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handoutMasterIdLst>
    <p:handoutMasterId r:id="rId58"/>
  </p:handoutMasterIdLst>
  <p:sldIdLst>
    <p:sldId id="256" r:id="rId2"/>
    <p:sldId id="308" r:id="rId3"/>
    <p:sldId id="277" r:id="rId4"/>
    <p:sldId id="278" r:id="rId5"/>
    <p:sldId id="294" r:id="rId6"/>
    <p:sldId id="295" r:id="rId7"/>
    <p:sldId id="283" r:id="rId8"/>
    <p:sldId id="284" r:id="rId9"/>
    <p:sldId id="296" r:id="rId10"/>
    <p:sldId id="297" r:id="rId11"/>
    <p:sldId id="261" r:id="rId12"/>
    <p:sldId id="262" r:id="rId13"/>
    <p:sldId id="267" r:id="rId14"/>
    <p:sldId id="312" r:id="rId15"/>
    <p:sldId id="313" r:id="rId16"/>
    <p:sldId id="268" r:id="rId17"/>
    <p:sldId id="285" r:id="rId18"/>
    <p:sldId id="286" r:id="rId19"/>
    <p:sldId id="289" r:id="rId20"/>
    <p:sldId id="291" r:id="rId21"/>
    <p:sldId id="287" r:id="rId22"/>
    <p:sldId id="288" r:id="rId23"/>
    <p:sldId id="292" r:id="rId24"/>
    <p:sldId id="293" r:id="rId25"/>
    <p:sldId id="279" r:id="rId26"/>
    <p:sldId id="280" r:id="rId27"/>
    <p:sldId id="281" r:id="rId28"/>
    <p:sldId id="282" r:id="rId29"/>
    <p:sldId id="275" r:id="rId30"/>
    <p:sldId id="276" r:id="rId31"/>
    <p:sldId id="259" r:id="rId32"/>
    <p:sldId id="260" r:id="rId33"/>
    <p:sldId id="300" r:id="rId34"/>
    <p:sldId id="301" r:id="rId35"/>
    <p:sldId id="302" r:id="rId36"/>
    <p:sldId id="303" r:id="rId37"/>
    <p:sldId id="257" r:id="rId38"/>
    <p:sldId id="258" r:id="rId39"/>
    <p:sldId id="298" r:id="rId40"/>
    <p:sldId id="299" r:id="rId41"/>
    <p:sldId id="269" r:id="rId42"/>
    <p:sldId id="270" r:id="rId43"/>
    <p:sldId id="273" r:id="rId44"/>
    <p:sldId id="274" r:id="rId45"/>
    <p:sldId id="271" r:id="rId46"/>
    <p:sldId id="272" r:id="rId47"/>
    <p:sldId id="306" r:id="rId48"/>
    <p:sldId id="307" r:id="rId49"/>
    <p:sldId id="263" r:id="rId50"/>
    <p:sldId id="264" r:id="rId51"/>
    <p:sldId id="304" r:id="rId52"/>
    <p:sldId id="305" r:id="rId53"/>
    <p:sldId id="311" r:id="rId54"/>
    <p:sldId id="266" r:id="rId55"/>
    <p:sldId id="310" r:id="rId56"/>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C0BD2-2960-486A-A41E-4D0DBA351367}" v="1" dt="2024-12-16T21:42:50.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4" autoAdjust="0"/>
    <p:restoredTop sz="94660"/>
  </p:normalViewPr>
  <p:slideViewPr>
    <p:cSldViewPr>
      <p:cViewPr varScale="1">
        <p:scale>
          <a:sx n="73" d="100"/>
          <a:sy n="73" d="100"/>
        </p:scale>
        <p:origin x="51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53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Barhoush" userId="2427213d-5514-479d-a54e-0c21bc6028ff" providerId="ADAL" clId="{546C0BD2-2960-486A-A41E-4D0DBA351367}"/>
    <pc:docChg chg="undo custSel modSld">
      <pc:chgData name="Ryan Barhoush" userId="2427213d-5514-479d-a54e-0c21bc6028ff" providerId="ADAL" clId="{546C0BD2-2960-486A-A41E-4D0DBA351367}" dt="2024-12-17T14:06:49.131" v="193" actId="478"/>
      <pc:docMkLst>
        <pc:docMk/>
      </pc:docMkLst>
      <pc:sldChg chg="modSp mod">
        <pc:chgData name="Ryan Barhoush" userId="2427213d-5514-479d-a54e-0c21bc6028ff" providerId="ADAL" clId="{546C0BD2-2960-486A-A41E-4D0DBA351367}" dt="2024-12-16T21:39:54.035" v="138" actId="33524"/>
        <pc:sldMkLst>
          <pc:docMk/>
          <pc:sldMk cId="0" sldId="258"/>
        </pc:sldMkLst>
        <pc:spChg chg="mod">
          <ac:chgData name="Ryan Barhoush" userId="2427213d-5514-479d-a54e-0c21bc6028ff" providerId="ADAL" clId="{546C0BD2-2960-486A-A41E-4D0DBA351367}" dt="2024-12-16T21:39:54.035" v="138" actId="33524"/>
          <ac:spMkLst>
            <pc:docMk/>
            <pc:sldMk cId="0" sldId="258"/>
            <ac:spMk id="50180" creationId="{1CC677CB-0742-A5A0-910A-0FF43123CE1E}"/>
          </ac:spMkLst>
        </pc:spChg>
      </pc:sldChg>
      <pc:sldChg chg="modSp mod">
        <pc:chgData name="Ryan Barhoush" userId="2427213d-5514-479d-a54e-0c21bc6028ff" providerId="ADAL" clId="{546C0BD2-2960-486A-A41E-4D0DBA351367}" dt="2024-12-16T21:30:14.485" v="28" actId="20577"/>
        <pc:sldMkLst>
          <pc:docMk/>
          <pc:sldMk cId="0" sldId="262"/>
        </pc:sldMkLst>
        <pc:spChg chg="mod">
          <ac:chgData name="Ryan Barhoush" userId="2427213d-5514-479d-a54e-0c21bc6028ff" providerId="ADAL" clId="{546C0BD2-2960-486A-A41E-4D0DBA351367}" dt="2024-12-16T21:30:14.485" v="28" actId="20577"/>
          <ac:spMkLst>
            <pc:docMk/>
            <pc:sldMk cId="0" sldId="262"/>
            <ac:spMk id="22533" creationId="{3ACA9AB8-F73F-F810-3AB6-C02AE76EF425}"/>
          </ac:spMkLst>
        </pc:spChg>
      </pc:sldChg>
      <pc:sldChg chg="modSp mod">
        <pc:chgData name="Ryan Barhoush" userId="2427213d-5514-479d-a54e-0c21bc6028ff" providerId="ADAL" clId="{546C0BD2-2960-486A-A41E-4D0DBA351367}" dt="2024-12-16T21:40:40.386" v="139" actId="115"/>
        <pc:sldMkLst>
          <pc:docMk/>
          <pc:sldMk cId="0" sldId="270"/>
        </pc:sldMkLst>
        <pc:spChg chg="mod">
          <ac:chgData name="Ryan Barhoush" userId="2427213d-5514-479d-a54e-0c21bc6028ff" providerId="ADAL" clId="{546C0BD2-2960-486A-A41E-4D0DBA351367}" dt="2024-12-16T21:40:40.386" v="139" actId="115"/>
          <ac:spMkLst>
            <pc:docMk/>
            <pc:sldMk cId="0" sldId="270"/>
            <ac:spMk id="55300" creationId="{93E053E6-3902-1A00-A1F0-A4421A4ED899}"/>
          </ac:spMkLst>
        </pc:spChg>
      </pc:sldChg>
      <pc:sldChg chg="modSp mod">
        <pc:chgData name="Ryan Barhoush" userId="2427213d-5514-479d-a54e-0c21bc6028ff" providerId="ADAL" clId="{546C0BD2-2960-486A-A41E-4D0DBA351367}" dt="2024-12-16T21:41:48.929" v="189" actId="20577"/>
        <pc:sldMkLst>
          <pc:docMk/>
          <pc:sldMk cId="0" sldId="272"/>
        </pc:sldMkLst>
        <pc:spChg chg="mod">
          <ac:chgData name="Ryan Barhoush" userId="2427213d-5514-479d-a54e-0c21bc6028ff" providerId="ADAL" clId="{546C0BD2-2960-486A-A41E-4D0DBA351367}" dt="2024-12-16T21:41:48.929" v="189" actId="20577"/>
          <ac:spMkLst>
            <pc:docMk/>
            <pc:sldMk cId="0" sldId="272"/>
            <ac:spMk id="61445" creationId="{204B2007-EB02-5399-7447-2DDA701FA83E}"/>
          </ac:spMkLst>
        </pc:spChg>
      </pc:sldChg>
      <pc:sldChg chg="modSp mod">
        <pc:chgData name="Ryan Barhoush" userId="2427213d-5514-479d-a54e-0c21bc6028ff" providerId="ADAL" clId="{546C0BD2-2960-486A-A41E-4D0DBA351367}" dt="2024-12-16T21:41:02.146" v="145" actId="20577"/>
        <pc:sldMkLst>
          <pc:docMk/>
          <pc:sldMk cId="0" sldId="274"/>
        </pc:sldMkLst>
        <pc:spChg chg="mod">
          <ac:chgData name="Ryan Barhoush" userId="2427213d-5514-479d-a54e-0c21bc6028ff" providerId="ADAL" clId="{546C0BD2-2960-486A-A41E-4D0DBA351367}" dt="2024-12-16T21:41:02.146" v="145" actId="20577"/>
          <ac:spMkLst>
            <pc:docMk/>
            <pc:sldMk cId="0" sldId="274"/>
            <ac:spMk id="58373" creationId="{7A45E977-DA1D-6924-D5BE-D20694114C7D}"/>
          </ac:spMkLst>
        </pc:spChg>
      </pc:sldChg>
      <pc:sldChg chg="modSp mod">
        <pc:chgData name="Ryan Barhoush" userId="2427213d-5514-479d-a54e-0c21bc6028ff" providerId="ADAL" clId="{546C0BD2-2960-486A-A41E-4D0DBA351367}" dt="2024-12-16T21:38:25.143" v="135" actId="20577"/>
        <pc:sldMkLst>
          <pc:docMk/>
          <pc:sldMk cId="0" sldId="275"/>
        </pc:sldMkLst>
        <pc:spChg chg="mod">
          <ac:chgData name="Ryan Barhoush" userId="2427213d-5514-479d-a54e-0c21bc6028ff" providerId="ADAL" clId="{546C0BD2-2960-486A-A41E-4D0DBA351367}" dt="2024-12-16T21:38:25.143" v="135" actId="20577"/>
          <ac:spMkLst>
            <pc:docMk/>
            <pc:sldMk cId="0" sldId="275"/>
            <ac:spMk id="40965" creationId="{1584DDF5-BAD9-F62F-9F3F-E220DFA83846}"/>
          </ac:spMkLst>
        </pc:spChg>
      </pc:sldChg>
      <pc:sldChg chg="modSp mod">
        <pc:chgData name="Ryan Barhoush" userId="2427213d-5514-479d-a54e-0c21bc6028ff" providerId="ADAL" clId="{546C0BD2-2960-486A-A41E-4D0DBA351367}" dt="2024-12-16T21:38:49.257" v="137" actId="20577"/>
        <pc:sldMkLst>
          <pc:docMk/>
          <pc:sldMk cId="0" sldId="276"/>
        </pc:sldMkLst>
        <pc:spChg chg="mod">
          <ac:chgData name="Ryan Barhoush" userId="2427213d-5514-479d-a54e-0c21bc6028ff" providerId="ADAL" clId="{546C0BD2-2960-486A-A41E-4D0DBA351367}" dt="2024-12-16T21:38:49.257" v="137" actId="20577"/>
          <ac:spMkLst>
            <pc:docMk/>
            <pc:sldMk cId="0" sldId="276"/>
            <ac:spMk id="41989" creationId="{695A40BE-E2E1-B366-B13B-617A25E08F84}"/>
          </ac:spMkLst>
        </pc:spChg>
      </pc:sldChg>
      <pc:sldChg chg="modSp mod">
        <pc:chgData name="Ryan Barhoush" userId="2427213d-5514-479d-a54e-0c21bc6028ff" providerId="ADAL" clId="{546C0BD2-2960-486A-A41E-4D0DBA351367}" dt="2024-12-16T21:28:07.482" v="16" actId="1076"/>
        <pc:sldMkLst>
          <pc:docMk/>
          <pc:sldMk cId="0" sldId="277"/>
        </pc:sldMkLst>
        <pc:graphicFrameChg chg="mod modGraphic">
          <ac:chgData name="Ryan Barhoush" userId="2427213d-5514-479d-a54e-0c21bc6028ff" providerId="ADAL" clId="{546C0BD2-2960-486A-A41E-4D0DBA351367}" dt="2024-12-16T21:28:07.482" v="16" actId="1076"/>
          <ac:graphicFrameMkLst>
            <pc:docMk/>
            <pc:sldMk cId="0" sldId="277"/>
            <ac:graphicFrameMk id="2" creationId="{8B81990C-F0F9-1EF5-BB60-017ADE79FC0A}"/>
          </ac:graphicFrameMkLst>
        </pc:graphicFrameChg>
      </pc:sldChg>
      <pc:sldChg chg="modSp mod">
        <pc:chgData name="Ryan Barhoush" userId="2427213d-5514-479d-a54e-0c21bc6028ff" providerId="ADAL" clId="{546C0BD2-2960-486A-A41E-4D0DBA351367}" dt="2024-12-16T21:37:34.428" v="118" actId="20577"/>
        <pc:sldMkLst>
          <pc:docMk/>
          <pc:sldMk cId="0" sldId="280"/>
        </pc:sldMkLst>
        <pc:spChg chg="mod">
          <ac:chgData name="Ryan Barhoush" userId="2427213d-5514-479d-a54e-0c21bc6028ff" providerId="ADAL" clId="{546C0BD2-2960-486A-A41E-4D0DBA351367}" dt="2024-12-16T21:37:34.428" v="118" actId="20577"/>
          <ac:spMkLst>
            <pc:docMk/>
            <pc:sldMk cId="0" sldId="280"/>
            <ac:spMk id="36869" creationId="{AD638375-F5A2-FBE9-CF7F-78343DCA04E9}"/>
          </ac:spMkLst>
        </pc:spChg>
      </pc:sldChg>
      <pc:sldChg chg="modSp mod">
        <pc:chgData name="Ryan Barhoush" userId="2427213d-5514-479d-a54e-0c21bc6028ff" providerId="ADAL" clId="{546C0BD2-2960-486A-A41E-4D0DBA351367}" dt="2024-12-16T21:37:58.392" v="133" actId="20577"/>
        <pc:sldMkLst>
          <pc:docMk/>
          <pc:sldMk cId="0" sldId="282"/>
        </pc:sldMkLst>
        <pc:spChg chg="mod">
          <ac:chgData name="Ryan Barhoush" userId="2427213d-5514-479d-a54e-0c21bc6028ff" providerId="ADAL" clId="{546C0BD2-2960-486A-A41E-4D0DBA351367}" dt="2024-12-16T21:37:58.392" v="133" actId="20577"/>
          <ac:spMkLst>
            <pc:docMk/>
            <pc:sldMk cId="0" sldId="282"/>
            <ac:spMk id="39940" creationId="{9AF00239-22C3-30CE-DD47-262C92EACA40}"/>
          </ac:spMkLst>
        </pc:spChg>
      </pc:sldChg>
      <pc:sldChg chg="modSp mod">
        <pc:chgData name="Ryan Barhoush" userId="2427213d-5514-479d-a54e-0c21bc6028ff" providerId="ADAL" clId="{546C0BD2-2960-486A-A41E-4D0DBA351367}" dt="2024-12-16T21:28:46.106" v="17" actId="20577"/>
        <pc:sldMkLst>
          <pc:docMk/>
          <pc:sldMk cId="0" sldId="283"/>
        </pc:sldMkLst>
        <pc:spChg chg="mod">
          <ac:chgData name="Ryan Barhoush" userId="2427213d-5514-479d-a54e-0c21bc6028ff" providerId="ADAL" clId="{546C0BD2-2960-486A-A41E-4D0DBA351367}" dt="2024-12-16T21:28:46.106" v="17" actId="20577"/>
          <ac:spMkLst>
            <pc:docMk/>
            <pc:sldMk cId="0" sldId="283"/>
            <ac:spMk id="15364" creationId="{CB97A015-6F02-6150-FCEB-E711A6CC88AF}"/>
          </ac:spMkLst>
        </pc:spChg>
      </pc:sldChg>
      <pc:sldChg chg="modSp mod">
        <pc:chgData name="Ryan Barhoush" userId="2427213d-5514-479d-a54e-0c21bc6028ff" providerId="ADAL" clId="{546C0BD2-2960-486A-A41E-4D0DBA351367}" dt="2024-12-16T21:36:06.911" v="107" actId="20577"/>
        <pc:sldMkLst>
          <pc:docMk/>
          <pc:sldMk cId="0" sldId="287"/>
        </pc:sldMkLst>
        <pc:spChg chg="mod">
          <ac:chgData name="Ryan Barhoush" userId="2427213d-5514-479d-a54e-0c21bc6028ff" providerId="ADAL" clId="{546C0BD2-2960-486A-A41E-4D0DBA351367}" dt="2024-12-16T21:36:06.911" v="107" actId="20577"/>
          <ac:spMkLst>
            <pc:docMk/>
            <pc:sldMk cId="0" sldId="287"/>
            <ac:spMk id="31748" creationId="{DF7C40D4-CF04-2473-0080-A07A15C7E2C7}"/>
          </ac:spMkLst>
        </pc:spChg>
      </pc:sldChg>
      <pc:sldChg chg="modSp mod">
        <pc:chgData name="Ryan Barhoush" userId="2427213d-5514-479d-a54e-0c21bc6028ff" providerId="ADAL" clId="{546C0BD2-2960-486A-A41E-4D0DBA351367}" dt="2024-12-16T21:36:18.589" v="108" actId="33524"/>
        <pc:sldMkLst>
          <pc:docMk/>
          <pc:sldMk cId="0" sldId="288"/>
        </pc:sldMkLst>
        <pc:spChg chg="mod">
          <ac:chgData name="Ryan Barhoush" userId="2427213d-5514-479d-a54e-0c21bc6028ff" providerId="ADAL" clId="{546C0BD2-2960-486A-A41E-4D0DBA351367}" dt="2024-12-16T21:36:18.589" v="108" actId="33524"/>
          <ac:spMkLst>
            <pc:docMk/>
            <pc:sldMk cId="0" sldId="288"/>
            <ac:spMk id="32773" creationId="{68D5C2D8-B81D-0C62-F1B0-64F3CD050F04}"/>
          </ac:spMkLst>
        </pc:spChg>
      </pc:sldChg>
      <pc:sldChg chg="modSp mod">
        <pc:chgData name="Ryan Barhoush" userId="2427213d-5514-479d-a54e-0c21bc6028ff" providerId="ADAL" clId="{546C0BD2-2960-486A-A41E-4D0DBA351367}" dt="2024-12-16T21:35:52.507" v="101" actId="20577"/>
        <pc:sldMkLst>
          <pc:docMk/>
          <pc:sldMk cId="0" sldId="291"/>
        </pc:sldMkLst>
        <pc:spChg chg="mod">
          <ac:chgData name="Ryan Barhoush" userId="2427213d-5514-479d-a54e-0c21bc6028ff" providerId="ADAL" clId="{546C0BD2-2960-486A-A41E-4D0DBA351367}" dt="2024-12-16T21:35:52.507" v="101" actId="20577"/>
          <ac:spMkLst>
            <pc:docMk/>
            <pc:sldMk cId="0" sldId="291"/>
            <ac:spMk id="29702" creationId="{6AF94836-8115-4C49-D878-FADF3C9C766B}"/>
          </ac:spMkLst>
        </pc:spChg>
      </pc:sldChg>
      <pc:sldChg chg="modSp mod">
        <pc:chgData name="Ryan Barhoush" userId="2427213d-5514-479d-a54e-0c21bc6028ff" providerId="ADAL" clId="{546C0BD2-2960-486A-A41E-4D0DBA351367}" dt="2024-12-16T21:29:12.595" v="18" actId="20577"/>
        <pc:sldMkLst>
          <pc:docMk/>
          <pc:sldMk cId="0" sldId="297"/>
        </pc:sldMkLst>
        <pc:spChg chg="mod">
          <ac:chgData name="Ryan Barhoush" userId="2427213d-5514-479d-a54e-0c21bc6028ff" providerId="ADAL" clId="{546C0BD2-2960-486A-A41E-4D0DBA351367}" dt="2024-12-16T21:29:12.595" v="18" actId="20577"/>
          <ac:spMkLst>
            <pc:docMk/>
            <pc:sldMk cId="0" sldId="297"/>
            <ac:spMk id="19461" creationId="{E2B18009-2538-4680-E492-35AB5D2C7BBC}"/>
          </ac:spMkLst>
        </pc:spChg>
      </pc:sldChg>
      <pc:sldChg chg="addSp delSp modSp mod">
        <pc:chgData name="Ryan Barhoush" userId="2427213d-5514-479d-a54e-0c21bc6028ff" providerId="ADAL" clId="{546C0BD2-2960-486A-A41E-4D0DBA351367}" dt="2024-12-17T14:06:49.131" v="193" actId="478"/>
        <pc:sldMkLst>
          <pc:docMk/>
          <pc:sldMk cId="0" sldId="305"/>
        </pc:sldMkLst>
        <pc:spChg chg="mod">
          <ac:chgData name="Ryan Barhoush" userId="2427213d-5514-479d-a54e-0c21bc6028ff" providerId="ADAL" clId="{546C0BD2-2960-486A-A41E-4D0DBA351367}" dt="2024-12-16T21:42:34.337" v="190" actId="33524"/>
          <ac:spMkLst>
            <pc:docMk/>
            <pc:sldMk cId="0" sldId="305"/>
            <ac:spMk id="69637" creationId="{7CD40632-4268-19CD-CA56-AF4E9F768FE9}"/>
          </ac:spMkLst>
        </pc:spChg>
        <pc:graphicFrameChg chg="add del modGraphic">
          <ac:chgData name="Ryan Barhoush" userId="2427213d-5514-479d-a54e-0c21bc6028ff" providerId="ADAL" clId="{546C0BD2-2960-486A-A41E-4D0DBA351367}" dt="2024-12-17T14:06:49.131" v="193" actId="478"/>
          <ac:graphicFrameMkLst>
            <pc:docMk/>
            <pc:sldMk cId="0" sldId="305"/>
            <ac:graphicFrameMk id="3" creationId="{A985EA52-FD7A-5A20-50BC-CA8D96589EFC}"/>
          </ac:graphicFrameMkLst>
        </pc:graphicFrameChg>
      </pc:sldChg>
      <pc:sldChg chg="modSp">
        <pc:chgData name="Ryan Barhoush" userId="2427213d-5514-479d-a54e-0c21bc6028ff" providerId="ADAL" clId="{546C0BD2-2960-486A-A41E-4D0DBA351367}" dt="2024-12-16T21:42:50.025" v="191" actId="1076"/>
        <pc:sldMkLst>
          <pc:docMk/>
          <pc:sldMk cId="3353281357" sldId="311"/>
        </pc:sldMkLst>
        <pc:spChg chg="mod">
          <ac:chgData name="Ryan Barhoush" userId="2427213d-5514-479d-a54e-0c21bc6028ff" providerId="ADAL" clId="{546C0BD2-2960-486A-A41E-4D0DBA351367}" dt="2024-12-16T21:42:50.025" v="191" actId="1076"/>
          <ac:spMkLst>
            <pc:docMk/>
            <pc:sldMk cId="3353281357" sldId="311"/>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73A637-65F1-C01F-C1D1-E23D6290FBD5}"/>
              </a:ext>
            </a:extLst>
          </p:cNvPr>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itchFamily="-106" charset="0"/>
                <a:ea typeface="+mn-ea"/>
              </a:defRPr>
            </a:lvl1pPr>
          </a:lstStyle>
          <a:p>
            <a:pPr>
              <a:defRPr/>
            </a:pPr>
            <a:endParaRPr lang="en-US" dirty="0"/>
          </a:p>
        </p:txBody>
      </p:sp>
      <p:sp>
        <p:nvSpPr>
          <p:cNvPr id="3" name="Date Placeholder 2">
            <a:extLst>
              <a:ext uri="{FF2B5EF4-FFF2-40B4-BE49-F238E27FC236}">
                <a16:creationId xmlns:a16="http://schemas.microsoft.com/office/drawing/2014/main" id="{9E91EF8C-267A-303E-1891-498A1BEC9CF4}"/>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4AF351F-D049-40D9-8A2E-90EE2309C66C}" type="datetimeFigureOut">
              <a:rPr lang="en-US" altLang="en-US"/>
              <a:pPr>
                <a:defRPr/>
              </a:pPr>
              <a:t>1/8/2025</a:t>
            </a:fld>
            <a:endParaRPr lang="en-US" altLang="en-US" dirty="0"/>
          </a:p>
        </p:txBody>
      </p:sp>
      <p:sp>
        <p:nvSpPr>
          <p:cNvPr id="4" name="Footer Placeholder 3">
            <a:extLst>
              <a:ext uri="{FF2B5EF4-FFF2-40B4-BE49-F238E27FC236}">
                <a16:creationId xmlns:a16="http://schemas.microsoft.com/office/drawing/2014/main" id="{F174167A-A6FA-B285-1CDB-36B4547D7EAD}"/>
              </a:ext>
            </a:extLst>
          </p:cNvPr>
          <p:cNvSpPr>
            <a:spLocks noGrp="1"/>
          </p:cNvSpPr>
          <p:nvPr>
            <p:ph type="ftr" sz="quarter" idx="2"/>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itchFamily="-106" charset="0"/>
                <a:ea typeface="+mn-ea"/>
              </a:defRPr>
            </a:lvl1pPr>
          </a:lstStyle>
          <a:p>
            <a:pPr>
              <a:defRPr/>
            </a:pPr>
            <a:endParaRPr lang="en-US" dirty="0"/>
          </a:p>
        </p:txBody>
      </p:sp>
      <p:sp>
        <p:nvSpPr>
          <p:cNvPr id="5" name="Slide Number Placeholder 4">
            <a:extLst>
              <a:ext uri="{FF2B5EF4-FFF2-40B4-BE49-F238E27FC236}">
                <a16:creationId xmlns:a16="http://schemas.microsoft.com/office/drawing/2014/main" id="{41A01B2A-FBD2-98DA-C2ED-59EB665E4F30}"/>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F0F6AD-380E-4F50-A8F8-384679D35D1F}"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D1B8D3-9810-D565-D3C3-81C77544264A}"/>
              </a:ext>
            </a:extLst>
          </p:cNvPr>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106" charset="0"/>
                <a:ea typeface="+mn-ea"/>
              </a:defRPr>
            </a:lvl1pPr>
          </a:lstStyle>
          <a:p>
            <a:pPr>
              <a:defRPr/>
            </a:pPr>
            <a:endParaRPr lang="en-US" dirty="0"/>
          </a:p>
        </p:txBody>
      </p:sp>
      <p:sp>
        <p:nvSpPr>
          <p:cNvPr id="3" name="Date Placeholder 2">
            <a:extLst>
              <a:ext uri="{FF2B5EF4-FFF2-40B4-BE49-F238E27FC236}">
                <a16:creationId xmlns:a16="http://schemas.microsoft.com/office/drawing/2014/main" id="{CADBF3D2-127C-2EE7-BBAE-1D6552EA84AB}"/>
              </a:ext>
            </a:extLst>
          </p:cNvPr>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6D51339C-5F72-4579-A7FA-FCF734C3FA1A}" type="datetimeFigureOut">
              <a:rPr lang="en-US" altLang="en-US"/>
              <a:pPr>
                <a:defRPr/>
              </a:pPr>
              <a:t>12/20/2024</a:t>
            </a:fld>
            <a:endParaRPr lang="en-US" altLang="en-US" dirty="0"/>
          </a:p>
        </p:txBody>
      </p:sp>
      <p:sp>
        <p:nvSpPr>
          <p:cNvPr id="4" name="Slide Image Placeholder 3">
            <a:extLst>
              <a:ext uri="{FF2B5EF4-FFF2-40B4-BE49-F238E27FC236}">
                <a16:creationId xmlns:a16="http://schemas.microsoft.com/office/drawing/2014/main" id="{6E368839-C9B0-75F4-55E1-A41CA15D60C9}"/>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0270421F-1867-AF1D-8E35-3A834C3DFCB1}"/>
              </a:ext>
            </a:extLst>
          </p:cNvPr>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959FFA4-6061-2DBA-E9F2-B73E7403A771}"/>
              </a:ext>
            </a:extLst>
          </p:cNvPr>
          <p:cNvSpPr>
            <a:spLocks noGrp="1"/>
          </p:cNvSpPr>
          <p:nvPr>
            <p:ph type="ftr" sz="quarter" idx="4"/>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106" charset="0"/>
                <a:ea typeface="+mn-ea"/>
              </a:defRPr>
            </a:lvl1pPr>
          </a:lstStyle>
          <a:p>
            <a:pPr>
              <a:defRPr/>
            </a:pPr>
            <a:endParaRPr lang="en-US" dirty="0"/>
          </a:p>
        </p:txBody>
      </p:sp>
      <p:sp>
        <p:nvSpPr>
          <p:cNvPr id="7" name="Slide Number Placeholder 6">
            <a:extLst>
              <a:ext uri="{FF2B5EF4-FFF2-40B4-BE49-F238E27FC236}">
                <a16:creationId xmlns:a16="http://schemas.microsoft.com/office/drawing/2014/main" id="{C498CD8F-3AB9-93A5-2459-54BFBB1DBA00}"/>
              </a:ext>
            </a:extLst>
          </p:cNvPr>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59FD2B8-8D61-46EB-A390-443E27B620D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9FD2B8-8D61-46EB-A390-443E27B620D9}" type="slidenum">
              <a:rPr lang="en-US" altLang="en-US" smtClean="0"/>
              <a:pPr>
                <a:defRPr/>
              </a:pPr>
              <a:t>1</a:t>
            </a:fld>
            <a:endParaRPr lang="en-US" altLang="en-US" dirty="0"/>
          </a:p>
        </p:txBody>
      </p:sp>
    </p:spTree>
    <p:extLst>
      <p:ext uri="{BB962C8B-B14F-4D97-AF65-F5344CB8AC3E}">
        <p14:creationId xmlns:p14="http://schemas.microsoft.com/office/powerpoint/2010/main" val="187429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4C0BE7EF-351E-9EB9-06D4-7DE845E0F7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C6410A3D-C240-06EC-FF7D-F6786DD9BD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Cash Advance</a:t>
            </a:r>
          </a:p>
        </p:txBody>
      </p:sp>
      <p:sp>
        <p:nvSpPr>
          <p:cNvPr id="60420" name="Slide Number Placeholder 3">
            <a:extLst>
              <a:ext uri="{FF2B5EF4-FFF2-40B4-BE49-F238E27FC236}">
                <a16:creationId xmlns:a16="http://schemas.microsoft.com/office/drawing/2014/main" id="{BA1D5C7D-A3BF-A1A6-20F1-04105B54B1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7D59EE8-C049-407C-A327-2774AEEF53B8}" type="slidenum">
              <a:rPr lang="en-US" altLang="en-US" smtClean="0"/>
              <a:pPr>
                <a:spcBef>
                  <a:spcPct val="0"/>
                </a:spcBef>
              </a:pPr>
              <a:t>45</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6A299B9-B047-DB44-CBFA-1E914C7F55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2248B8C8-B912-21B2-19F1-9142F3F23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What benefits do teenagers receive from taxpayers being willing to “shoulder the this tax burden?”</a:t>
            </a:r>
          </a:p>
        </p:txBody>
      </p:sp>
      <p:sp>
        <p:nvSpPr>
          <p:cNvPr id="70660" name="Slide Number Placeholder 3">
            <a:extLst>
              <a:ext uri="{FF2B5EF4-FFF2-40B4-BE49-F238E27FC236}">
                <a16:creationId xmlns:a16="http://schemas.microsoft.com/office/drawing/2014/main" id="{8F0DEA5E-67E8-8243-A121-D47170EBF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C4C0BAE-DADA-40E0-91CD-4979EE7B44C2}" type="slidenum">
              <a:rPr lang="en-US" altLang="en-US" smtClean="0"/>
              <a:pPr>
                <a:spcBef>
                  <a:spcPct val="0"/>
                </a:spcBef>
              </a:pPr>
              <a:t>52</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BD02438-10A1-02B0-527B-9D0EC90A4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91C4944-1F6F-B9DB-64FA-5E0DFB7D07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p>
          <a:p>
            <a:r>
              <a:rPr lang="en-US" altLang="en-US" dirty="0"/>
              <a:t>The Visa survey also found that parents are planning to pay for 59% of prom costs, while their </a:t>
            </a:r>
          </a:p>
          <a:p>
            <a:r>
              <a:rPr lang="en-US" altLang="en-US" dirty="0"/>
              <a:t>teens are covering the remaining 41%.</a:t>
            </a:r>
          </a:p>
        </p:txBody>
      </p:sp>
      <p:sp>
        <p:nvSpPr>
          <p:cNvPr id="17412" name="Slide Number Placeholder 3">
            <a:extLst>
              <a:ext uri="{FF2B5EF4-FFF2-40B4-BE49-F238E27FC236}">
                <a16:creationId xmlns:a16="http://schemas.microsoft.com/office/drawing/2014/main" id="{619EA2B9-20B6-634D-F338-873AC17C05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8773F48-AB7A-42AC-89AD-5A447EB2C987}" type="slidenum">
              <a:rPr lang="en-US" altLang="en-US" smtClean="0"/>
              <a:pPr>
                <a:spcBef>
                  <a:spcPct val="0"/>
                </a:spcBef>
              </a:pPr>
              <a:t>8</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17A5624-6152-BF9B-2493-CC0A34E69B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EFF5D4E-5EA2-DCD6-DEA8-4672757C31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1508" name="Slide Number Placeholder 3">
            <a:extLst>
              <a:ext uri="{FF2B5EF4-FFF2-40B4-BE49-F238E27FC236}">
                <a16:creationId xmlns:a16="http://schemas.microsoft.com/office/drawing/2014/main" id="{2FB53A64-5A8B-3562-1BB4-05F55D7424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D62DFD-228E-43B1-88A3-5191B88F4E3E}" type="slidenum">
              <a:rPr lang="en-US" altLang="en-US" smtClean="0"/>
              <a:pPr>
                <a:spcBef>
                  <a:spcPct val="0"/>
                </a:spcBef>
              </a:pPr>
              <a:t>11</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8584C78-FF27-7F70-D793-D8D79DC002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86120AF-134A-C40C-9833-A1A2FCF85A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7000 high school students drop out of school every day.</a:t>
            </a:r>
          </a:p>
          <a:p>
            <a:endParaRPr lang="en-US" altLang="en-US" dirty="0"/>
          </a:p>
        </p:txBody>
      </p:sp>
      <p:sp>
        <p:nvSpPr>
          <p:cNvPr id="23556" name="Slide Number Placeholder 3">
            <a:extLst>
              <a:ext uri="{FF2B5EF4-FFF2-40B4-BE49-F238E27FC236}">
                <a16:creationId xmlns:a16="http://schemas.microsoft.com/office/drawing/2014/main" id="{32D2D599-D779-AB4D-F8C7-E73E303002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07B4CD-9717-491B-8A54-CAF1BB143A79}" type="slidenum">
              <a:rPr lang="en-US" altLang="en-US" smtClean="0"/>
              <a:pPr>
                <a:spcBef>
                  <a:spcPct val="0"/>
                </a:spcBef>
              </a:pPr>
              <a:t>12</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34A1D-18E4-0EDB-12D2-ECB59213B1C5}"/>
            </a:ext>
          </a:extLst>
        </p:cNvPr>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78ADC1A-825F-B081-0021-A4C92E83B7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5D89DCA-8375-7821-4B2D-0A9D27C6E9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1508" name="Slide Number Placeholder 3">
            <a:extLst>
              <a:ext uri="{FF2B5EF4-FFF2-40B4-BE49-F238E27FC236}">
                <a16:creationId xmlns:a16="http://schemas.microsoft.com/office/drawing/2014/main" id="{1B5FF573-EC1B-4B0D-4566-A9080415A4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D62DFD-228E-43B1-88A3-5191B88F4E3E}" type="slidenum">
              <a:rPr lang="en-US" altLang="en-US" smtClean="0"/>
              <a:pPr>
                <a:spcBef>
                  <a:spcPct val="0"/>
                </a:spcBef>
              </a:pPr>
              <a:t>15</a:t>
            </a:fld>
            <a:endParaRPr lang="en-US" altLang="en-US" dirty="0"/>
          </a:p>
        </p:txBody>
      </p:sp>
    </p:spTree>
    <p:extLst>
      <p:ext uri="{BB962C8B-B14F-4D97-AF65-F5344CB8AC3E}">
        <p14:creationId xmlns:p14="http://schemas.microsoft.com/office/powerpoint/2010/main" val="293868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279980E-BA15-1A23-0EEC-A5C934C192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0B57992-A83B-7DA3-6E3D-6A182A60D9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4" name="Slide Number Placeholder 3">
            <a:extLst>
              <a:ext uri="{FF2B5EF4-FFF2-40B4-BE49-F238E27FC236}">
                <a16:creationId xmlns:a16="http://schemas.microsoft.com/office/drawing/2014/main" id="{4A40683A-DC0C-54D9-9B3E-2BB2BC9055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14DAF6-75DB-4EFA-A2AF-19756EC83210}" type="slidenum">
              <a:rPr lang="en-US" altLang="en-US" smtClean="0"/>
              <a:pPr>
                <a:spcBef>
                  <a:spcPct val="0"/>
                </a:spcBef>
              </a:pPr>
              <a:t>20</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C6C7C9F-87A9-C10E-761E-A6C3A89F2B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4109EEC-2DF1-804A-2DBA-E35422B2D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median income in Mississippi is less than $42,000 and over $65,000 for New Jersey.</a:t>
            </a:r>
          </a:p>
        </p:txBody>
      </p:sp>
      <p:sp>
        <p:nvSpPr>
          <p:cNvPr id="37892" name="Slide Number Placeholder 3">
            <a:extLst>
              <a:ext uri="{FF2B5EF4-FFF2-40B4-BE49-F238E27FC236}">
                <a16:creationId xmlns:a16="http://schemas.microsoft.com/office/drawing/2014/main" id="{CAAF64F7-1C95-50C6-172C-9771ED913F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E8BE273-EF6C-4A72-B4A2-EB0A608ADD44}" type="slidenum">
              <a:rPr lang="en-US" altLang="en-US" smtClean="0"/>
              <a:pPr>
                <a:spcBef>
                  <a:spcPct val="0"/>
                </a:spcBef>
              </a:pPr>
              <a:t>26</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16F989F-DD79-7823-C37B-3C5D1F0DD2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5749A162-DFD3-6A26-D525-772DD5E8C7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51204" name="Slide Number Placeholder 3">
            <a:extLst>
              <a:ext uri="{FF2B5EF4-FFF2-40B4-BE49-F238E27FC236}">
                <a16:creationId xmlns:a16="http://schemas.microsoft.com/office/drawing/2014/main" id="{39C11AA7-34A0-05CA-66BD-456DD83469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15D00E6-7DB2-441F-96B6-3C997936EEAA}" type="slidenum">
              <a:rPr lang="en-US" altLang="en-US" smtClean="0"/>
              <a:pPr>
                <a:spcBef>
                  <a:spcPct val="0"/>
                </a:spcBef>
              </a:pPr>
              <a:t>38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6C7BDB0-35EA-8407-E448-D45BAA00D2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84E49806-C96D-42DA-BC7E-C8177B8824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40% live paycheck to paycheck every month, while an additional 37% report living that way some months during the year</a:t>
            </a:r>
          </a:p>
        </p:txBody>
      </p:sp>
      <p:sp>
        <p:nvSpPr>
          <p:cNvPr id="56324" name="Slide Number Placeholder 3">
            <a:extLst>
              <a:ext uri="{FF2B5EF4-FFF2-40B4-BE49-F238E27FC236}">
                <a16:creationId xmlns:a16="http://schemas.microsoft.com/office/drawing/2014/main" id="{43AF6857-E7BF-7667-A5D6-13E44EFC7B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C687A0D-4951-4E7E-8379-B3017F712599}" type="slidenum">
              <a:rPr lang="en-US" altLang="en-US" smtClean="0"/>
              <a:pPr>
                <a:spcBef>
                  <a:spcPct val="0"/>
                </a:spcBef>
              </a:pPr>
              <a:t>42</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31D5B7-E326-67A3-4B20-10D36E7828EF}"/>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5" name="Rectangle 4">
            <a:extLst>
              <a:ext uri="{FF2B5EF4-FFF2-40B4-BE49-F238E27FC236}">
                <a16:creationId xmlns:a16="http://schemas.microsoft.com/office/drawing/2014/main" id="{80100338-ACC5-0047-4FFC-6D0F984C1C64}"/>
              </a:ext>
            </a:extLst>
          </p:cNvPr>
          <p:cNvSpPr/>
          <p:nvPr/>
        </p:nvSpPr>
        <p:spPr>
          <a:xfrm>
            <a:off x="0" y="6053138"/>
            <a:ext cx="223996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6" name="Rectangle 5">
            <a:extLst>
              <a:ext uri="{FF2B5EF4-FFF2-40B4-BE49-F238E27FC236}">
                <a16:creationId xmlns:a16="http://schemas.microsoft.com/office/drawing/2014/main" id="{59F2F085-F12A-D529-915E-1311526F2B9C}"/>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A1B4FCD6-30C7-4EF4-5375-9B045D4251F8}"/>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C6BE8F0-8EF6-45F8-8E03-651171E378EF}" type="datetime1">
              <a:rPr lang="en-US" altLang="en-US"/>
              <a:pPr>
                <a:defRPr/>
              </a:pPr>
              <a:t>12/20/2024</a:t>
            </a:fld>
            <a:endParaRPr lang="en-US" altLang="en-US" dirty="0"/>
          </a:p>
        </p:txBody>
      </p:sp>
      <p:sp>
        <p:nvSpPr>
          <p:cNvPr id="10" name="Footer Placeholder 16">
            <a:extLst>
              <a:ext uri="{FF2B5EF4-FFF2-40B4-BE49-F238E27FC236}">
                <a16:creationId xmlns:a16="http://schemas.microsoft.com/office/drawing/2014/main" id="{65C1E389-FDDB-6CE4-137A-4FD1E2890671}"/>
              </a:ext>
            </a:extLst>
          </p:cNvPr>
          <p:cNvSpPr>
            <a:spLocks noGrp="1"/>
          </p:cNvSpPr>
          <p:nvPr>
            <p:ph type="ftr" sz="quarter" idx="11"/>
          </p:nvPr>
        </p:nvSpPr>
        <p:spPr>
          <a:xfrm>
            <a:off x="2085975" y="236538"/>
            <a:ext cx="5867400" cy="365125"/>
          </a:xfrm>
        </p:spPr>
        <p:txBody>
          <a:bodyPr/>
          <a:lstStyle>
            <a:lvl1pPr>
              <a:defRPr/>
            </a:lvl1pPr>
          </a:lstStyle>
          <a:p>
            <a:pPr>
              <a:defRPr/>
            </a:pPr>
            <a:endParaRPr lang="en-US" dirty="0"/>
          </a:p>
        </p:txBody>
      </p:sp>
      <p:sp>
        <p:nvSpPr>
          <p:cNvPr id="11" name="Slide Number Placeholder 28">
            <a:extLst>
              <a:ext uri="{FF2B5EF4-FFF2-40B4-BE49-F238E27FC236}">
                <a16:creationId xmlns:a16="http://schemas.microsoft.com/office/drawing/2014/main" id="{67336CC3-CF89-FA0B-CC87-5461E77F0B7A}"/>
              </a:ext>
            </a:extLst>
          </p:cNvPr>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B4DF296-195E-43CE-BE47-EC751119236A}" type="slidenum">
              <a:rPr lang="en-US" altLang="en-US"/>
              <a:pPr>
                <a:defRPr/>
              </a:pPr>
              <a:t>‹#›</a:t>
            </a:fld>
            <a:endParaRPr lang="en-US" altLang="en-US" dirty="0"/>
          </a:p>
        </p:txBody>
      </p:sp>
    </p:spTree>
    <p:extLst>
      <p:ext uri="{BB962C8B-B14F-4D97-AF65-F5344CB8AC3E}">
        <p14:creationId xmlns:p14="http://schemas.microsoft.com/office/powerpoint/2010/main" val="30068906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48406F1-7546-EEAE-3EC1-032E955EDBDC}"/>
              </a:ext>
            </a:extLst>
          </p:cNvPr>
          <p:cNvSpPr>
            <a:spLocks noGrp="1"/>
          </p:cNvSpPr>
          <p:nvPr>
            <p:ph type="dt" sz="half" idx="10"/>
          </p:nvPr>
        </p:nvSpPr>
        <p:spPr/>
        <p:txBody>
          <a:bodyPr/>
          <a:lstStyle>
            <a:lvl1pPr>
              <a:defRPr/>
            </a:lvl1pPr>
          </a:lstStyle>
          <a:p>
            <a:pPr>
              <a:defRPr/>
            </a:pPr>
            <a:fld id="{06B97959-2400-4B5C-A17D-6C5D5AFEE1E7}" type="datetime1">
              <a:rPr lang="en-US" altLang="en-US"/>
              <a:pPr>
                <a:defRPr/>
              </a:pPr>
              <a:t>12/20/2024</a:t>
            </a:fld>
            <a:endParaRPr lang="en-US" altLang="en-US" dirty="0"/>
          </a:p>
        </p:txBody>
      </p:sp>
      <p:sp>
        <p:nvSpPr>
          <p:cNvPr id="5" name="Footer Placeholder 2">
            <a:extLst>
              <a:ext uri="{FF2B5EF4-FFF2-40B4-BE49-F238E27FC236}">
                <a16:creationId xmlns:a16="http://schemas.microsoft.com/office/drawing/2014/main" id="{CA759629-44D2-D9CA-3EC2-D030557FB57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22">
            <a:extLst>
              <a:ext uri="{FF2B5EF4-FFF2-40B4-BE49-F238E27FC236}">
                <a16:creationId xmlns:a16="http://schemas.microsoft.com/office/drawing/2014/main" id="{8B6573C9-D1BF-7194-3211-013F6856E312}"/>
              </a:ext>
            </a:extLst>
          </p:cNvPr>
          <p:cNvSpPr>
            <a:spLocks noGrp="1"/>
          </p:cNvSpPr>
          <p:nvPr>
            <p:ph type="sldNum" sz="quarter" idx="12"/>
          </p:nvPr>
        </p:nvSpPr>
        <p:spPr/>
        <p:txBody>
          <a:bodyPr/>
          <a:lstStyle>
            <a:lvl1pPr>
              <a:defRPr/>
            </a:lvl1pPr>
          </a:lstStyle>
          <a:p>
            <a:pPr>
              <a:defRPr/>
            </a:pPr>
            <a:fld id="{0032C0F0-EB20-4FCF-A10E-DF879C7E5BB5}" type="slidenum">
              <a:rPr lang="en-US" altLang="en-US"/>
              <a:pPr>
                <a:defRPr/>
              </a:pPr>
              <a:t>‹#›</a:t>
            </a:fld>
            <a:endParaRPr lang="en-US" altLang="en-US" dirty="0"/>
          </a:p>
        </p:txBody>
      </p:sp>
    </p:spTree>
    <p:extLst>
      <p:ext uri="{BB962C8B-B14F-4D97-AF65-F5344CB8AC3E}">
        <p14:creationId xmlns:p14="http://schemas.microsoft.com/office/powerpoint/2010/main" val="362575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ED5BB5-7218-57F6-2E59-A16D5AED6DE7}"/>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5" name="Rectangle 4">
            <a:extLst>
              <a:ext uri="{FF2B5EF4-FFF2-40B4-BE49-F238E27FC236}">
                <a16:creationId xmlns:a16="http://schemas.microsoft.com/office/drawing/2014/main" id="{AABFBF07-ADF3-2F53-A33F-613B2C8DEB2B}"/>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6" name="Rectangle 5">
            <a:extLst>
              <a:ext uri="{FF2B5EF4-FFF2-40B4-BE49-F238E27FC236}">
                <a16:creationId xmlns:a16="http://schemas.microsoft.com/office/drawing/2014/main" id="{294E9FB3-0795-505E-11F4-CF5289563957}"/>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653CD50-8945-9A20-FDAC-FE1BBC417F16}"/>
              </a:ext>
            </a:extLst>
          </p:cNvPr>
          <p:cNvSpPr>
            <a:spLocks noGrp="1"/>
          </p:cNvSpPr>
          <p:nvPr>
            <p:ph type="dt" sz="half" idx="10"/>
          </p:nvPr>
        </p:nvSpPr>
        <p:spPr>
          <a:xfrm>
            <a:off x="6553200" y="6248400"/>
            <a:ext cx="2209800" cy="365125"/>
          </a:xfrm>
        </p:spPr>
        <p:txBody>
          <a:bodyPr/>
          <a:lstStyle>
            <a:lvl1pPr>
              <a:defRPr/>
            </a:lvl1pPr>
          </a:lstStyle>
          <a:p>
            <a:pPr>
              <a:defRPr/>
            </a:pPr>
            <a:fld id="{B7107BAC-5A7E-4848-98C4-342DF59DA29F}" type="datetime1">
              <a:rPr lang="en-US" altLang="en-US"/>
              <a:pPr>
                <a:defRPr/>
              </a:pPr>
              <a:t>12/20/2024</a:t>
            </a:fld>
            <a:endParaRPr lang="en-US" altLang="en-US" dirty="0"/>
          </a:p>
        </p:txBody>
      </p:sp>
      <p:sp>
        <p:nvSpPr>
          <p:cNvPr id="8" name="Footer Placeholder 4">
            <a:extLst>
              <a:ext uri="{FF2B5EF4-FFF2-40B4-BE49-F238E27FC236}">
                <a16:creationId xmlns:a16="http://schemas.microsoft.com/office/drawing/2014/main" id="{B18C7C91-BD19-7F84-339D-5326A9A472FD}"/>
              </a:ext>
            </a:extLst>
          </p:cNvPr>
          <p:cNvSpPr>
            <a:spLocks noGrp="1"/>
          </p:cNvSpPr>
          <p:nvPr>
            <p:ph type="ftr" sz="quarter" idx="11"/>
          </p:nvPr>
        </p:nvSpPr>
        <p:spPr>
          <a:xfrm>
            <a:off x="457200" y="6248400"/>
            <a:ext cx="5573713" cy="365125"/>
          </a:xfrm>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914E42A-1325-0C72-FB25-CA8673E94C94}"/>
              </a:ext>
            </a:extLst>
          </p:cNvPr>
          <p:cNvSpPr>
            <a:spLocks noGrp="1"/>
          </p:cNvSpPr>
          <p:nvPr>
            <p:ph type="sldNum" sz="quarter" idx="12"/>
          </p:nvPr>
        </p:nvSpPr>
        <p:spPr>
          <a:xfrm rot="5400000">
            <a:off x="5989638" y="144462"/>
            <a:ext cx="533400" cy="244475"/>
          </a:xfrm>
        </p:spPr>
        <p:txBody>
          <a:bodyPr/>
          <a:lstStyle>
            <a:lvl1pPr>
              <a:defRPr/>
            </a:lvl1pPr>
          </a:lstStyle>
          <a:p>
            <a:pPr>
              <a:defRPr/>
            </a:pPr>
            <a:fld id="{8C9914EA-5111-4CA0-ADEB-001CDBE5A3C6}" type="slidenum">
              <a:rPr lang="en-US" altLang="en-US"/>
              <a:pPr>
                <a:defRPr/>
              </a:pPr>
              <a:t>‹#›</a:t>
            </a:fld>
            <a:endParaRPr lang="en-US" altLang="en-US" dirty="0"/>
          </a:p>
        </p:txBody>
      </p:sp>
    </p:spTree>
    <p:extLst>
      <p:ext uri="{BB962C8B-B14F-4D97-AF65-F5344CB8AC3E}">
        <p14:creationId xmlns:p14="http://schemas.microsoft.com/office/powerpoint/2010/main" val="23934626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3048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4F463DD-228D-3541-D59F-032A9095172B}"/>
              </a:ext>
            </a:extLst>
          </p:cNvPr>
          <p:cNvSpPr>
            <a:spLocks noGrp="1"/>
          </p:cNvSpPr>
          <p:nvPr>
            <p:ph type="dt" sz="half" idx="10"/>
          </p:nvPr>
        </p:nvSpPr>
        <p:spPr/>
        <p:txBody>
          <a:bodyPr/>
          <a:lstStyle>
            <a:lvl1pPr>
              <a:defRPr/>
            </a:lvl1pPr>
          </a:lstStyle>
          <a:p>
            <a:pPr>
              <a:defRPr/>
            </a:pPr>
            <a:fld id="{7C5BFB79-FFA4-4C1A-A11A-F6ECE64379CD}" type="datetime1">
              <a:rPr lang="en-US" altLang="en-US"/>
              <a:pPr>
                <a:defRPr/>
              </a:pPr>
              <a:t>12/20/2024</a:t>
            </a:fld>
            <a:endParaRPr lang="en-US" altLang="en-US" dirty="0"/>
          </a:p>
        </p:txBody>
      </p:sp>
      <p:sp>
        <p:nvSpPr>
          <p:cNvPr id="5" name="Footer Placeholder 2">
            <a:extLst>
              <a:ext uri="{FF2B5EF4-FFF2-40B4-BE49-F238E27FC236}">
                <a16:creationId xmlns:a16="http://schemas.microsoft.com/office/drawing/2014/main" id="{48C3B3CF-05A7-F415-D480-53E107212EB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22">
            <a:extLst>
              <a:ext uri="{FF2B5EF4-FFF2-40B4-BE49-F238E27FC236}">
                <a16:creationId xmlns:a16="http://schemas.microsoft.com/office/drawing/2014/main" id="{27C322EA-6882-B129-6CEB-EF3AFCA3AE94}"/>
              </a:ext>
            </a:extLst>
          </p:cNvPr>
          <p:cNvSpPr>
            <a:spLocks noGrp="1"/>
          </p:cNvSpPr>
          <p:nvPr>
            <p:ph type="sldNum" sz="quarter" idx="12"/>
          </p:nvPr>
        </p:nvSpPr>
        <p:spPr/>
        <p:txBody>
          <a:bodyPr/>
          <a:lstStyle>
            <a:lvl1pPr>
              <a:defRPr/>
            </a:lvl1pPr>
          </a:lstStyle>
          <a:p>
            <a:pPr>
              <a:defRPr/>
            </a:pPr>
            <a:fld id="{526D2F34-C9E8-4E39-9FEA-EA81EA18157A}" type="slidenum">
              <a:rPr lang="en-US" altLang="en-US"/>
              <a:pPr>
                <a:defRPr/>
              </a:pPr>
              <a:t>‹#›</a:t>
            </a:fld>
            <a:endParaRPr lang="en-US" altLang="en-US" dirty="0"/>
          </a:p>
        </p:txBody>
      </p:sp>
    </p:spTree>
    <p:extLst>
      <p:ext uri="{BB962C8B-B14F-4D97-AF65-F5344CB8AC3E}">
        <p14:creationId xmlns:p14="http://schemas.microsoft.com/office/powerpoint/2010/main" val="5090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F844B1-3C7C-97BD-15DF-DDC87B192CCD}"/>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5" name="Rectangle 4">
            <a:extLst>
              <a:ext uri="{FF2B5EF4-FFF2-40B4-BE49-F238E27FC236}">
                <a16:creationId xmlns:a16="http://schemas.microsoft.com/office/drawing/2014/main" id="{18034FE9-7596-BF8F-70FE-B96CF9BFF759}"/>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6" name="Rectangle 5">
            <a:extLst>
              <a:ext uri="{FF2B5EF4-FFF2-40B4-BE49-F238E27FC236}">
                <a16:creationId xmlns:a16="http://schemas.microsoft.com/office/drawing/2014/main" id="{79FD41DD-2FE8-E2AE-F98C-F484E698BAA4}"/>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6B5AB02C-7DC3-CA32-006A-46D5F19CF078}"/>
              </a:ext>
            </a:extLst>
          </p:cNvPr>
          <p:cNvSpPr>
            <a:spLocks noGrp="1"/>
          </p:cNvSpPr>
          <p:nvPr>
            <p:ph type="dt" sz="half" idx="10"/>
          </p:nvPr>
        </p:nvSpPr>
        <p:spPr/>
        <p:txBody>
          <a:bodyPr/>
          <a:lstStyle>
            <a:lvl1pPr>
              <a:defRPr/>
            </a:lvl1pPr>
          </a:lstStyle>
          <a:p>
            <a:pPr>
              <a:defRPr/>
            </a:pPr>
            <a:fld id="{96538D4A-3C35-4BF9-9549-FD15FB92E954}" type="datetime1">
              <a:rPr lang="en-US" altLang="en-US"/>
              <a:pPr>
                <a:defRPr/>
              </a:pPr>
              <a:t>12/20/2024</a:t>
            </a:fld>
            <a:endParaRPr lang="en-US" altLang="en-US" dirty="0"/>
          </a:p>
        </p:txBody>
      </p:sp>
      <p:sp>
        <p:nvSpPr>
          <p:cNvPr id="8" name="Slide Number Placeholder 12">
            <a:extLst>
              <a:ext uri="{FF2B5EF4-FFF2-40B4-BE49-F238E27FC236}">
                <a16:creationId xmlns:a16="http://schemas.microsoft.com/office/drawing/2014/main" id="{37624042-11AD-1439-CE28-BE1F8611B01B}"/>
              </a:ext>
            </a:extLst>
          </p:cNvPr>
          <p:cNvSpPr>
            <a:spLocks noGrp="1"/>
          </p:cNvSpPr>
          <p:nvPr>
            <p:ph type="sldNum" sz="quarter" idx="11"/>
          </p:nvPr>
        </p:nvSpPr>
        <p:spPr>
          <a:xfrm>
            <a:off x="0" y="1752600"/>
            <a:ext cx="1295400" cy="701675"/>
          </a:xfrm>
        </p:spPr>
        <p:txBody>
          <a:bodyPr>
            <a:noAutofit/>
          </a:bodyPr>
          <a:lstStyle>
            <a:lvl1pPr>
              <a:defRPr sz="2400"/>
            </a:lvl1pPr>
          </a:lstStyle>
          <a:p>
            <a:pPr>
              <a:defRPr/>
            </a:pPr>
            <a:fld id="{787EC008-1BFD-466C-8486-A1071F6E6C0D}" type="slidenum">
              <a:rPr lang="en-US" altLang="en-US"/>
              <a:pPr>
                <a:defRPr/>
              </a:pPr>
              <a:t>‹#›</a:t>
            </a:fld>
            <a:endParaRPr lang="en-US" altLang="en-US" dirty="0"/>
          </a:p>
        </p:txBody>
      </p:sp>
      <p:sp>
        <p:nvSpPr>
          <p:cNvPr id="9" name="Footer Placeholder 13">
            <a:extLst>
              <a:ext uri="{FF2B5EF4-FFF2-40B4-BE49-F238E27FC236}">
                <a16:creationId xmlns:a16="http://schemas.microsoft.com/office/drawing/2014/main" id="{46D13365-91E8-E229-D6FA-B43DABB14C09}"/>
              </a:ext>
            </a:extLst>
          </p:cNvPr>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063244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70911FD1-740E-81E0-0387-CB7D264693D4}"/>
              </a:ext>
            </a:extLst>
          </p:cNvPr>
          <p:cNvSpPr>
            <a:spLocks noGrp="1"/>
          </p:cNvSpPr>
          <p:nvPr>
            <p:ph type="dt" sz="half" idx="10"/>
          </p:nvPr>
        </p:nvSpPr>
        <p:spPr/>
        <p:txBody>
          <a:bodyPr/>
          <a:lstStyle>
            <a:lvl1pPr>
              <a:defRPr/>
            </a:lvl1pPr>
          </a:lstStyle>
          <a:p>
            <a:pPr>
              <a:defRPr/>
            </a:pPr>
            <a:fld id="{41F7325F-A5F1-4D4E-A0A0-E75997FD22DE}" type="datetime1">
              <a:rPr lang="en-US" altLang="en-US"/>
              <a:pPr>
                <a:defRPr/>
              </a:pPr>
              <a:t>12/20/2024</a:t>
            </a:fld>
            <a:endParaRPr lang="en-US" altLang="en-US" dirty="0"/>
          </a:p>
        </p:txBody>
      </p:sp>
      <p:sp>
        <p:nvSpPr>
          <p:cNvPr id="6" name="Footer Placeholder 2">
            <a:extLst>
              <a:ext uri="{FF2B5EF4-FFF2-40B4-BE49-F238E27FC236}">
                <a16:creationId xmlns:a16="http://schemas.microsoft.com/office/drawing/2014/main" id="{6BCC143F-27DD-2EE2-18D8-99B8AB7B073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22">
            <a:extLst>
              <a:ext uri="{FF2B5EF4-FFF2-40B4-BE49-F238E27FC236}">
                <a16:creationId xmlns:a16="http://schemas.microsoft.com/office/drawing/2014/main" id="{81D70562-61EC-28AF-8F0D-39FE78FAC615}"/>
              </a:ext>
            </a:extLst>
          </p:cNvPr>
          <p:cNvSpPr>
            <a:spLocks noGrp="1"/>
          </p:cNvSpPr>
          <p:nvPr>
            <p:ph type="sldNum" sz="quarter" idx="12"/>
          </p:nvPr>
        </p:nvSpPr>
        <p:spPr/>
        <p:txBody>
          <a:bodyPr/>
          <a:lstStyle>
            <a:lvl1pPr>
              <a:defRPr/>
            </a:lvl1pPr>
          </a:lstStyle>
          <a:p>
            <a:pPr>
              <a:defRPr/>
            </a:pPr>
            <a:fld id="{8E5164A5-E31A-4EBE-9626-A65387849C9F}" type="slidenum">
              <a:rPr lang="en-US" altLang="en-US"/>
              <a:pPr>
                <a:defRPr/>
              </a:pPr>
              <a:t>‹#›</a:t>
            </a:fld>
            <a:endParaRPr lang="en-US" altLang="en-US" dirty="0"/>
          </a:p>
        </p:txBody>
      </p:sp>
    </p:spTree>
    <p:extLst>
      <p:ext uri="{BB962C8B-B14F-4D97-AF65-F5344CB8AC3E}">
        <p14:creationId xmlns:p14="http://schemas.microsoft.com/office/powerpoint/2010/main" val="68724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25450"/>
            <a:ext cx="8153400" cy="869950"/>
          </a:xfrm>
        </p:spPr>
        <p:txBody>
          <a:bodyPr/>
          <a:lstStyle>
            <a:lvl1pPr>
              <a:defRPr/>
            </a:lvl1pPr>
          </a:lstStyle>
          <a:p>
            <a:r>
              <a:rPr lang="en-US" dirty="0"/>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EE50F44B-5A86-55D0-4641-0B79B59B3623}"/>
              </a:ext>
            </a:extLst>
          </p:cNvPr>
          <p:cNvSpPr>
            <a:spLocks noGrp="1"/>
          </p:cNvSpPr>
          <p:nvPr>
            <p:ph type="dt" sz="half" idx="10"/>
          </p:nvPr>
        </p:nvSpPr>
        <p:spPr/>
        <p:txBody>
          <a:bodyPr/>
          <a:lstStyle>
            <a:lvl1pPr>
              <a:defRPr/>
            </a:lvl1pPr>
          </a:lstStyle>
          <a:p>
            <a:pPr>
              <a:defRPr/>
            </a:pPr>
            <a:fld id="{77623CCF-8C2B-4500-8F3B-82100B565522}" type="datetime1">
              <a:rPr lang="en-US" altLang="en-US"/>
              <a:pPr>
                <a:defRPr/>
              </a:pPr>
              <a:t>12/20/2024</a:t>
            </a:fld>
            <a:endParaRPr lang="en-US" altLang="en-US" dirty="0"/>
          </a:p>
        </p:txBody>
      </p:sp>
      <p:sp>
        <p:nvSpPr>
          <p:cNvPr id="8" name="Footer Placeholder 2">
            <a:extLst>
              <a:ext uri="{FF2B5EF4-FFF2-40B4-BE49-F238E27FC236}">
                <a16:creationId xmlns:a16="http://schemas.microsoft.com/office/drawing/2014/main" id="{B808BCDB-BD2C-50DB-8FED-272CABEF085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22">
            <a:extLst>
              <a:ext uri="{FF2B5EF4-FFF2-40B4-BE49-F238E27FC236}">
                <a16:creationId xmlns:a16="http://schemas.microsoft.com/office/drawing/2014/main" id="{02410D58-64E5-0B8F-E714-7448F0B056FC}"/>
              </a:ext>
            </a:extLst>
          </p:cNvPr>
          <p:cNvSpPr>
            <a:spLocks noGrp="1"/>
          </p:cNvSpPr>
          <p:nvPr>
            <p:ph type="sldNum" sz="quarter" idx="12"/>
          </p:nvPr>
        </p:nvSpPr>
        <p:spPr/>
        <p:txBody>
          <a:bodyPr/>
          <a:lstStyle>
            <a:lvl1pPr>
              <a:defRPr/>
            </a:lvl1pPr>
          </a:lstStyle>
          <a:p>
            <a:pPr>
              <a:defRPr/>
            </a:pPr>
            <a:fld id="{718FE89E-BBD1-4280-8FC0-5830447B79E2}" type="slidenum">
              <a:rPr lang="en-US" altLang="en-US"/>
              <a:pPr>
                <a:defRPr/>
              </a:pPr>
              <a:t>‹#›</a:t>
            </a:fld>
            <a:endParaRPr lang="en-US" altLang="en-US" dirty="0"/>
          </a:p>
        </p:txBody>
      </p:sp>
    </p:spTree>
    <p:extLst>
      <p:ext uri="{BB962C8B-B14F-4D97-AF65-F5344CB8AC3E}">
        <p14:creationId xmlns:p14="http://schemas.microsoft.com/office/powerpoint/2010/main" val="313994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7D7D09C0-33A1-4147-64FF-632CAE6A464C}"/>
              </a:ext>
            </a:extLst>
          </p:cNvPr>
          <p:cNvSpPr>
            <a:spLocks noGrp="1"/>
          </p:cNvSpPr>
          <p:nvPr>
            <p:ph type="dt" sz="half" idx="10"/>
          </p:nvPr>
        </p:nvSpPr>
        <p:spPr/>
        <p:txBody>
          <a:bodyPr/>
          <a:lstStyle>
            <a:lvl1pPr>
              <a:defRPr/>
            </a:lvl1pPr>
          </a:lstStyle>
          <a:p>
            <a:pPr>
              <a:defRPr/>
            </a:pPr>
            <a:fld id="{BF7B72CE-E27C-4FA4-B7CF-A252BC72B2B0}" type="datetime1">
              <a:rPr lang="en-US" altLang="en-US"/>
              <a:pPr>
                <a:defRPr/>
              </a:pPr>
              <a:t>12/20/2024</a:t>
            </a:fld>
            <a:endParaRPr lang="en-US" altLang="en-US" dirty="0"/>
          </a:p>
        </p:txBody>
      </p:sp>
      <p:sp>
        <p:nvSpPr>
          <p:cNvPr id="4" name="Footer Placeholder 2">
            <a:extLst>
              <a:ext uri="{FF2B5EF4-FFF2-40B4-BE49-F238E27FC236}">
                <a16:creationId xmlns:a16="http://schemas.microsoft.com/office/drawing/2014/main" id="{EB4759AC-DD32-C90A-B840-9C276F91C6AC}"/>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22">
            <a:extLst>
              <a:ext uri="{FF2B5EF4-FFF2-40B4-BE49-F238E27FC236}">
                <a16:creationId xmlns:a16="http://schemas.microsoft.com/office/drawing/2014/main" id="{95064163-5F3F-22F2-5B0F-F0EE6D3CC194}"/>
              </a:ext>
            </a:extLst>
          </p:cNvPr>
          <p:cNvSpPr>
            <a:spLocks noGrp="1"/>
          </p:cNvSpPr>
          <p:nvPr>
            <p:ph type="sldNum" sz="quarter" idx="12"/>
          </p:nvPr>
        </p:nvSpPr>
        <p:spPr/>
        <p:txBody>
          <a:bodyPr/>
          <a:lstStyle>
            <a:lvl1pPr>
              <a:defRPr/>
            </a:lvl1pPr>
          </a:lstStyle>
          <a:p>
            <a:pPr>
              <a:defRPr/>
            </a:pPr>
            <a:fld id="{54015BC0-0CFE-48A7-BCFE-75CA568F3062}" type="slidenum">
              <a:rPr lang="en-US" altLang="en-US"/>
              <a:pPr>
                <a:defRPr/>
              </a:pPr>
              <a:t>‹#›</a:t>
            </a:fld>
            <a:endParaRPr lang="en-US" altLang="en-US" dirty="0"/>
          </a:p>
        </p:txBody>
      </p:sp>
    </p:spTree>
    <p:extLst>
      <p:ext uri="{BB962C8B-B14F-4D97-AF65-F5344CB8AC3E}">
        <p14:creationId xmlns:p14="http://schemas.microsoft.com/office/powerpoint/2010/main" val="281410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7B1837-2627-98AF-AC10-4D069E84A31D}"/>
              </a:ext>
            </a:extLst>
          </p:cNvPr>
          <p:cNvSpPr>
            <a:spLocks noGrp="1"/>
          </p:cNvSpPr>
          <p:nvPr>
            <p:ph type="dt" sz="half" idx="10"/>
          </p:nvPr>
        </p:nvSpPr>
        <p:spPr/>
        <p:txBody>
          <a:bodyPr/>
          <a:lstStyle>
            <a:lvl1pPr>
              <a:defRPr/>
            </a:lvl1pPr>
          </a:lstStyle>
          <a:p>
            <a:pPr>
              <a:defRPr/>
            </a:pPr>
            <a:fld id="{C4A72484-1A12-4DF4-AA89-A32FDCD21C18}" type="datetime1">
              <a:rPr lang="en-US" altLang="en-US"/>
              <a:pPr>
                <a:defRPr/>
              </a:pPr>
              <a:t>12/20/2024</a:t>
            </a:fld>
            <a:endParaRPr lang="en-US" altLang="en-US" dirty="0"/>
          </a:p>
        </p:txBody>
      </p:sp>
      <p:sp>
        <p:nvSpPr>
          <p:cNvPr id="3" name="Footer Placeholder 2">
            <a:extLst>
              <a:ext uri="{FF2B5EF4-FFF2-40B4-BE49-F238E27FC236}">
                <a16:creationId xmlns:a16="http://schemas.microsoft.com/office/drawing/2014/main" id="{E9BE2584-0BE0-EADD-EF6B-4BD240E03B4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7F1B3085-934B-F0DD-FC82-F4279D739774}"/>
              </a:ext>
            </a:extLst>
          </p:cNvPr>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2432F12-8FCB-4FFD-86E1-BFB4C195D2A0}" type="slidenum">
              <a:rPr lang="en-US" altLang="en-US"/>
              <a:pPr>
                <a:defRPr/>
              </a:pPr>
              <a:t>‹#›</a:t>
            </a:fld>
            <a:endParaRPr lang="en-US" altLang="en-US" dirty="0"/>
          </a:p>
        </p:txBody>
      </p:sp>
    </p:spTree>
    <p:extLst>
      <p:ext uri="{BB962C8B-B14F-4D97-AF65-F5344CB8AC3E}">
        <p14:creationId xmlns:p14="http://schemas.microsoft.com/office/powerpoint/2010/main" val="312992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7D4F19E2-FDBA-616E-181E-0B7C27AFEA16}"/>
              </a:ext>
            </a:extLst>
          </p:cNvPr>
          <p:cNvSpPr>
            <a:spLocks noGrp="1"/>
          </p:cNvSpPr>
          <p:nvPr>
            <p:ph type="dt" sz="half" idx="10"/>
          </p:nvPr>
        </p:nvSpPr>
        <p:spPr/>
        <p:txBody>
          <a:bodyPr/>
          <a:lstStyle>
            <a:lvl1pPr>
              <a:defRPr/>
            </a:lvl1pPr>
          </a:lstStyle>
          <a:p>
            <a:pPr>
              <a:defRPr/>
            </a:pPr>
            <a:fld id="{7BC4FB18-5EC1-4A3F-A6BD-B5E4865B618E}" type="datetime1">
              <a:rPr lang="en-US" altLang="en-US"/>
              <a:pPr>
                <a:defRPr/>
              </a:pPr>
              <a:t>12/20/2024</a:t>
            </a:fld>
            <a:endParaRPr lang="en-US" altLang="en-US" dirty="0"/>
          </a:p>
        </p:txBody>
      </p:sp>
      <p:sp>
        <p:nvSpPr>
          <p:cNvPr id="6" name="Footer Placeholder 2">
            <a:extLst>
              <a:ext uri="{FF2B5EF4-FFF2-40B4-BE49-F238E27FC236}">
                <a16:creationId xmlns:a16="http://schemas.microsoft.com/office/drawing/2014/main" id="{A5845C3D-2CA4-5A72-FACE-D45B79E9519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22">
            <a:extLst>
              <a:ext uri="{FF2B5EF4-FFF2-40B4-BE49-F238E27FC236}">
                <a16:creationId xmlns:a16="http://schemas.microsoft.com/office/drawing/2014/main" id="{38B74CE2-2F3F-6F0E-37FF-E09E92AD03E9}"/>
              </a:ext>
            </a:extLst>
          </p:cNvPr>
          <p:cNvSpPr>
            <a:spLocks noGrp="1"/>
          </p:cNvSpPr>
          <p:nvPr>
            <p:ph type="sldNum" sz="quarter" idx="12"/>
          </p:nvPr>
        </p:nvSpPr>
        <p:spPr/>
        <p:txBody>
          <a:bodyPr/>
          <a:lstStyle>
            <a:lvl1pPr>
              <a:defRPr/>
            </a:lvl1pPr>
          </a:lstStyle>
          <a:p>
            <a:pPr>
              <a:defRPr/>
            </a:pPr>
            <a:fld id="{42133445-6D21-43C8-B796-233CAAA62E83}" type="slidenum">
              <a:rPr lang="en-US" altLang="en-US"/>
              <a:pPr>
                <a:defRPr/>
              </a:pPr>
              <a:t>‹#›</a:t>
            </a:fld>
            <a:endParaRPr lang="en-US" altLang="en-US" dirty="0"/>
          </a:p>
        </p:txBody>
      </p:sp>
    </p:spTree>
    <p:extLst>
      <p:ext uri="{BB962C8B-B14F-4D97-AF65-F5344CB8AC3E}">
        <p14:creationId xmlns:p14="http://schemas.microsoft.com/office/powerpoint/2010/main" val="250425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3067E-EAB8-B6D2-097B-E02E4A2BA185}"/>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6" name="Rectangle 5">
            <a:extLst>
              <a:ext uri="{FF2B5EF4-FFF2-40B4-BE49-F238E27FC236}">
                <a16:creationId xmlns:a16="http://schemas.microsoft.com/office/drawing/2014/main" id="{41CBA487-A1B8-8525-C319-B97408C0C354}"/>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7" name="Rectangle 6">
            <a:extLst>
              <a:ext uri="{FF2B5EF4-FFF2-40B4-BE49-F238E27FC236}">
                <a16:creationId xmlns:a16="http://schemas.microsoft.com/office/drawing/2014/main" id="{B5BBC4E5-7EB9-9BBB-3875-76CED1EFE3A5}"/>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8" name="Rectangle 7">
            <a:extLst>
              <a:ext uri="{FF2B5EF4-FFF2-40B4-BE49-F238E27FC236}">
                <a16:creationId xmlns:a16="http://schemas.microsoft.com/office/drawing/2014/main" id="{10422610-16D1-F532-D3BB-0CB9ECC55FC3}"/>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9" name="Date Placeholder 11">
            <a:extLst>
              <a:ext uri="{FF2B5EF4-FFF2-40B4-BE49-F238E27FC236}">
                <a16:creationId xmlns:a16="http://schemas.microsoft.com/office/drawing/2014/main" id="{3EE0CD98-D54A-D529-FE5C-05A05B0F03C2}"/>
              </a:ext>
            </a:extLst>
          </p:cNvPr>
          <p:cNvSpPr>
            <a:spLocks noGrp="1"/>
          </p:cNvSpPr>
          <p:nvPr>
            <p:ph type="dt" sz="half" idx="10"/>
          </p:nvPr>
        </p:nvSpPr>
        <p:spPr>
          <a:xfrm>
            <a:off x="6248400" y="6248400"/>
            <a:ext cx="2667000" cy="365125"/>
          </a:xfrm>
        </p:spPr>
        <p:txBody>
          <a:bodyPr/>
          <a:lstStyle>
            <a:lvl1pPr>
              <a:defRPr/>
            </a:lvl1pPr>
          </a:lstStyle>
          <a:p>
            <a:pPr>
              <a:defRPr/>
            </a:pPr>
            <a:fld id="{2D75B391-DD4E-4C97-9083-26D5FBEBA6EB}" type="datetime1">
              <a:rPr lang="en-US" altLang="en-US"/>
              <a:pPr>
                <a:defRPr/>
              </a:pPr>
              <a:t>12/20/2024</a:t>
            </a:fld>
            <a:endParaRPr lang="en-US" altLang="en-US" dirty="0"/>
          </a:p>
        </p:txBody>
      </p:sp>
      <p:sp>
        <p:nvSpPr>
          <p:cNvPr id="10" name="Slide Number Placeholder 12">
            <a:extLst>
              <a:ext uri="{FF2B5EF4-FFF2-40B4-BE49-F238E27FC236}">
                <a16:creationId xmlns:a16="http://schemas.microsoft.com/office/drawing/2014/main" id="{1DA22EA1-68BF-3AF0-2F50-E086498A56C2}"/>
              </a:ext>
            </a:extLst>
          </p:cNvPr>
          <p:cNvSpPr>
            <a:spLocks noGrp="1"/>
          </p:cNvSpPr>
          <p:nvPr>
            <p:ph type="sldNum" sz="quarter" idx="11"/>
          </p:nvPr>
        </p:nvSpPr>
        <p:spPr>
          <a:xfrm>
            <a:off x="0" y="4667250"/>
            <a:ext cx="1447800" cy="663575"/>
          </a:xfrm>
        </p:spPr>
        <p:txBody>
          <a:bodyPr/>
          <a:lstStyle>
            <a:lvl1pPr>
              <a:defRPr sz="2800"/>
            </a:lvl1pPr>
          </a:lstStyle>
          <a:p>
            <a:pPr>
              <a:defRPr/>
            </a:pPr>
            <a:fld id="{BA2D687C-A520-4713-AF5A-4021FCF8B913}" type="slidenum">
              <a:rPr lang="en-US" altLang="en-US"/>
              <a:pPr>
                <a:defRPr/>
              </a:pPr>
              <a:t>‹#›</a:t>
            </a:fld>
            <a:endParaRPr lang="en-US" altLang="en-US" dirty="0"/>
          </a:p>
        </p:txBody>
      </p:sp>
      <p:sp>
        <p:nvSpPr>
          <p:cNvPr id="11" name="Footer Placeholder 13">
            <a:extLst>
              <a:ext uri="{FF2B5EF4-FFF2-40B4-BE49-F238E27FC236}">
                <a16:creationId xmlns:a16="http://schemas.microsoft.com/office/drawing/2014/main" id="{B4AD1261-AA2B-C0E1-226C-FA437B7B4366}"/>
              </a:ext>
            </a:extLst>
          </p:cNvPr>
          <p:cNvSpPr>
            <a:spLocks noGrp="1"/>
          </p:cNvSpPr>
          <p:nvPr>
            <p:ph type="ftr" sz="quarter" idx="12"/>
          </p:nvPr>
        </p:nvSpPr>
        <p:spPr>
          <a:xfrm>
            <a:off x="1600200" y="6248400"/>
            <a:ext cx="4572000" cy="365125"/>
          </a:xfrm>
        </p:spPr>
        <p:txBody>
          <a:bodyPr/>
          <a:lstStyle>
            <a:lvl1pPr>
              <a:defRPr/>
            </a:lvl1pPr>
          </a:lstStyle>
          <a:p>
            <a:pPr>
              <a:defRPr/>
            </a:pPr>
            <a:endParaRPr lang="en-US" dirty="0"/>
          </a:p>
        </p:txBody>
      </p:sp>
    </p:spTree>
    <p:extLst>
      <p:ext uri="{BB962C8B-B14F-4D97-AF65-F5344CB8AC3E}">
        <p14:creationId xmlns:p14="http://schemas.microsoft.com/office/powerpoint/2010/main" val="411393784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4D4DA1CF-75DD-6051-C35E-50599EB467AC}"/>
              </a:ext>
            </a:extLst>
          </p:cNvPr>
          <p:cNvSpPr>
            <a:spLocks noGrp="1"/>
          </p:cNvSpPr>
          <p:nvPr>
            <p:ph type="title"/>
          </p:nvPr>
        </p:nvSpPr>
        <p:spPr bwMode="auto">
          <a:xfrm>
            <a:off x="609600" y="3048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38729AD5-C479-7050-634F-73DACDC3BFD8}"/>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9B4A8C95-B5A9-12F1-3791-34D2D7556BAC}"/>
              </a:ext>
            </a:extLst>
          </p:cNvPr>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pPr>
              <a:defRPr/>
            </a:pPr>
            <a:fld id="{6BE91FCD-0EEE-4C57-94D9-9C1F401ACF91}" type="datetime1">
              <a:rPr lang="en-US" altLang="en-US"/>
              <a:pPr>
                <a:defRPr/>
              </a:pPr>
              <a:t>12/20/2024</a:t>
            </a:fld>
            <a:endParaRPr lang="en-US" altLang="en-US" dirty="0"/>
          </a:p>
        </p:txBody>
      </p:sp>
      <p:sp>
        <p:nvSpPr>
          <p:cNvPr id="3" name="Footer Placeholder 2">
            <a:extLst>
              <a:ext uri="{FF2B5EF4-FFF2-40B4-BE49-F238E27FC236}">
                <a16:creationId xmlns:a16="http://schemas.microsoft.com/office/drawing/2014/main" id="{A16B65EE-381E-00B5-79ED-10AD7F9071DD}"/>
              </a:ext>
            </a:extLst>
          </p:cNvPr>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Arial" pitchFamily="-106" charset="0"/>
                <a:ea typeface="+mn-ea"/>
              </a:defRPr>
            </a:lvl1pPr>
          </a:lstStyle>
          <a:p>
            <a:pPr>
              <a:defRPr/>
            </a:pPr>
            <a:endParaRPr lang="en-US" dirty="0"/>
          </a:p>
        </p:txBody>
      </p:sp>
      <p:sp>
        <p:nvSpPr>
          <p:cNvPr id="7" name="Rectangle 6">
            <a:extLst>
              <a:ext uri="{FF2B5EF4-FFF2-40B4-BE49-F238E27FC236}">
                <a16:creationId xmlns:a16="http://schemas.microsoft.com/office/drawing/2014/main" id="{6B2B6122-4874-0FAD-6E51-82D70EBBC526}"/>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8" name="Rectangle 7">
            <a:extLst>
              <a:ext uri="{FF2B5EF4-FFF2-40B4-BE49-F238E27FC236}">
                <a16:creationId xmlns:a16="http://schemas.microsoft.com/office/drawing/2014/main" id="{C495912F-FEFF-6E89-C9C3-CD62B50D5178}"/>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9" name="Rectangle 8">
            <a:extLst>
              <a:ext uri="{FF2B5EF4-FFF2-40B4-BE49-F238E27FC236}">
                <a16:creationId xmlns:a16="http://schemas.microsoft.com/office/drawing/2014/main" id="{522FC380-F0B3-6253-FB0E-A049E31C00CB}"/>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23" name="Slide Number Placeholder 22">
            <a:extLst>
              <a:ext uri="{FF2B5EF4-FFF2-40B4-BE49-F238E27FC236}">
                <a16:creationId xmlns:a16="http://schemas.microsoft.com/office/drawing/2014/main" id="{42A3F707-DB0E-359D-0D23-41E64DE97F73}"/>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pPr>
              <a:defRPr/>
            </a:pPr>
            <a:fld id="{7E4C3D2B-A7F5-40F0-A32D-0D8DB511B81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71" r:id="rId1"/>
    <p:sldLayoutId id="2147483865" r:id="rId2"/>
    <p:sldLayoutId id="2147483872" r:id="rId3"/>
    <p:sldLayoutId id="2147483866" r:id="rId4"/>
    <p:sldLayoutId id="2147483867" r:id="rId5"/>
    <p:sldLayoutId id="2147483868" r:id="rId6"/>
    <p:sldLayoutId id="2147483873" r:id="rId7"/>
    <p:sldLayoutId id="2147483869" r:id="rId8"/>
    <p:sldLayoutId id="2147483874" r:id="rId9"/>
    <p:sldLayoutId id="2147483870" r:id="rId10"/>
    <p:sldLayoutId id="2147483875" r:id="rId11"/>
  </p:sldLayoutIdLst>
  <p:hf hdr="0" ftr="0" dt="0"/>
  <p:txStyles>
    <p:titleStyle>
      <a:lvl1pPr algn="l" rtl="0" eaLnBrk="0" fontAlgn="base" hangingPunct="0">
        <a:spcBef>
          <a:spcPct val="0"/>
        </a:spcBef>
        <a:spcAft>
          <a:spcPct val="0"/>
        </a:spcAft>
        <a:defRPr sz="4400" kern="12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4400">
          <a:solidFill>
            <a:schemeClr val="tx2"/>
          </a:solidFill>
          <a:latin typeface="Tw Cen MT" pitchFamily="34" charset="0"/>
          <a:ea typeface="ＭＳ Ｐゴシック" pitchFamily="34" charset="-128"/>
        </a:defRPr>
      </a:lvl2pPr>
      <a:lvl3pPr algn="l" rtl="0" eaLnBrk="0" fontAlgn="base" hangingPunct="0">
        <a:spcBef>
          <a:spcPct val="0"/>
        </a:spcBef>
        <a:spcAft>
          <a:spcPct val="0"/>
        </a:spcAft>
        <a:defRPr sz="4400">
          <a:solidFill>
            <a:schemeClr val="tx2"/>
          </a:solidFill>
          <a:latin typeface="Tw Cen MT" pitchFamily="34" charset="0"/>
          <a:ea typeface="ＭＳ Ｐゴシック" pitchFamily="34" charset="-128"/>
        </a:defRPr>
      </a:lvl3pPr>
      <a:lvl4pPr algn="l" rtl="0" eaLnBrk="0" fontAlgn="base" hangingPunct="0">
        <a:spcBef>
          <a:spcPct val="0"/>
        </a:spcBef>
        <a:spcAft>
          <a:spcPct val="0"/>
        </a:spcAft>
        <a:defRPr sz="4400">
          <a:solidFill>
            <a:schemeClr val="tx2"/>
          </a:solidFill>
          <a:latin typeface="Tw Cen MT" pitchFamily="34" charset="0"/>
          <a:ea typeface="ＭＳ Ｐゴシック" pitchFamily="34" charset="-128"/>
        </a:defRPr>
      </a:lvl4pPr>
      <a:lvl5pPr algn="l" rtl="0" eaLnBrk="0" fontAlgn="base" hangingPunct="0">
        <a:spcBef>
          <a:spcPct val="0"/>
        </a:spcBef>
        <a:spcAft>
          <a:spcPct val="0"/>
        </a:spcAft>
        <a:defRPr sz="4400">
          <a:solidFill>
            <a:schemeClr val="tx2"/>
          </a:solidFill>
          <a:latin typeface="Tw Cen MT" pitchFamily="34" charset="0"/>
          <a:ea typeface="ＭＳ Ｐゴシック" pitchFamily="34" charset="-128"/>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ＭＳ Ｐゴシック" pitchFamily="34" charset="-128"/>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ＭＳ Ｐゴシック" pitchFamily="-106" charset="-128"/>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ＭＳ Ｐゴシック" pitchFamily="-106" charset="-128"/>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ＭＳ Ｐゴシック" pitchFamily="-106" charset="-128"/>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ＭＳ Ｐゴシック" pitchFamily="-106"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A97E583-BE62-2497-F1CA-4F652002BFC6}"/>
              </a:ext>
            </a:extLst>
          </p:cNvPr>
          <p:cNvSpPr>
            <a:spLocks noGrp="1"/>
          </p:cNvSpPr>
          <p:nvPr>
            <p:ph type="ctrTitle"/>
          </p:nvPr>
        </p:nvSpPr>
        <p:spPr>
          <a:xfrm>
            <a:off x="2514600" y="4953000"/>
            <a:ext cx="4267200" cy="914400"/>
          </a:xfrm>
        </p:spPr>
        <p:txBody>
          <a:bodyPr/>
          <a:lstStyle/>
          <a:p>
            <a:pPr eaLnBrk="1" hangingPunct="1"/>
            <a:r>
              <a:rPr lang="en-US" altLang="en-US" sz="6000" cap="none" dirty="0"/>
              <a:t>WAY OR </a:t>
            </a:r>
            <a:br>
              <a:rPr lang="en-US" altLang="en-US" sz="6000" cap="none" dirty="0"/>
            </a:br>
            <a:r>
              <a:rPr lang="en-US" altLang="en-US" sz="6000" cap="none" dirty="0"/>
              <a:t>NO WAY</a:t>
            </a:r>
          </a:p>
        </p:txBody>
      </p:sp>
      <p:sp>
        <p:nvSpPr>
          <p:cNvPr id="7171" name="Subtitle 2">
            <a:extLst>
              <a:ext uri="{FF2B5EF4-FFF2-40B4-BE49-F238E27FC236}">
                <a16:creationId xmlns:a16="http://schemas.microsoft.com/office/drawing/2014/main" id="{06E8CDA9-37B6-671D-AB79-4FF61941C6D9}"/>
              </a:ext>
            </a:extLst>
          </p:cNvPr>
          <p:cNvSpPr>
            <a:spLocks noGrp="1"/>
          </p:cNvSpPr>
          <p:nvPr>
            <p:ph type="subTitle" idx="1"/>
          </p:nvPr>
        </p:nvSpPr>
        <p:spPr>
          <a:xfrm>
            <a:off x="2514600" y="6045200"/>
            <a:ext cx="6572250" cy="736600"/>
          </a:xfrm>
        </p:spPr>
        <p:txBody>
          <a:bodyPr>
            <a:normAutofit fontScale="92500" lnSpcReduction="10000"/>
          </a:bodyPr>
          <a:lstStyle/>
          <a:p>
            <a:pPr eaLnBrk="1" hangingPunct="1">
              <a:defRPr/>
            </a:pPr>
            <a:r>
              <a:rPr lang="en-US" altLang="en-US" sz="2000" dirty="0"/>
              <a:t>What do you really know about how</a:t>
            </a:r>
          </a:p>
          <a:p>
            <a:pPr eaLnBrk="1" hangingPunct="1">
              <a:defRPr/>
            </a:pPr>
            <a:r>
              <a:rPr lang="en-US" altLang="en-US" sz="2000" dirty="0"/>
              <a:t>Americans spend and save their money?</a:t>
            </a:r>
          </a:p>
        </p:txBody>
      </p:sp>
      <p:pic>
        <p:nvPicPr>
          <p:cNvPr id="3" name="Picture 2" descr="A green and yellow dollar sign&#10;&#10;Description automatically generated">
            <a:extLst>
              <a:ext uri="{FF2B5EF4-FFF2-40B4-BE49-F238E27FC236}">
                <a16:creationId xmlns:a16="http://schemas.microsoft.com/office/drawing/2014/main" id="{B8370EC7-E5A7-29A6-9955-14C7CA2D6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366" y="990600"/>
            <a:ext cx="2819400" cy="2819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EFCB0C-B2A0-A1A8-2C0B-F5379B0289B4}"/>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19459" name="Title 1">
            <a:extLst>
              <a:ext uri="{FF2B5EF4-FFF2-40B4-BE49-F238E27FC236}">
                <a16:creationId xmlns:a16="http://schemas.microsoft.com/office/drawing/2014/main" id="{989A0AFD-2C44-487D-0E56-785394B2651E}"/>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4-WAY</a:t>
            </a:r>
          </a:p>
        </p:txBody>
      </p:sp>
      <p:sp>
        <p:nvSpPr>
          <p:cNvPr id="19460" name="Slide Number Placeholder 4">
            <a:extLst>
              <a:ext uri="{FF2B5EF4-FFF2-40B4-BE49-F238E27FC236}">
                <a16:creationId xmlns:a16="http://schemas.microsoft.com/office/drawing/2014/main" id="{CB0DBF2D-28E7-D3A6-63E2-29811D0303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1AD3CA8C-A4A8-480A-99EF-35C8A7E3CFAC}"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10</a:t>
            </a:fld>
            <a:endParaRPr lang="en-US" altLang="en-US" sz="1200" dirty="0">
              <a:solidFill>
                <a:srgbClr val="FFFFFF"/>
              </a:solidFill>
              <a:latin typeface="Arial" panose="020B0604020202020204" pitchFamily="34" charset="0"/>
            </a:endParaRPr>
          </a:p>
        </p:txBody>
      </p:sp>
      <p:sp>
        <p:nvSpPr>
          <p:cNvPr id="19461" name="Content Placeholder 3">
            <a:extLst>
              <a:ext uri="{FF2B5EF4-FFF2-40B4-BE49-F238E27FC236}">
                <a16:creationId xmlns:a16="http://schemas.microsoft.com/office/drawing/2014/main" id="{E2B18009-2538-4680-E492-35AB5D2C7BBC}"/>
              </a:ext>
            </a:extLst>
          </p:cNvPr>
          <p:cNvSpPr>
            <a:spLocks noGrp="1"/>
          </p:cNvSpPr>
          <p:nvPr>
            <p:ph sz="quarter" idx="1"/>
          </p:nvPr>
        </p:nvSpPr>
        <p:spPr>
          <a:xfrm>
            <a:off x="609600" y="1524000"/>
            <a:ext cx="7696200" cy="44958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The most important factors for parents are safety and reliability.</a:t>
            </a:r>
          </a:p>
          <a:p>
            <a:pPr eaLnBrk="1" hangingPunct="1">
              <a:buFont typeface="Arial" panose="020B0604020202020204" pitchFamily="34" charset="0"/>
              <a:buNone/>
            </a:pPr>
            <a:endParaRPr lang="en-US" altLang="en-US" sz="1200" dirty="0"/>
          </a:p>
          <a:p>
            <a:pPr eaLnBrk="1" hangingPunct="1">
              <a:buFont typeface="Arial" panose="020B0604020202020204" pitchFamily="34" charset="0"/>
              <a:buNone/>
            </a:pPr>
            <a:r>
              <a:rPr lang="en-US" altLang="en-US" dirty="0"/>
              <a:t>	Behavioral economists tell us that our buying decisions are not always rational but do follow patterns.</a:t>
            </a:r>
          </a:p>
          <a:p>
            <a:pPr eaLnBrk="1" hangingPunct="1">
              <a:buFont typeface="Arial" panose="020B0604020202020204" pitchFamily="34" charset="0"/>
              <a:buNone/>
            </a:pPr>
            <a:r>
              <a:rPr lang="en-US" altLang="en-US" sz="1500" dirty="0"/>
              <a:t>		— autoextra.com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B47720C-368C-492D-D0DD-186CEF79C68A}"/>
              </a:ext>
            </a:extLst>
          </p:cNvPr>
          <p:cNvSpPr>
            <a:spLocks noGrp="1"/>
          </p:cNvSpPr>
          <p:nvPr>
            <p:ph type="title"/>
          </p:nvPr>
        </p:nvSpPr>
        <p:spPr>
          <a:xfrm>
            <a:off x="612775" y="304800"/>
            <a:ext cx="8153400" cy="990600"/>
          </a:xfrm>
        </p:spPr>
        <p:txBody>
          <a:bodyPr/>
          <a:lstStyle/>
          <a:p>
            <a:pPr eaLnBrk="1" hangingPunct="1"/>
            <a:r>
              <a:rPr lang="en-US" altLang="en-US" dirty="0"/>
              <a:t>5-Way or No Way?</a:t>
            </a:r>
          </a:p>
        </p:txBody>
      </p:sp>
      <p:sp>
        <p:nvSpPr>
          <p:cNvPr id="20483" name="Slide Number Placeholder 3">
            <a:extLst>
              <a:ext uri="{FF2B5EF4-FFF2-40B4-BE49-F238E27FC236}">
                <a16:creationId xmlns:a16="http://schemas.microsoft.com/office/drawing/2014/main" id="{3C43E1E5-88BF-43EE-796B-15BC541718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9733232C-2F46-4B24-9955-8C3787851535}"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11</a:t>
            </a:fld>
            <a:endParaRPr lang="en-US" altLang="en-US" sz="1200" dirty="0">
              <a:solidFill>
                <a:srgbClr val="FFFFFF"/>
              </a:solidFill>
              <a:latin typeface="Arial" panose="020B0604020202020204" pitchFamily="34" charset="0"/>
            </a:endParaRPr>
          </a:p>
        </p:txBody>
      </p:sp>
      <p:sp>
        <p:nvSpPr>
          <p:cNvPr id="20484" name="Content Placeholder 2">
            <a:extLst>
              <a:ext uri="{FF2B5EF4-FFF2-40B4-BE49-F238E27FC236}">
                <a16:creationId xmlns:a16="http://schemas.microsoft.com/office/drawing/2014/main" id="{92ACF949-6C88-CCBB-E84E-95DB4A7BDD21}"/>
              </a:ext>
            </a:extLst>
          </p:cNvPr>
          <p:cNvSpPr>
            <a:spLocks noGrp="1"/>
          </p:cNvSpPr>
          <p:nvPr>
            <p:ph sz="quarter" idx="1"/>
          </p:nvPr>
        </p:nvSpPr>
        <p:spPr>
          <a:xfrm>
            <a:off x="3962400" y="1516063"/>
            <a:ext cx="4572000" cy="3520122"/>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dirty="0"/>
          </a:p>
          <a:p>
            <a:pPr marL="318770" indent="-318770" eaLnBrk="1" hangingPunct="1">
              <a:buFont typeface="Arial" panose="020B0604020202020204" pitchFamily="34" charset="0"/>
              <a:buNone/>
            </a:pPr>
            <a:r>
              <a:rPr lang="en-US" b="0" i="0" dirty="0">
                <a:solidFill>
                  <a:srgbClr val="212121"/>
                </a:solidFill>
                <a:effectLst/>
                <a:latin typeface="Times New Roman" panose="02020603050405020304" pitchFamily="18" charset="0"/>
              </a:rPr>
              <a:t>    </a:t>
            </a:r>
            <a:r>
              <a:rPr lang="en-US" dirty="0">
                <a:solidFill>
                  <a:srgbClr val="212121"/>
                </a:solidFill>
                <a:latin typeface="Times New Roman" panose="02020603050405020304" pitchFamily="18" charset="0"/>
              </a:rPr>
              <a:t>I</a:t>
            </a:r>
            <a:r>
              <a:rPr lang="en-US" b="0" i="0" dirty="0">
                <a:solidFill>
                  <a:srgbClr val="212121"/>
                </a:solidFill>
                <a:effectLst/>
                <a:latin typeface="Times New Roman" panose="02020603050405020304" pitchFamily="18" charset="0"/>
              </a:rPr>
              <a:t>n 2022, the median earnings of those with a bachelor’s degree were 59 percent higher than the earnings of those who completed high school as their highest level of attainment.</a:t>
            </a:r>
            <a:endParaRPr lang="en-US" dirty="0">
              <a:ea typeface="+mn-lt"/>
              <a:cs typeface="+mn-lt"/>
            </a:endParaRPr>
          </a:p>
        </p:txBody>
      </p:sp>
      <p:pic>
        <p:nvPicPr>
          <p:cNvPr id="7173" name="Picture 5" descr="C:\Documents and Settings\Emily\Local Settings\Temporary Internet Files\Content.IE5\WWK9RKL1\MPj04117490000[1].jpg">
            <a:extLst>
              <a:ext uri="{FF2B5EF4-FFF2-40B4-BE49-F238E27FC236}">
                <a16:creationId xmlns:a16="http://schemas.microsoft.com/office/drawing/2014/main" id="{3CE8556F-3DC7-B2C5-51AD-59CD5933D627}"/>
              </a:ext>
            </a:extLst>
          </p:cNvPr>
          <p:cNvPicPr>
            <a:picLocks noChangeAspect="1" noChangeArrowheads="1"/>
          </p:cNvPicPr>
          <p:nvPr/>
        </p:nvPicPr>
        <p:blipFill>
          <a:blip r:embed="rId3" cstate="print"/>
          <a:srcRect/>
          <a:stretch>
            <a:fillRect/>
          </a:stretch>
        </p:blipFill>
        <p:spPr bwMode="auto">
          <a:xfrm>
            <a:off x="1219200" y="2195384"/>
            <a:ext cx="2286000" cy="22242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64965E-891F-92CA-2EAC-E498D6B9A262}"/>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22531" name="Title 3">
            <a:extLst>
              <a:ext uri="{FF2B5EF4-FFF2-40B4-BE49-F238E27FC236}">
                <a16:creationId xmlns:a16="http://schemas.microsoft.com/office/drawing/2014/main" id="{2D5A8379-2B0B-C6BF-4671-BA185C380D39}"/>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5-WAY</a:t>
            </a:r>
          </a:p>
        </p:txBody>
      </p:sp>
      <p:sp>
        <p:nvSpPr>
          <p:cNvPr id="22532" name="Slide Number Placeholder 6">
            <a:extLst>
              <a:ext uri="{FF2B5EF4-FFF2-40B4-BE49-F238E27FC236}">
                <a16:creationId xmlns:a16="http://schemas.microsoft.com/office/drawing/2014/main" id="{E8DA9676-E484-F524-83FA-46A7CE0CC2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D94ED2F6-77D0-4625-86A7-45BB6FC1A030}"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12</a:t>
            </a:fld>
            <a:endParaRPr lang="en-US" altLang="en-US" sz="1200" dirty="0">
              <a:solidFill>
                <a:srgbClr val="FFFFFF"/>
              </a:solidFill>
              <a:latin typeface="Arial" panose="020B0604020202020204" pitchFamily="34" charset="0"/>
            </a:endParaRPr>
          </a:p>
        </p:txBody>
      </p:sp>
      <p:sp>
        <p:nvSpPr>
          <p:cNvPr id="22533" name="Content Placeholder 4">
            <a:extLst>
              <a:ext uri="{FF2B5EF4-FFF2-40B4-BE49-F238E27FC236}">
                <a16:creationId xmlns:a16="http://schemas.microsoft.com/office/drawing/2014/main" id="{3ACA9AB8-F73F-F810-3AB6-C02AE76EF425}"/>
              </a:ext>
            </a:extLst>
          </p:cNvPr>
          <p:cNvSpPr>
            <a:spLocks noGrp="1"/>
          </p:cNvSpPr>
          <p:nvPr>
            <p:ph sz="quarter" idx="1"/>
          </p:nvPr>
        </p:nvSpPr>
        <p:spPr>
          <a:xfrm>
            <a:off x="609600" y="1524000"/>
            <a:ext cx="7924800" cy="4495800"/>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dirty="0">
              <a:ea typeface="ＭＳ Ｐゴシック"/>
            </a:endParaRPr>
          </a:p>
          <a:p>
            <a:pPr marL="318770" indent="-318770" eaLnBrk="1" hangingPunct="1">
              <a:buNone/>
            </a:pPr>
            <a:r>
              <a:rPr lang="en-US" altLang="en-US" dirty="0">
                <a:ea typeface="ＭＳ Ｐゴシック"/>
              </a:rPr>
              <a:t>	</a:t>
            </a:r>
            <a:r>
              <a:rPr lang="en-US" dirty="0">
                <a:ea typeface="+mn-lt"/>
                <a:cs typeface="+mn-lt"/>
              </a:rPr>
              <a:t>As cited by the National Center of Education Statistics, each high school dropout cost the United States economy $272,000 due to “lower tax contributions, higher reliance on Medicaid and Medicare, higher rates of criminal activity, and higher reliance on welfare.” </a:t>
            </a:r>
          </a:p>
          <a:p>
            <a:pPr marL="318770" indent="-318770" eaLnBrk="1" hangingPunct="1">
              <a:buFont typeface="Arial" panose="020B0604020202020204" pitchFamily="34" charset="0"/>
              <a:buNone/>
            </a:pPr>
            <a:r>
              <a:rPr lang="en-US" altLang="en-US" sz="1500" dirty="0">
                <a:ea typeface="ＭＳ Ｐゴシック"/>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5365732-4E1C-B4F2-16EE-829B069531FF}"/>
              </a:ext>
            </a:extLst>
          </p:cNvPr>
          <p:cNvSpPr>
            <a:spLocks noGrp="1"/>
          </p:cNvSpPr>
          <p:nvPr>
            <p:ph type="title"/>
          </p:nvPr>
        </p:nvSpPr>
        <p:spPr/>
        <p:txBody>
          <a:bodyPr/>
          <a:lstStyle/>
          <a:p>
            <a:pPr eaLnBrk="1" hangingPunct="1"/>
            <a:r>
              <a:rPr lang="en-US" altLang="en-US" dirty="0"/>
              <a:t>6-Way or No Way?</a:t>
            </a:r>
          </a:p>
        </p:txBody>
      </p:sp>
      <p:sp>
        <p:nvSpPr>
          <p:cNvPr id="24579" name="Content Placeholder 3">
            <a:extLst>
              <a:ext uri="{FF2B5EF4-FFF2-40B4-BE49-F238E27FC236}">
                <a16:creationId xmlns:a16="http://schemas.microsoft.com/office/drawing/2014/main" id="{4F8116FD-AFA8-52F5-4B3B-BD88245539D4}"/>
              </a:ext>
            </a:extLst>
          </p:cNvPr>
          <p:cNvSpPr>
            <a:spLocks noGrp="1"/>
          </p:cNvSpPr>
          <p:nvPr>
            <p:ph sz="quarter" idx="1"/>
          </p:nvPr>
        </p:nvSpPr>
        <p:spPr>
          <a:xfrm>
            <a:off x="609600" y="1524000"/>
            <a:ext cx="4038600" cy="45720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19% of bankruptcies are filed by people under the age of 35.</a:t>
            </a:r>
          </a:p>
        </p:txBody>
      </p:sp>
      <p:sp>
        <p:nvSpPr>
          <p:cNvPr id="24580" name="Slide Number Placeholder 4">
            <a:extLst>
              <a:ext uri="{FF2B5EF4-FFF2-40B4-BE49-F238E27FC236}">
                <a16:creationId xmlns:a16="http://schemas.microsoft.com/office/drawing/2014/main" id="{5D43ACB9-9935-FCF4-3471-3EF86F7D7D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CC6D2D3C-EF21-4166-BEFF-E190209504E7}"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13</a:t>
            </a:fld>
            <a:endParaRPr lang="en-US" altLang="en-US" sz="1200" dirty="0">
              <a:solidFill>
                <a:srgbClr val="FFFFFF"/>
              </a:solidFill>
              <a:latin typeface="Arial" panose="020B0604020202020204" pitchFamily="34" charset="0"/>
            </a:endParaRPr>
          </a:p>
        </p:txBody>
      </p:sp>
      <p:pic>
        <p:nvPicPr>
          <p:cNvPr id="13318" name="Picture 6" descr="C:\Documents and Settings\Emily\Local Settings\Temporary Internet Files\Content.IE5\MQKZYPW9\MPj04275910000[1].jpg">
            <a:extLst>
              <a:ext uri="{FF2B5EF4-FFF2-40B4-BE49-F238E27FC236}">
                <a16:creationId xmlns:a16="http://schemas.microsoft.com/office/drawing/2014/main" id="{B3C6DBDF-3CDC-D782-1CED-4CDCDB37C2AF}"/>
              </a:ext>
            </a:extLst>
          </p:cNvPr>
          <p:cNvPicPr>
            <a:picLocks noChangeAspect="1" noChangeArrowheads="1"/>
          </p:cNvPicPr>
          <p:nvPr/>
        </p:nvPicPr>
        <p:blipFill>
          <a:blip r:embed="rId2" cstate="print"/>
          <a:srcRect/>
          <a:stretch>
            <a:fillRect/>
          </a:stretch>
        </p:blipFill>
        <p:spPr bwMode="auto">
          <a:xfrm>
            <a:off x="4800600" y="2209800"/>
            <a:ext cx="3581400" cy="26860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F3A00-576B-2E79-5C04-0584D2DAEB7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B95C69A-B513-1DE3-7918-35E9EDC26117}"/>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25603" name="Title 1">
            <a:extLst>
              <a:ext uri="{FF2B5EF4-FFF2-40B4-BE49-F238E27FC236}">
                <a16:creationId xmlns:a16="http://schemas.microsoft.com/office/drawing/2014/main" id="{062D2C1E-9293-54A6-4006-C772FDDB7AD0}"/>
              </a:ext>
            </a:extLst>
          </p:cNvPr>
          <p:cNvSpPr>
            <a:spLocks noGrp="1"/>
          </p:cNvSpPr>
          <p:nvPr>
            <p:ph type="title"/>
          </p:nvPr>
        </p:nvSpPr>
        <p:spPr>
          <a:xfrm>
            <a:off x="609600" y="381000"/>
            <a:ext cx="8077200" cy="869950"/>
          </a:xfrm>
        </p:spPr>
        <p:txBody>
          <a:bodyPr/>
          <a:lstStyle/>
          <a:p>
            <a:pPr eaLnBrk="1" hangingPunct="1"/>
            <a:r>
              <a:rPr lang="en-US" altLang="en-US" dirty="0">
                <a:solidFill>
                  <a:srgbClr val="EBDDC3"/>
                </a:solidFill>
              </a:rPr>
              <a:t>6-WAY</a:t>
            </a:r>
          </a:p>
        </p:txBody>
      </p:sp>
      <p:sp>
        <p:nvSpPr>
          <p:cNvPr id="25604" name="Slide Number Placeholder 4">
            <a:extLst>
              <a:ext uri="{FF2B5EF4-FFF2-40B4-BE49-F238E27FC236}">
                <a16:creationId xmlns:a16="http://schemas.microsoft.com/office/drawing/2014/main" id="{1D9B9AC9-2891-EDEB-A135-435D508325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CE8A9755-89E5-449F-B0F6-F0D2637FE853}"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14</a:t>
            </a:fld>
            <a:endParaRPr lang="en-US" altLang="en-US" sz="1200" dirty="0">
              <a:solidFill>
                <a:srgbClr val="FFFFFF"/>
              </a:solidFill>
              <a:latin typeface="Arial" panose="020B0604020202020204" pitchFamily="34" charset="0"/>
            </a:endParaRPr>
          </a:p>
        </p:txBody>
      </p:sp>
      <p:sp>
        <p:nvSpPr>
          <p:cNvPr id="25605" name="Text Placeholder 5">
            <a:extLst>
              <a:ext uri="{FF2B5EF4-FFF2-40B4-BE49-F238E27FC236}">
                <a16:creationId xmlns:a16="http://schemas.microsoft.com/office/drawing/2014/main" id="{03932307-ACE5-6EBB-5818-27091D06BF15}"/>
              </a:ext>
            </a:extLst>
          </p:cNvPr>
          <p:cNvSpPr>
            <a:spLocks noGrp="1"/>
          </p:cNvSpPr>
          <p:nvPr>
            <p:ph type="body" idx="2"/>
          </p:nvPr>
        </p:nvSpPr>
        <p:spPr>
          <a:xfrm>
            <a:off x="609600" y="1752600"/>
            <a:ext cx="1828800" cy="4343400"/>
          </a:xfrm>
          <a:ln>
            <a:headEnd/>
            <a:tailEnd/>
          </a:ln>
        </p:spPr>
        <p:txBody>
          <a:bodyPr/>
          <a:lstStyle/>
          <a:p>
            <a:pPr eaLnBrk="1" hangingPunct="1"/>
            <a:r>
              <a:rPr lang="en-US" altLang="en-US" sz="2000" dirty="0">
                <a:solidFill>
                  <a:srgbClr val="FFFFFF"/>
                </a:solidFill>
                <a:ea typeface="ＭＳ Ｐゴシック" panose="020B0600070205080204" pitchFamily="34" charset="-128"/>
              </a:rPr>
              <a:t>“There is no short cut to any place worth going.”</a:t>
            </a:r>
            <a:endParaRPr lang="en-US" altLang="ja-JP" sz="2000" dirty="0">
              <a:solidFill>
                <a:srgbClr val="FFFFFF"/>
              </a:solidFill>
              <a:ea typeface="ＭＳ Ｐゴシック" panose="020B0600070205080204" pitchFamily="34" charset="-128"/>
            </a:endParaRPr>
          </a:p>
          <a:p>
            <a:pPr eaLnBrk="1" hangingPunct="1"/>
            <a:r>
              <a:rPr lang="en-US" altLang="en-US" sz="1600" dirty="0">
                <a:solidFill>
                  <a:srgbClr val="FFFFFF"/>
                </a:solidFill>
                <a:ea typeface="ＭＳ Ｐゴシック" panose="020B0600070205080204" pitchFamily="34" charset="-128"/>
              </a:rPr>
              <a:t>— Beverly Sills</a:t>
            </a:r>
          </a:p>
        </p:txBody>
      </p:sp>
      <p:sp>
        <p:nvSpPr>
          <p:cNvPr id="25606" name="Content Placeholder 2">
            <a:extLst>
              <a:ext uri="{FF2B5EF4-FFF2-40B4-BE49-F238E27FC236}">
                <a16:creationId xmlns:a16="http://schemas.microsoft.com/office/drawing/2014/main" id="{FC8C4911-E57B-1579-FACD-9CFB9009B520}"/>
              </a:ext>
            </a:extLst>
          </p:cNvPr>
          <p:cNvSpPr>
            <a:spLocks noGrp="1"/>
          </p:cNvSpPr>
          <p:nvPr>
            <p:ph sz="quarter" idx="1"/>
          </p:nvPr>
        </p:nvSpPr>
        <p:spPr>
          <a:xfrm>
            <a:off x="2166257" y="1066800"/>
            <a:ext cx="6977743" cy="45720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latin typeface="Tw Cen MT (Body)"/>
              </a:rPr>
              <a:t>	Recent statistics provide insights into bankruptcy filings by age group. In 2022, individuals aged 18-29 accounted for 6,780 bankruptcies, while those aged 30-39 accounted for 47,140 filings. Combined, these totaled 53,920 filings. Given that the total number of bankruptcy filings across all age groups was 156,060 in 2022, individuals under 40 represented approximately 34.5% of all filings</a:t>
            </a:r>
            <a:r>
              <a:rPr lang="en-US" altLang="en-US" sz="1500" dirty="0">
                <a:latin typeface="Tw Cen MT (Body)"/>
              </a:rPr>
              <a:t>	</a:t>
            </a:r>
          </a:p>
          <a:p>
            <a:pPr eaLnBrk="1" hangingPunct="1">
              <a:buFont typeface="Arial" panose="020B0604020202020204" pitchFamily="34" charset="0"/>
              <a:buNone/>
            </a:pPr>
            <a:r>
              <a:rPr lang="en-US" altLang="en-US" sz="1500" dirty="0">
                <a:latin typeface="Tw Cen MT (Body)"/>
              </a:rPr>
              <a:t> 		</a:t>
            </a:r>
          </a:p>
        </p:txBody>
      </p:sp>
    </p:spTree>
    <p:extLst>
      <p:ext uri="{BB962C8B-B14F-4D97-AF65-F5344CB8AC3E}">
        <p14:creationId xmlns:p14="http://schemas.microsoft.com/office/powerpoint/2010/main" val="328599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EEE5F-7C71-F82F-46F7-9EC7CFB6FB9C}"/>
            </a:ext>
          </a:extLst>
        </p:cNvPr>
        <p:cNvGrpSpPr/>
        <p:nvPr/>
      </p:nvGrpSpPr>
      <p:grpSpPr>
        <a:xfrm>
          <a:off x="0" y="0"/>
          <a:ext cx="0" cy="0"/>
          <a:chOff x="0" y="0"/>
          <a:chExt cx="0" cy="0"/>
        </a:xfrm>
      </p:grpSpPr>
      <p:sp>
        <p:nvSpPr>
          <p:cNvPr id="20482" name="Title 1">
            <a:extLst>
              <a:ext uri="{FF2B5EF4-FFF2-40B4-BE49-F238E27FC236}">
                <a16:creationId xmlns:a16="http://schemas.microsoft.com/office/drawing/2014/main" id="{F2692FED-AD4B-D850-1B21-BB8C17C5D215}"/>
              </a:ext>
            </a:extLst>
          </p:cNvPr>
          <p:cNvSpPr>
            <a:spLocks noGrp="1"/>
          </p:cNvSpPr>
          <p:nvPr>
            <p:ph type="title"/>
          </p:nvPr>
        </p:nvSpPr>
        <p:spPr>
          <a:xfrm>
            <a:off x="612775" y="304800"/>
            <a:ext cx="8153400" cy="990600"/>
          </a:xfrm>
        </p:spPr>
        <p:txBody>
          <a:bodyPr/>
          <a:lstStyle/>
          <a:p>
            <a:pPr eaLnBrk="1" hangingPunct="1"/>
            <a:r>
              <a:rPr lang="en-US" altLang="en-US" dirty="0"/>
              <a:t>7-Way or No Way?</a:t>
            </a:r>
          </a:p>
        </p:txBody>
      </p:sp>
      <p:sp>
        <p:nvSpPr>
          <p:cNvPr id="20483" name="Slide Number Placeholder 3">
            <a:extLst>
              <a:ext uri="{FF2B5EF4-FFF2-40B4-BE49-F238E27FC236}">
                <a16:creationId xmlns:a16="http://schemas.microsoft.com/office/drawing/2014/main" id="{574D06D2-ACF5-5278-F85E-B434B5776A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9733232C-2F46-4B24-9955-8C3787851535}"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15</a:t>
            </a:fld>
            <a:endParaRPr lang="en-US" altLang="en-US" sz="1200" dirty="0">
              <a:solidFill>
                <a:srgbClr val="FFFFFF"/>
              </a:solidFill>
              <a:latin typeface="Arial" panose="020B0604020202020204" pitchFamily="34" charset="0"/>
            </a:endParaRPr>
          </a:p>
        </p:txBody>
      </p:sp>
      <p:sp>
        <p:nvSpPr>
          <p:cNvPr id="20484" name="Content Placeholder 2">
            <a:extLst>
              <a:ext uri="{FF2B5EF4-FFF2-40B4-BE49-F238E27FC236}">
                <a16:creationId xmlns:a16="http://schemas.microsoft.com/office/drawing/2014/main" id="{A68D4216-311A-786A-DCC6-0AFC59CEB96C}"/>
              </a:ext>
            </a:extLst>
          </p:cNvPr>
          <p:cNvSpPr>
            <a:spLocks noGrp="1"/>
          </p:cNvSpPr>
          <p:nvPr>
            <p:ph sz="quarter" idx="1"/>
          </p:nvPr>
        </p:nvSpPr>
        <p:spPr>
          <a:xfrm>
            <a:off x="3962400" y="1516063"/>
            <a:ext cx="4572000" cy="3520122"/>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dirty="0"/>
          </a:p>
          <a:p>
            <a:pPr marL="318770" indent="-318770" eaLnBrk="1" hangingPunct="1">
              <a:buFont typeface="Arial" panose="020B0604020202020204" pitchFamily="34" charset="0"/>
              <a:buNone/>
            </a:pPr>
            <a:r>
              <a:rPr lang="en-US" b="0" i="0" dirty="0">
                <a:solidFill>
                  <a:srgbClr val="212121"/>
                </a:solidFill>
                <a:effectLst/>
                <a:latin typeface="Times New Roman" panose="02020603050405020304" pitchFamily="18" charset="0"/>
              </a:rPr>
              <a:t>   Four in five young adults are not financially independent but 75% consider it at top goal.”.</a:t>
            </a:r>
            <a:endParaRPr lang="en-US" dirty="0">
              <a:ea typeface="+mn-lt"/>
              <a:cs typeface="+mn-lt"/>
            </a:endParaRPr>
          </a:p>
        </p:txBody>
      </p:sp>
      <p:pic>
        <p:nvPicPr>
          <p:cNvPr id="7173" name="Picture 5" descr="C:\Documents and Settings\Emily\Local Settings\Temporary Internet Files\Content.IE5\WWK9RKL1\MPj04117490000[1].jpg">
            <a:extLst>
              <a:ext uri="{FF2B5EF4-FFF2-40B4-BE49-F238E27FC236}">
                <a16:creationId xmlns:a16="http://schemas.microsoft.com/office/drawing/2014/main" id="{5CEE3ABA-84E9-BE84-30AD-391F59E28F19}"/>
              </a:ext>
            </a:extLst>
          </p:cNvPr>
          <p:cNvPicPr>
            <a:picLocks noChangeAspect="1" noChangeArrowheads="1"/>
          </p:cNvPicPr>
          <p:nvPr/>
        </p:nvPicPr>
        <p:blipFill>
          <a:blip r:embed="rId3" cstate="print"/>
          <a:srcRect/>
          <a:stretch>
            <a:fillRect/>
          </a:stretch>
        </p:blipFill>
        <p:spPr bwMode="auto">
          <a:xfrm>
            <a:off x="1219200" y="2195384"/>
            <a:ext cx="2286000" cy="22242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11365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0DEBA9-82DF-4292-65C9-C0AABCF5A2D2}"/>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25603" name="Title 1">
            <a:extLst>
              <a:ext uri="{FF2B5EF4-FFF2-40B4-BE49-F238E27FC236}">
                <a16:creationId xmlns:a16="http://schemas.microsoft.com/office/drawing/2014/main" id="{8C5F991D-D7DD-DE09-1B43-4D0F548B31CE}"/>
              </a:ext>
            </a:extLst>
          </p:cNvPr>
          <p:cNvSpPr>
            <a:spLocks noGrp="1"/>
          </p:cNvSpPr>
          <p:nvPr>
            <p:ph type="title"/>
          </p:nvPr>
        </p:nvSpPr>
        <p:spPr>
          <a:xfrm>
            <a:off x="609600" y="381000"/>
            <a:ext cx="8077200" cy="869950"/>
          </a:xfrm>
        </p:spPr>
        <p:txBody>
          <a:bodyPr/>
          <a:lstStyle/>
          <a:p>
            <a:pPr eaLnBrk="1" hangingPunct="1"/>
            <a:r>
              <a:rPr lang="en-US" altLang="en-US" dirty="0">
                <a:solidFill>
                  <a:srgbClr val="EBDDC3"/>
                </a:solidFill>
              </a:rPr>
              <a:t>7-WAY</a:t>
            </a:r>
          </a:p>
        </p:txBody>
      </p:sp>
      <p:sp>
        <p:nvSpPr>
          <p:cNvPr id="25604" name="Slide Number Placeholder 4">
            <a:extLst>
              <a:ext uri="{FF2B5EF4-FFF2-40B4-BE49-F238E27FC236}">
                <a16:creationId xmlns:a16="http://schemas.microsoft.com/office/drawing/2014/main" id="{4964C1B7-2C9B-7567-FACE-A34A101E4A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CE8A9755-89E5-449F-B0F6-F0D2637FE853}"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16</a:t>
            </a:fld>
            <a:endParaRPr lang="en-US" altLang="en-US" sz="1200" dirty="0">
              <a:solidFill>
                <a:srgbClr val="FFFFFF"/>
              </a:solidFill>
              <a:latin typeface="Arial" panose="020B0604020202020204" pitchFamily="34" charset="0"/>
            </a:endParaRPr>
          </a:p>
        </p:txBody>
      </p:sp>
      <p:sp>
        <p:nvSpPr>
          <p:cNvPr id="25605" name="Text Placeholder 5">
            <a:extLst>
              <a:ext uri="{FF2B5EF4-FFF2-40B4-BE49-F238E27FC236}">
                <a16:creationId xmlns:a16="http://schemas.microsoft.com/office/drawing/2014/main" id="{EEBE9D54-077B-B30B-8BDE-41B9800D3FE0}"/>
              </a:ext>
            </a:extLst>
          </p:cNvPr>
          <p:cNvSpPr>
            <a:spLocks noGrp="1"/>
          </p:cNvSpPr>
          <p:nvPr>
            <p:ph type="body" idx="2"/>
          </p:nvPr>
        </p:nvSpPr>
        <p:spPr>
          <a:xfrm>
            <a:off x="609600" y="1752600"/>
            <a:ext cx="1828800" cy="4343400"/>
          </a:xfrm>
          <a:ln>
            <a:headEnd/>
            <a:tailEnd/>
          </a:ln>
        </p:spPr>
        <p:txBody>
          <a:bodyPr/>
          <a:lstStyle/>
          <a:p>
            <a:pPr eaLnBrk="1" hangingPunct="1"/>
            <a:r>
              <a:rPr lang="en-US" altLang="en-US" sz="2000" dirty="0">
                <a:solidFill>
                  <a:srgbClr val="FFFFFF"/>
                </a:solidFill>
                <a:ea typeface="ＭＳ Ｐゴシック" panose="020B0600070205080204" pitchFamily="34" charset="-128"/>
              </a:rPr>
              <a:t>“There is no short cut to any place worth going.”</a:t>
            </a:r>
            <a:endParaRPr lang="en-US" altLang="ja-JP" sz="2000" dirty="0">
              <a:solidFill>
                <a:srgbClr val="FFFFFF"/>
              </a:solidFill>
              <a:ea typeface="ＭＳ Ｐゴシック" panose="020B0600070205080204" pitchFamily="34" charset="-128"/>
            </a:endParaRPr>
          </a:p>
          <a:p>
            <a:pPr eaLnBrk="1" hangingPunct="1"/>
            <a:r>
              <a:rPr lang="en-US" altLang="en-US" sz="1600" dirty="0">
                <a:solidFill>
                  <a:srgbClr val="FFFFFF"/>
                </a:solidFill>
                <a:ea typeface="ＭＳ Ｐゴシック" panose="020B0600070205080204" pitchFamily="34" charset="-128"/>
              </a:rPr>
              <a:t>— Beverly Sills</a:t>
            </a:r>
          </a:p>
        </p:txBody>
      </p:sp>
      <p:sp>
        <p:nvSpPr>
          <p:cNvPr id="25606" name="Content Placeholder 2">
            <a:extLst>
              <a:ext uri="{FF2B5EF4-FFF2-40B4-BE49-F238E27FC236}">
                <a16:creationId xmlns:a16="http://schemas.microsoft.com/office/drawing/2014/main" id="{814BF857-50CA-0A04-A12A-BA72F79B1A70}"/>
              </a:ext>
            </a:extLst>
          </p:cNvPr>
          <p:cNvSpPr>
            <a:spLocks noGrp="1"/>
          </p:cNvSpPr>
          <p:nvPr>
            <p:ph sz="quarter" idx="1"/>
          </p:nvPr>
        </p:nvSpPr>
        <p:spPr>
          <a:xfrm>
            <a:off x="2514600" y="1524000"/>
            <a:ext cx="6248400" cy="37338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latin typeface="Tw Cen MT (Body)"/>
              </a:rPr>
              <a:t>	Only </a:t>
            </a:r>
            <a:r>
              <a:rPr lang="en-US" sz="2800" b="0" i="0" dirty="0">
                <a:solidFill>
                  <a:srgbClr val="2A2A2A"/>
                </a:solidFill>
                <a:effectLst/>
                <a:latin typeface="Tw Cen MT (Body)"/>
              </a:rPr>
              <a:t>45% of young adults say they are completely financially independent from their parents. Among those in their early 30s, that share rises to 67%, compared with 44% of those ages 25 to 29 and 16% of those ages 18 to 24.</a:t>
            </a:r>
            <a:r>
              <a:rPr lang="en-US" altLang="en-US" sz="2800" dirty="0">
                <a:latin typeface="Tw Cen MT (Body)"/>
              </a:rPr>
              <a:t>	</a:t>
            </a:r>
            <a:r>
              <a:rPr lang="en-US" altLang="en-US" sz="1500" dirty="0">
                <a:latin typeface="Tw Cen MT (Body)"/>
              </a:rPr>
              <a:t>	</a:t>
            </a:r>
          </a:p>
          <a:p>
            <a:pPr eaLnBrk="1" hangingPunct="1">
              <a:buFont typeface="Arial" panose="020B0604020202020204" pitchFamily="34" charset="0"/>
              <a:buNone/>
            </a:pPr>
            <a:r>
              <a:rPr lang="en-US" altLang="en-US" sz="1500" dirty="0">
                <a:latin typeface="Tw Cen MT (Body)"/>
              </a:rPr>
              <a:t> 		- PEW Research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8FBECFA-80C4-9D9E-52C5-E9CAE5BDB013}"/>
              </a:ext>
            </a:extLst>
          </p:cNvPr>
          <p:cNvSpPr>
            <a:spLocks noGrp="1"/>
          </p:cNvSpPr>
          <p:nvPr>
            <p:ph type="title"/>
          </p:nvPr>
        </p:nvSpPr>
        <p:spPr>
          <a:xfrm>
            <a:off x="609600" y="381000"/>
            <a:ext cx="8077200" cy="869950"/>
          </a:xfrm>
        </p:spPr>
        <p:txBody>
          <a:bodyPr/>
          <a:lstStyle/>
          <a:p>
            <a:pPr eaLnBrk="1" hangingPunct="1"/>
            <a:r>
              <a:rPr lang="en-US" altLang="en-US" dirty="0"/>
              <a:t>8-Way or No Way?</a:t>
            </a:r>
          </a:p>
        </p:txBody>
      </p:sp>
      <p:sp>
        <p:nvSpPr>
          <p:cNvPr id="26627" name="Slide Number Placeholder 4">
            <a:extLst>
              <a:ext uri="{FF2B5EF4-FFF2-40B4-BE49-F238E27FC236}">
                <a16:creationId xmlns:a16="http://schemas.microsoft.com/office/drawing/2014/main" id="{F1FF9E0C-9004-725B-416E-D5FB308E41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54660F9C-7EAF-4ABB-AFC3-923A9989AD96}"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17</a:t>
            </a:fld>
            <a:endParaRPr lang="en-US" altLang="en-US" sz="1200" dirty="0">
              <a:solidFill>
                <a:srgbClr val="FFFFFF"/>
              </a:solidFill>
              <a:latin typeface="Arial" panose="020B0604020202020204" pitchFamily="34" charset="0"/>
            </a:endParaRPr>
          </a:p>
        </p:txBody>
      </p:sp>
      <p:sp>
        <p:nvSpPr>
          <p:cNvPr id="26628" name="Text Placeholder 5">
            <a:extLst>
              <a:ext uri="{FF2B5EF4-FFF2-40B4-BE49-F238E27FC236}">
                <a16:creationId xmlns:a16="http://schemas.microsoft.com/office/drawing/2014/main" id="{38C84BC8-747F-470A-B3EA-C6A94A08B2E9}"/>
              </a:ext>
            </a:extLst>
          </p:cNvPr>
          <p:cNvSpPr>
            <a:spLocks noGrp="1"/>
          </p:cNvSpPr>
          <p:nvPr>
            <p:ph type="body" idx="2"/>
          </p:nvPr>
        </p:nvSpPr>
        <p:spPr>
          <a:xfrm>
            <a:off x="7010400" y="1905000"/>
            <a:ext cx="1828800" cy="4343400"/>
          </a:xfrm>
          <a:ln>
            <a:headEnd/>
            <a:tailEnd/>
          </a:ln>
        </p:spPr>
        <p:txBody>
          <a:bodyPr/>
          <a:lstStyle/>
          <a:p>
            <a:pPr eaLnBrk="1" hangingPunct="1"/>
            <a:r>
              <a:rPr lang="en-US" altLang="en-US" sz="2000" dirty="0">
                <a:solidFill>
                  <a:srgbClr val="FFFFFF"/>
                </a:solidFill>
                <a:ea typeface="ＭＳ Ｐゴシック" panose="020B0600070205080204" pitchFamily="34" charset="-128"/>
              </a:rPr>
              <a:t>“Now Mama said, ‘There is only so much fortune a man really needs, and the rest is just for showing off.’”</a:t>
            </a:r>
            <a:endParaRPr lang="en-US" altLang="ja-JP" sz="2000" dirty="0">
              <a:solidFill>
                <a:srgbClr val="FFFFFF"/>
              </a:solidFill>
              <a:ea typeface="ＭＳ Ｐゴシック" panose="020B0600070205080204" pitchFamily="34" charset="-128"/>
            </a:endParaRPr>
          </a:p>
          <a:p>
            <a:pPr eaLnBrk="1" hangingPunct="1"/>
            <a:r>
              <a:rPr lang="en-US" altLang="en-US" sz="1600" dirty="0">
                <a:solidFill>
                  <a:srgbClr val="FFFFFF"/>
                </a:solidFill>
                <a:ea typeface="ＭＳ Ｐゴシック" panose="020B0600070205080204" pitchFamily="34" charset="-128"/>
              </a:rPr>
              <a:t>— Forrest Gump</a:t>
            </a:r>
          </a:p>
        </p:txBody>
      </p:sp>
      <p:sp>
        <p:nvSpPr>
          <p:cNvPr id="26629" name="Content Placeholder 2">
            <a:extLst>
              <a:ext uri="{FF2B5EF4-FFF2-40B4-BE49-F238E27FC236}">
                <a16:creationId xmlns:a16="http://schemas.microsoft.com/office/drawing/2014/main" id="{E6D95D66-D65F-A1D7-A463-CAEEC639141B}"/>
              </a:ext>
            </a:extLst>
          </p:cNvPr>
          <p:cNvSpPr>
            <a:spLocks noGrp="1"/>
          </p:cNvSpPr>
          <p:nvPr>
            <p:ph sz="quarter" idx="1"/>
          </p:nvPr>
        </p:nvSpPr>
        <p:spPr>
          <a:xfrm>
            <a:off x="609600" y="1524000"/>
            <a:ext cx="6248400" cy="3886200"/>
          </a:xfrm>
        </p:spPr>
        <p:txBody>
          <a:bodyPr/>
          <a:lstStyle/>
          <a:p>
            <a:pPr eaLnBrk="1" hangingPunct="1">
              <a:buFont typeface="Arial" panose="020B0604020202020204" pitchFamily="34" charset="0"/>
              <a:buNone/>
            </a:pPr>
            <a:endParaRPr lang="en-US" altLang="en-US" dirty="0"/>
          </a:p>
          <a:p>
            <a:pPr eaLnBrk="1" hangingPunct="1">
              <a:buFont typeface="Arial" panose="020B0604020202020204" pitchFamily="34" charset="0"/>
              <a:buNone/>
            </a:pPr>
            <a:r>
              <a:rPr lang="en-US" altLang="en-US" dirty="0"/>
              <a:t>	In 2021, 25% of survey respondents indicate having no emergency savings at all. Another 26% say they have some emergency savings, but not enough to cover expenses for three months.</a:t>
            </a:r>
          </a:p>
          <a:p>
            <a:pPr eaLnBrk="1" hangingPunct="1">
              <a:buFont typeface="Arial" panose="020B0604020202020204" pitchFamily="34" charset="0"/>
              <a:buNone/>
            </a:pP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7AA4F4-11EA-014B-D234-7F65D4154525}"/>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27651" name="Title 1">
            <a:extLst>
              <a:ext uri="{FF2B5EF4-FFF2-40B4-BE49-F238E27FC236}">
                <a16:creationId xmlns:a16="http://schemas.microsoft.com/office/drawing/2014/main" id="{0558F8FE-40BC-F637-041A-BDC3DD7FDCE9}"/>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8-WAY</a:t>
            </a:r>
          </a:p>
        </p:txBody>
      </p:sp>
      <p:sp>
        <p:nvSpPr>
          <p:cNvPr id="27652" name="Slide Number Placeholder 4">
            <a:extLst>
              <a:ext uri="{FF2B5EF4-FFF2-40B4-BE49-F238E27FC236}">
                <a16:creationId xmlns:a16="http://schemas.microsoft.com/office/drawing/2014/main" id="{D560289A-946A-14A5-4A5E-430ED1A8DC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51920C3D-CF45-492B-8D94-F5D7940C19A2}"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18</a:t>
            </a:fld>
            <a:endParaRPr lang="en-US" altLang="en-US" sz="1200" dirty="0">
              <a:solidFill>
                <a:srgbClr val="FFFFFF"/>
              </a:solidFill>
              <a:latin typeface="Arial" panose="020B0604020202020204" pitchFamily="34" charset="0"/>
            </a:endParaRPr>
          </a:p>
        </p:txBody>
      </p:sp>
      <p:sp>
        <p:nvSpPr>
          <p:cNvPr id="27653" name="Content Placeholder 2">
            <a:extLst>
              <a:ext uri="{FF2B5EF4-FFF2-40B4-BE49-F238E27FC236}">
                <a16:creationId xmlns:a16="http://schemas.microsoft.com/office/drawing/2014/main" id="{7739B4C8-AAC8-4A95-71BA-5260594855DA}"/>
              </a:ext>
            </a:extLst>
          </p:cNvPr>
          <p:cNvSpPr>
            <a:spLocks noGrp="1"/>
          </p:cNvSpPr>
          <p:nvPr>
            <p:ph sz="quarter" idx="1"/>
          </p:nvPr>
        </p:nvSpPr>
        <p:spPr>
          <a:xfrm>
            <a:off x="609600" y="1524000"/>
            <a:ext cx="8153400" cy="44958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As inflation and economic uncertainty continue to affect Americans, only 48 percent of U.S. adults say they have enough emergency savings to cover at least three months’ worth of expenses, according to a new Bankrate survey. </a:t>
            </a:r>
            <a:endParaRPr lang="en-US" altLang="en-US" sz="1600" dirty="0"/>
          </a:p>
          <a:p>
            <a:pPr eaLnBrk="1" hangingPunct="1">
              <a:buNone/>
            </a:pPr>
            <a:r>
              <a:rPr lang="en-US" altLang="en-US" sz="1600" dirty="0"/>
              <a:t>                       </a:t>
            </a:r>
          </a:p>
          <a:p>
            <a:pPr eaLnBrk="1" hangingPunct="1">
              <a:buFont typeface="Arial" panose="020B0604020202020204" pitchFamily="34" charset="0"/>
              <a:buNone/>
            </a:pPr>
            <a:endParaRPr lang="en-US" altLang="en-US" sz="1600" dirty="0"/>
          </a:p>
          <a:p>
            <a:pPr eaLnBrk="1" hangingPunct="1">
              <a:buFont typeface="Arial" panose="020B0604020202020204" pitchFamily="34" charset="0"/>
              <a:buNone/>
            </a:pPr>
            <a:r>
              <a:rPr lang="en-US" altLang="en-US" sz="1600" dirty="0"/>
              <a:t>		</a:t>
            </a:r>
            <a:endParaRPr lang="en-US" altLang="en-US" dirty="0"/>
          </a:p>
          <a:p>
            <a:pPr eaLnBrk="1" hangingPunct="1">
              <a:buFont typeface="Arial" panose="020B0604020202020204" pitchFamily="34" charset="0"/>
              <a:buNone/>
            </a:pPr>
            <a:r>
              <a:rPr lang="en-US" alt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E6842B2-DE37-D1B7-6E3B-D53027866375}"/>
              </a:ext>
            </a:extLst>
          </p:cNvPr>
          <p:cNvSpPr>
            <a:spLocks noGrp="1"/>
          </p:cNvSpPr>
          <p:nvPr>
            <p:ph type="title"/>
          </p:nvPr>
        </p:nvSpPr>
        <p:spPr/>
        <p:txBody>
          <a:bodyPr/>
          <a:lstStyle/>
          <a:p>
            <a:pPr eaLnBrk="1" hangingPunct="1"/>
            <a:r>
              <a:rPr lang="en-US" altLang="en-US" dirty="0"/>
              <a:t>9-Way or No Way?</a:t>
            </a:r>
          </a:p>
        </p:txBody>
      </p:sp>
      <p:sp>
        <p:nvSpPr>
          <p:cNvPr id="28675" name="Content Placeholder 2">
            <a:extLst>
              <a:ext uri="{FF2B5EF4-FFF2-40B4-BE49-F238E27FC236}">
                <a16:creationId xmlns:a16="http://schemas.microsoft.com/office/drawing/2014/main" id="{AB623C1C-28C2-3880-89C7-1848EC7AA89F}"/>
              </a:ext>
            </a:extLst>
          </p:cNvPr>
          <p:cNvSpPr>
            <a:spLocks noGrp="1"/>
          </p:cNvSpPr>
          <p:nvPr>
            <p:ph sz="quarter" idx="1"/>
          </p:nvPr>
        </p:nvSpPr>
        <p:spPr>
          <a:xfrm>
            <a:off x="609600" y="1524000"/>
            <a:ext cx="3886200" cy="3352800"/>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dirty="0">
              <a:ea typeface="ＭＳ Ｐゴシック"/>
            </a:endParaRPr>
          </a:p>
          <a:p>
            <a:pPr marL="318770" indent="-318770" eaLnBrk="1" hangingPunct="1">
              <a:buNone/>
            </a:pPr>
            <a:r>
              <a:rPr lang="en-US" altLang="en-US" dirty="0">
                <a:ea typeface="ＭＳ Ｐゴシック"/>
              </a:rPr>
              <a:t>   Research shows only 9% of Americans have an income of $100,000 or more per year.</a:t>
            </a:r>
          </a:p>
        </p:txBody>
      </p:sp>
      <p:sp>
        <p:nvSpPr>
          <p:cNvPr id="28676" name="Slide Number Placeholder 4">
            <a:extLst>
              <a:ext uri="{FF2B5EF4-FFF2-40B4-BE49-F238E27FC236}">
                <a16:creationId xmlns:a16="http://schemas.microsoft.com/office/drawing/2014/main" id="{DC5C31E1-6062-77CB-EB6A-8A1BDDBCB3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56524CE6-8A41-487A-BEF8-29C43076948B}"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19</a:t>
            </a:fld>
            <a:endParaRPr lang="en-US" altLang="en-US" sz="1200" dirty="0">
              <a:solidFill>
                <a:srgbClr val="FFFFFF"/>
              </a:solidFill>
              <a:latin typeface="Arial" panose="020B0604020202020204" pitchFamily="34" charset="0"/>
            </a:endParaRPr>
          </a:p>
        </p:txBody>
      </p:sp>
      <p:pic>
        <p:nvPicPr>
          <p:cNvPr id="35847" name="Picture 7" descr="C:\Documents and Settings\Emily\Local Settings\Temporary Internet Files\Content.IE5\WWK9RKL1\MPj03168680000[1].jpg">
            <a:extLst>
              <a:ext uri="{FF2B5EF4-FFF2-40B4-BE49-F238E27FC236}">
                <a16:creationId xmlns:a16="http://schemas.microsoft.com/office/drawing/2014/main" id="{AB0BD5B9-DD47-33D9-63B5-AE5C1F168739}"/>
              </a:ext>
            </a:extLst>
          </p:cNvPr>
          <p:cNvPicPr>
            <a:picLocks noChangeAspect="1" noChangeArrowheads="1"/>
          </p:cNvPicPr>
          <p:nvPr/>
        </p:nvPicPr>
        <p:blipFill>
          <a:blip r:embed="rId2" cstate="print"/>
          <a:srcRect/>
          <a:stretch>
            <a:fillRect/>
          </a:stretch>
        </p:blipFill>
        <p:spPr bwMode="auto">
          <a:xfrm>
            <a:off x="4648200" y="2133600"/>
            <a:ext cx="3657600" cy="24323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D49C93B-FBC0-1BFF-CF2F-5D32F4AD1620}"/>
              </a:ext>
            </a:extLst>
          </p:cNvPr>
          <p:cNvSpPr>
            <a:spLocks noGrp="1"/>
          </p:cNvSpPr>
          <p:nvPr>
            <p:ph type="title"/>
          </p:nvPr>
        </p:nvSpPr>
        <p:spPr>
          <a:xfrm>
            <a:off x="612775" y="304800"/>
            <a:ext cx="8153400" cy="990600"/>
          </a:xfrm>
        </p:spPr>
        <p:txBody>
          <a:bodyPr/>
          <a:lstStyle/>
          <a:p>
            <a:endParaRPr lang="en-US" altLang="en-US" dirty="0"/>
          </a:p>
        </p:txBody>
      </p:sp>
      <p:sp>
        <p:nvSpPr>
          <p:cNvPr id="10243" name="Slide Number Placeholder 3">
            <a:extLst>
              <a:ext uri="{FF2B5EF4-FFF2-40B4-BE49-F238E27FC236}">
                <a16:creationId xmlns:a16="http://schemas.microsoft.com/office/drawing/2014/main" id="{C3560847-61D0-FA49-190C-41A39580C6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A87450B0-8AF1-4A64-8E04-3529A1F10793}"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2</a:t>
            </a:fld>
            <a:endParaRPr lang="en-US" altLang="en-US" sz="1200" dirty="0">
              <a:solidFill>
                <a:srgbClr val="FFFFFF"/>
              </a:solidFill>
              <a:latin typeface="Arial" panose="020B0604020202020204" pitchFamily="34" charset="0"/>
            </a:endParaRPr>
          </a:p>
        </p:txBody>
      </p:sp>
      <p:sp>
        <p:nvSpPr>
          <p:cNvPr id="10244" name="TextBox 6">
            <a:extLst>
              <a:ext uri="{FF2B5EF4-FFF2-40B4-BE49-F238E27FC236}">
                <a16:creationId xmlns:a16="http://schemas.microsoft.com/office/drawing/2014/main" id="{676B8D84-B187-7DAB-F6EB-AE00E47E503C}"/>
              </a:ext>
            </a:extLst>
          </p:cNvPr>
          <p:cNvSpPr txBox="1">
            <a:spLocks noChangeArrowheads="1"/>
          </p:cNvSpPr>
          <p:nvPr/>
        </p:nvSpPr>
        <p:spPr bwMode="auto">
          <a:xfrm>
            <a:off x="914400" y="5953125"/>
            <a:ext cx="731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gn="ctr" eaLnBrk="1" hangingPunct="1">
              <a:spcBef>
                <a:spcPct val="0"/>
              </a:spcBef>
              <a:buClrTx/>
              <a:buSzTx/>
              <a:buFontTx/>
              <a:buNone/>
            </a:pPr>
            <a:r>
              <a:rPr lang="en-US" altLang="en-US" sz="1200" b="1" dirty="0">
                <a:latin typeface="Calibri" panose="020F0502020204030204" pitchFamily="34" charset="0"/>
              </a:rPr>
              <a:t>LifeSmarts is a program of the National Consumers League</a:t>
            </a:r>
          </a:p>
        </p:txBody>
      </p:sp>
      <p:pic>
        <p:nvPicPr>
          <p:cNvPr id="10245" name="Picture 7" descr="C:\Users\Taun\Creative Cloud Files\National Consumers League\LifeSmarts\Graphics\Icons\LS Icons - 2018\LS icon banner 2019.jpg">
            <a:extLst>
              <a:ext uri="{FF2B5EF4-FFF2-40B4-BE49-F238E27FC236}">
                <a16:creationId xmlns:a16="http://schemas.microsoft.com/office/drawing/2014/main" id="{D8242B67-FFBB-226A-99AE-9702E644C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4987925"/>
            <a:ext cx="46037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D2413872-9B53-EFA9-4EB9-190B85084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47" y="2009775"/>
            <a:ext cx="8615705" cy="2433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647CCF-3A3C-57F5-5E7E-E19ED94D8DE3}"/>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29699" name="Title 1">
            <a:extLst>
              <a:ext uri="{FF2B5EF4-FFF2-40B4-BE49-F238E27FC236}">
                <a16:creationId xmlns:a16="http://schemas.microsoft.com/office/drawing/2014/main" id="{6BBEF3A8-1859-E8E5-4B4D-0279E1BA5A91}"/>
              </a:ext>
            </a:extLst>
          </p:cNvPr>
          <p:cNvSpPr>
            <a:spLocks noGrp="1"/>
          </p:cNvSpPr>
          <p:nvPr>
            <p:ph type="title"/>
          </p:nvPr>
        </p:nvSpPr>
        <p:spPr>
          <a:xfrm>
            <a:off x="609600" y="381000"/>
            <a:ext cx="8077200" cy="869950"/>
          </a:xfrm>
        </p:spPr>
        <p:txBody>
          <a:bodyPr/>
          <a:lstStyle/>
          <a:p>
            <a:pPr eaLnBrk="1" hangingPunct="1"/>
            <a:r>
              <a:rPr lang="en-US" altLang="en-US" dirty="0">
                <a:solidFill>
                  <a:srgbClr val="EBDDC3"/>
                </a:solidFill>
              </a:rPr>
              <a:t>9-NO WAY</a:t>
            </a:r>
          </a:p>
        </p:txBody>
      </p:sp>
      <p:sp>
        <p:nvSpPr>
          <p:cNvPr id="29700" name="Slide Number Placeholder 4">
            <a:extLst>
              <a:ext uri="{FF2B5EF4-FFF2-40B4-BE49-F238E27FC236}">
                <a16:creationId xmlns:a16="http://schemas.microsoft.com/office/drawing/2014/main" id="{4C32BB88-0529-F9D6-B141-3D9802DC9F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11F04D9B-808D-4507-83C8-B8246B4541E0}"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20</a:t>
            </a:fld>
            <a:endParaRPr lang="en-US" altLang="en-US" sz="1200" dirty="0">
              <a:solidFill>
                <a:srgbClr val="FFFFFF"/>
              </a:solidFill>
              <a:latin typeface="Arial" panose="020B0604020202020204" pitchFamily="34" charset="0"/>
            </a:endParaRPr>
          </a:p>
        </p:txBody>
      </p:sp>
      <p:sp>
        <p:nvSpPr>
          <p:cNvPr id="29701" name="Text Placeholder 6">
            <a:extLst>
              <a:ext uri="{FF2B5EF4-FFF2-40B4-BE49-F238E27FC236}">
                <a16:creationId xmlns:a16="http://schemas.microsoft.com/office/drawing/2014/main" id="{58EC63AF-8586-169A-D90A-265B445362D5}"/>
              </a:ext>
            </a:extLst>
          </p:cNvPr>
          <p:cNvSpPr>
            <a:spLocks noGrp="1"/>
          </p:cNvSpPr>
          <p:nvPr>
            <p:ph type="body" idx="2"/>
          </p:nvPr>
        </p:nvSpPr>
        <p:spPr>
          <a:xfrm>
            <a:off x="609600" y="1752600"/>
            <a:ext cx="1828800" cy="4343400"/>
          </a:xfrm>
          <a:ln>
            <a:headEnd/>
            <a:tailEnd/>
          </a:ln>
        </p:spPr>
        <p:txBody>
          <a:bodyPr/>
          <a:lstStyle/>
          <a:p>
            <a:pPr eaLnBrk="1" hangingPunct="1"/>
            <a:r>
              <a:rPr lang="en-US" altLang="en-US" sz="2000" dirty="0">
                <a:solidFill>
                  <a:srgbClr val="FFFFFF"/>
                </a:solidFill>
                <a:ea typeface="ＭＳ Ｐゴシック" panose="020B0600070205080204" pitchFamily="34" charset="-128"/>
              </a:rPr>
              <a:t>“Whoever said that money can’t buy happiness simply didn’t know where to go shopping.”</a:t>
            </a:r>
            <a:endParaRPr lang="en-US" altLang="ja-JP" sz="2000" dirty="0">
              <a:solidFill>
                <a:srgbClr val="FFFFFF"/>
              </a:solidFill>
              <a:ea typeface="ＭＳ Ｐゴシック" panose="020B0600070205080204" pitchFamily="34" charset="-128"/>
            </a:endParaRPr>
          </a:p>
          <a:p>
            <a:pPr eaLnBrk="1" hangingPunct="1"/>
            <a:r>
              <a:rPr lang="en-US" altLang="en-US" sz="1600" dirty="0">
                <a:solidFill>
                  <a:srgbClr val="FFFFFF"/>
                </a:solidFill>
                <a:ea typeface="ＭＳ Ｐゴシック" panose="020B0600070205080204" pitchFamily="34" charset="-128"/>
              </a:rPr>
              <a:t>— Bo Derek</a:t>
            </a:r>
          </a:p>
        </p:txBody>
      </p:sp>
      <p:sp>
        <p:nvSpPr>
          <p:cNvPr id="29702" name="Content Placeholder 2">
            <a:extLst>
              <a:ext uri="{FF2B5EF4-FFF2-40B4-BE49-F238E27FC236}">
                <a16:creationId xmlns:a16="http://schemas.microsoft.com/office/drawing/2014/main" id="{6AF94836-8115-4C49-D878-FADF3C9C766B}"/>
              </a:ext>
            </a:extLst>
          </p:cNvPr>
          <p:cNvSpPr>
            <a:spLocks noGrp="1"/>
          </p:cNvSpPr>
          <p:nvPr>
            <p:ph sz="quarter" idx="1"/>
          </p:nvPr>
        </p:nvSpPr>
        <p:spPr>
          <a:xfrm>
            <a:off x="2438400" y="1524000"/>
            <a:ext cx="6324600" cy="26670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Research shows 18% percentage of Americans make over 100k a year; and that 35% of Households make that much</a:t>
            </a:r>
          </a:p>
          <a:p>
            <a:pPr eaLnBrk="1" hangingPunct="1">
              <a:buFont typeface="Arial" panose="020B0604020202020204" pitchFamily="34" charset="0"/>
              <a:buNone/>
            </a:pPr>
            <a:r>
              <a:rPr lang="en-US" altLang="en-US" dirty="0"/>
              <a:t>			</a:t>
            </a:r>
            <a:endParaRPr lang="en-US" altLang="en-US" sz="15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4F0FEF6-9821-A65F-484B-D36C3218F40E}"/>
              </a:ext>
            </a:extLst>
          </p:cNvPr>
          <p:cNvSpPr>
            <a:spLocks noGrp="1"/>
          </p:cNvSpPr>
          <p:nvPr>
            <p:ph type="title"/>
          </p:nvPr>
        </p:nvSpPr>
        <p:spPr>
          <a:xfrm>
            <a:off x="612775" y="304800"/>
            <a:ext cx="8153400" cy="990600"/>
          </a:xfrm>
        </p:spPr>
        <p:txBody>
          <a:bodyPr/>
          <a:lstStyle/>
          <a:p>
            <a:pPr eaLnBrk="1" hangingPunct="1"/>
            <a:r>
              <a:rPr lang="en-US" altLang="en-US" dirty="0"/>
              <a:t>10-Way or No Way?</a:t>
            </a:r>
          </a:p>
        </p:txBody>
      </p:sp>
      <p:sp>
        <p:nvSpPr>
          <p:cNvPr id="31747" name="Slide Number Placeholder 4">
            <a:extLst>
              <a:ext uri="{FF2B5EF4-FFF2-40B4-BE49-F238E27FC236}">
                <a16:creationId xmlns:a16="http://schemas.microsoft.com/office/drawing/2014/main" id="{41225F45-14AE-EF36-FBCB-3843486DCB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1CE3984C-343C-40AA-82B9-66EFB9BCD314}"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21</a:t>
            </a:fld>
            <a:endParaRPr lang="en-US" altLang="en-US" sz="1200" dirty="0">
              <a:solidFill>
                <a:srgbClr val="FFFFFF"/>
              </a:solidFill>
              <a:latin typeface="Arial" panose="020B0604020202020204" pitchFamily="34" charset="0"/>
            </a:endParaRPr>
          </a:p>
        </p:txBody>
      </p:sp>
      <p:sp>
        <p:nvSpPr>
          <p:cNvPr id="31748" name="Content Placeholder 2">
            <a:extLst>
              <a:ext uri="{FF2B5EF4-FFF2-40B4-BE49-F238E27FC236}">
                <a16:creationId xmlns:a16="http://schemas.microsoft.com/office/drawing/2014/main" id="{DF7C40D4-CF04-2473-0080-A07A15C7E2C7}"/>
              </a:ext>
            </a:extLst>
          </p:cNvPr>
          <p:cNvSpPr>
            <a:spLocks noGrp="1"/>
          </p:cNvSpPr>
          <p:nvPr>
            <p:ph sz="quarter" idx="1"/>
          </p:nvPr>
        </p:nvSpPr>
        <p:spPr>
          <a:xfrm>
            <a:off x="4572000" y="1524000"/>
            <a:ext cx="4343400" cy="4191000"/>
          </a:xfrm>
        </p:spPr>
        <p:txBody>
          <a:bodyPr/>
          <a:lstStyle/>
          <a:p>
            <a:pPr eaLnBrk="1" hangingPunct="1">
              <a:buFont typeface="Arial" panose="020B0604020202020204" pitchFamily="34" charset="0"/>
              <a:buNone/>
            </a:pPr>
            <a:endParaRPr lang="en-US" altLang="en-US" dirty="0"/>
          </a:p>
          <a:p>
            <a:pPr eaLnBrk="1" hangingPunct="1">
              <a:buFont typeface="Arial" panose="020B0604020202020204" pitchFamily="34" charset="0"/>
              <a:buNone/>
            </a:pPr>
            <a:r>
              <a:rPr lang="en-US" altLang="en-US" dirty="0"/>
              <a:t>   In 2022, the share of people in the U.S. middle class varied from 46% to 55% across all racial and ethnic groups. </a:t>
            </a:r>
          </a:p>
          <a:p>
            <a:pPr eaLnBrk="1" hangingPunct="1">
              <a:buFont typeface="Arial" panose="020B0604020202020204" pitchFamily="34" charset="0"/>
              <a:buNone/>
            </a:pPr>
            <a:endParaRPr lang="en-US" altLang="en-US" sz="1800" dirty="0"/>
          </a:p>
        </p:txBody>
      </p:sp>
      <p:pic>
        <p:nvPicPr>
          <p:cNvPr id="33801" name="Picture 9" descr="C:\Documents and Settings\Emily\Local Settings\Temporary Internet Files\Content.IE5\NFKF9RKY\MPj03088730000[1].jpg">
            <a:extLst>
              <a:ext uri="{FF2B5EF4-FFF2-40B4-BE49-F238E27FC236}">
                <a16:creationId xmlns:a16="http://schemas.microsoft.com/office/drawing/2014/main" id="{402CB295-9681-F17D-A388-6DBDF8D11C20}"/>
              </a:ext>
            </a:extLst>
          </p:cNvPr>
          <p:cNvPicPr>
            <a:picLocks noChangeAspect="1" noChangeArrowheads="1"/>
          </p:cNvPicPr>
          <p:nvPr/>
        </p:nvPicPr>
        <p:blipFill>
          <a:blip r:embed="rId2" cstate="print">
            <a:lum/>
          </a:blip>
          <a:srcRect/>
          <a:stretch>
            <a:fillRect/>
          </a:stretch>
        </p:blipFill>
        <p:spPr bwMode="auto">
          <a:xfrm>
            <a:off x="762000" y="2063496"/>
            <a:ext cx="3657600" cy="24323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A91AF9-12A2-E142-1094-CE7AE660AFB1}"/>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32771" name="Title 1">
            <a:extLst>
              <a:ext uri="{FF2B5EF4-FFF2-40B4-BE49-F238E27FC236}">
                <a16:creationId xmlns:a16="http://schemas.microsoft.com/office/drawing/2014/main" id="{078DBAB0-77A0-B96D-745A-A7CD0BD36EC3}"/>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10-WAY</a:t>
            </a:r>
          </a:p>
        </p:txBody>
      </p:sp>
      <p:sp>
        <p:nvSpPr>
          <p:cNvPr id="32772" name="Slide Number Placeholder 4">
            <a:extLst>
              <a:ext uri="{FF2B5EF4-FFF2-40B4-BE49-F238E27FC236}">
                <a16:creationId xmlns:a16="http://schemas.microsoft.com/office/drawing/2014/main" id="{6F8264FE-621F-A820-A4FF-875B095C17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5D818AD3-0351-46FA-A630-2C046BC152A9}"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22</a:t>
            </a:fld>
            <a:endParaRPr lang="en-US" altLang="en-US" sz="1200" dirty="0">
              <a:solidFill>
                <a:srgbClr val="FFFFFF"/>
              </a:solidFill>
              <a:latin typeface="Arial" panose="020B0604020202020204" pitchFamily="34" charset="0"/>
            </a:endParaRPr>
          </a:p>
        </p:txBody>
      </p:sp>
      <p:sp>
        <p:nvSpPr>
          <p:cNvPr id="32773" name="Content Placeholder 3">
            <a:extLst>
              <a:ext uri="{FF2B5EF4-FFF2-40B4-BE49-F238E27FC236}">
                <a16:creationId xmlns:a16="http://schemas.microsoft.com/office/drawing/2014/main" id="{68D5C2D8-B81D-0C62-F1B0-64F3CD050F04}"/>
              </a:ext>
            </a:extLst>
          </p:cNvPr>
          <p:cNvSpPr>
            <a:spLocks noGrp="1"/>
          </p:cNvSpPr>
          <p:nvPr>
            <p:ph sz="quarter" idx="1"/>
          </p:nvPr>
        </p:nvSpPr>
        <p:spPr>
          <a:xfrm>
            <a:off x="609600" y="1524000"/>
            <a:ext cx="8153400" cy="44958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While the income range is quite broad for households considered “middle class,” middle class households have seen both their numbers, and their cut of the pie shrink.</a:t>
            </a:r>
            <a:endParaRPr lang="en-US" altLang="en-US" sz="1500" dirty="0"/>
          </a:p>
          <a:p>
            <a:pPr eaLnBrk="1" hangingPunct="1">
              <a:buFont typeface="Arial" panose="020B0604020202020204" pitchFamily="34" charset="0"/>
              <a:buNone/>
            </a:pPr>
            <a:endParaRPr lang="en-US" altLang="en-US" sz="1500" dirty="0"/>
          </a:p>
          <a:p>
            <a:pPr eaLnBrk="1" hangingPunct="1">
              <a:buFont typeface="Arial" panose="020B0604020202020204" pitchFamily="34" charset="0"/>
              <a:buNone/>
            </a:pPr>
            <a:endParaRPr lang="en-US" altLang="en-US" sz="1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3E37A67-ADF3-8DCB-EB09-DEEB28C470CF}"/>
              </a:ext>
            </a:extLst>
          </p:cNvPr>
          <p:cNvSpPr>
            <a:spLocks noGrp="1"/>
          </p:cNvSpPr>
          <p:nvPr>
            <p:ph type="title"/>
          </p:nvPr>
        </p:nvSpPr>
        <p:spPr/>
        <p:txBody>
          <a:bodyPr/>
          <a:lstStyle/>
          <a:p>
            <a:pPr eaLnBrk="1" hangingPunct="1"/>
            <a:r>
              <a:rPr lang="en-US" altLang="en-US" dirty="0"/>
              <a:t>11-Way or No Way?</a:t>
            </a:r>
          </a:p>
        </p:txBody>
      </p:sp>
      <p:sp>
        <p:nvSpPr>
          <p:cNvPr id="33795" name="Content Placeholder 2">
            <a:extLst>
              <a:ext uri="{FF2B5EF4-FFF2-40B4-BE49-F238E27FC236}">
                <a16:creationId xmlns:a16="http://schemas.microsoft.com/office/drawing/2014/main" id="{E3331FA1-E540-B8BB-A6BC-86FB0EFB1634}"/>
              </a:ext>
            </a:extLst>
          </p:cNvPr>
          <p:cNvSpPr>
            <a:spLocks noGrp="1"/>
          </p:cNvSpPr>
          <p:nvPr>
            <p:ph sz="quarter" idx="1"/>
          </p:nvPr>
        </p:nvSpPr>
        <p:spPr>
          <a:xfrm>
            <a:off x="609600" y="1516063"/>
            <a:ext cx="4419600" cy="4321998"/>
          </a:xfrm>
        </p:spPr>
        <p:txBody>
          <a:bodyPr/>
          <a:lstStyle/>
          <a:p>
            <a:pPr marL="318770" indent="-318770" eaLnBrk="1" hangingPunct="1">
              <a:buNone/>
            </a:pPr>
            <a:r>
              <a:rPr lang="en-US" sz="2400" dirty="0">
                <a:ea typeface="+mn-lt"/>
                <a:cs typeface="+mn-lt"/>
              </a:rPr>
              <a:t>    </a:t>
            </a:r>
          </a:p>
          <a:p>
            <a:pPr marL="318770" indent="-318770" eaLnBrk="1" hangingPunct="1">
              <a:buNone/>
            </a:pPr>
            <a:r>
              <a:rPr lang="en-US" sz="2400" dirty="0">
                <a:ea typeface="+mn-lt"/>
                <a:cs typeface="+mn-lt"/>
              </a:rPr>
              <a:t>	</a:t>
            </a:r>
            <a:r>
              <a:rPr lang="en-US" b="0" i="0" dirty="0">
                <a:solidFill>
                  <a:srgbClr val="212121"/>
                </a:solidFill>
                <a:effectLst/>
                <a:latin typeface="Segoe UI" panose="020B0502040204020203" pitchFamily="34" charset="0"/>
              </a:rPr>
              <a:t>Men with bachelor's degrees earn approximately $</a:t>
            </a:r>
            <a:r>
              <a:rPr lang="en-US" dirty="0">
                <a:solidFill>
                  <a:srgbClr val="212121"/>
                </a:solidFill>
                <a:latin typeface="Segoe UI" panose="020B0502040204020203" pitchFamily="34" charset="0"/>
              </a:rPr>
              <a:t>6</a:t>
            </a:r>
            <a:r>
              <a:rPr lang="en-US" b="0" i="0" dirty="0">
                <a:solidFill>
                  <a:srgbClr val="212121"/>
                </a:solidFill>
                <a:effectLst/>
                <a:latin typeface="Segoe UI" panose="020B0502040204020203" pitchFamily="34" charset="0"/>
              </a:rPr>
              <a:t>00,000 more in median lifetime earnings than high school graduates. Women with bachelor's degrees earn $</a:t>
            </a:r>
            <a:r>
              <a:rPr lang="en-US" dirty="0">
                <a:solidFill>
                  <a:srgbClr val="212121"/>
                </a:solidFill>
                <a:latin typeface="Segoe UI" panose="020B0502040204020203" pitchFamily="34" charset="0"/>
              </a:rPr>
              <a:t>4</a:t>
            </a:r>
            <a:r>
              <a:rPr lang="en-US" b="0" i="0" dirty="0">
                <a:solidFill>
                  <a:srgbClr val="212121"/>
                </a:solidFill>
                <a:effectLst/>
                <a:latin typeface="Segoe UI" panose="020B0502040204020203" pitchFamily="34" charset="0"/>
              </a:rPr>
              <a:t>30,000 more. </a:t>
            </a:r>
            <a:endParaRPr lang="en-US" dirty="0"/>
          </a:p>
        </p:txBody>
      </p:sp>
      <p:sp>
        <p:nvSpPr>
          <p:cNvPr id="33796" name="Slide Number Placeholder 4">
            <a:extLst>
              <a:ext uri="{FF2B5EF4-FFF2-40B4-BE49-F238E27FC236}">
                <a16:creationId xmlns:a16="http://schemas.microsoft.com/office/drawing/2014/main" id="{387BBD70-D3EE-0DE5-3104-2356C3100C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8F741969-B424-4808-8D2E-0B309570E8D4}"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23</a:t>
            </a:fld>
            <a:endParaRPr lang="en-US" altLang="en-US" sz="1200" dirty="0">
              <a:solidFill>
                <a:srgbClr val="FFFFFF"/>
              </a:solidFill>
              <a:latin typeface="Arial" panose="020B0604020202020204" pitchFamily="34" charset="0"/>
            </a:endParaRPr>
          </a:p>
        </p:txBody>
      </p:sp>
      <p:pic>
        <p:nvPicPr>
          <p:cNvPr id="37895" name="Picture 7" descr="C:\Documents and Settings\Emily\Local Settings\Temporary Internet Files\Content.IE5\ABO6NXU7\MPj03872510000[1].jpg">
            <a:extLst>
              <a:ext uri="{FF2B5EF4-FFF2-40B4-BE49-F238E27FC236}">
                <a16:creationId xmlns:a16="http://schemas.microsoft.com/office/drawing/2014/main" id="{245DC23E-9DBE-008B-B8BE-83F4129DC4A7}"/>
              </a:ext>
            </a:extLst>
          </p:cNvPr>
          <p:cNvPicPr>
            <a:picLocks noChangeAspect="1" noChangeArrowheads="1"/>
          </p:cNvPicPr>
          <p:nvPr/>
        </p:nvPicPr>
        <p:blipFill>
          <a:blip r:embed="rId2" cstate="print"/>
          <a:srcRect/>
          <a:stretch>
            <a:fillRect/>
          </a:stretch>
        </p:blipFill>
        <p:spPr bwMode="auto">
          <a:xfrm>
            <a:off x="5257800" y="2057400"/>
            <a:ext cx="2609088" cy="3657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852C4C-708A-FE15-1778-1C994872B1FE}"/>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34819" name="Title 1">
            <a:extLst>
              <a:ext uri="{FF2B5EF4-FFF2-40B4-BE49-F238E27FC236}">
                <a16:creationId xmlns:a16="http://schemas.microsoft.com/office/drawing/2014/main" id="{39D20389-3354-45DD-1A1C-2E71372E9086}"/>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11-NO WAY</a:t>
            </a:r>
          </a:p>
        </p:txBody>
      </p:sp>
      <p:sp>
        <p:nvSpPr>
          <p:cNvPr id="34820" name="Slide Number Placeholder 4">
            <a:extLst>
              <a:ext uri="{FF2B5EF4-FFF2-40B4-BE49-F238E27FC236}">
                <a16:creationId xmlns:a16="http://schemas.microsoft.com/office/drawing/2014/main" id="{BF85C791-5FD0-86AE-6D19-323B0CFED1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9D87711A-BA18-4A8D-AC8D-FF5BD9D76A56}"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24</a:t>
            </a:fld>
            <a:endParaRPr lang="en-US" altLang="en-US" sz="1200" dirty="0">
              <a:solidFill>
                <a:srgbClr val="FFFFFF"/>
              </a:solidFill>
              <a:latin typeface="Arial" panose="020B0604020202020204" pitchFamily="34" charset="0"/>
            </a:endParaRPr>
          </a:p>
        </p:txBody>
      </p:sp>
      <p:sp>
        <p:nvSpPr>
          <p:cNvPr id="34821" name="Content Placeholder 2">
            <a:extLst>
              <a:ext uri="{FF2B5EF4-FFF2-40B4-BE49-F238E27FC236}">
                <a16:creationId xmlns:a16="http://schemas.microsoft.com/office/drawing/2014/main" id="{11ABA972-2BB2-1006-10B1-76203E5D2A21}"/>
              </a:ext>
            </a:extLst>
          </p:cNvPr>
          <p:cNvSpPr>
            <a:spLocks noGrp="1"/>
          </p:cNvSpPr>
          <p:nvPr>
            <p:ph sz="quarter" idx="1"/>
          </p:nvPr>
        </p:nvSpPr>
        <p:spPr>
          <a:xfrm>
            <a:off x="612775" y="1066800"/>
            <a:ext cx="8153400" cy="4495800"/>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dirty="0">
              <a:ea typeface="ＭＳ Ｐゴシック"/>
            </a:endParaRPr>
          </a:p>
          <a:p>
            <a:pPr marL="318770" indent="-318770">
              <a:buNone/>
            </a:pPr>
            <a:r>
              <a:rPr lang="en-US" dirty="0">
                <a:ea typeface="+mn-lt"/>
                <a:cs typeface="+mn-lt"/>
              </a:rPr>
              <a:t>   </a:t>
            </a:r>
            <a:r>
              <a:rPr lang="en-US" b="0" i="0" dirty="0">
                <a:solidFill>
                  <a:srgbClr val="212121"/>
                </a:solidFill>
                <a:effectLst/>
                <a:latin typeface="Segoe UI" panose="020B0502040204020203" pitchFamily="34" charset="0"/>
              </a:rPr>
              <a:t>Men with bachelor's degrees earn approximately $900,000 more in median lifetime earnings than high school graduates. Women with bachelor's degrees earn $630,000 more. </a:t>
            </a:r>
          </a:p>
          <a:p>
            <a:pPr marL="318770" indent="-318770">
              <a:buNone/>
            </a:pPr>
            <a:r>
              <a:rPr lang="en-US" dirty="0">
                <a:solidFill>
                  <a:srgbClr val="212121"/>
                </a:solidFill>
                <a:latin typeface="Segoe UI" panose="020B0502040204020203" pitchFamily="34" charset="0"/>
                <a:ea typeface="+mn-lt"/>
                <a:cs typeface="+mn-lt"/>
              </a:rPr>
              <a:t>   Men with graduate degrees earn $1.5 million more in median lifetime earnings, while women earn $1.1 million. </a:t>
            </a:r>
            <a:endParaRPr lang="en-US" dirty="0">
              <a:ea typeface="+mn-lt"/>
              <a:cs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a:extLst>
              <a:ext uri="{FF2B5EF4-FFF2-40B4-BE49-F238E27FC236}">
                <a16:creationId xmlns:a16="http://schemas.microsoft.com/office/drawing/2014/main" id="{FA92A305-8E62-0D56-6BCB-CF0052630FC0}"/>
              </a:ext>
            </a:extLst>
          </p:cNvPr>
          <p:cNvSpPr>
            <a:spLocks noGrp="1"/>
          </p:cNvSpPr>
          <p:nvPr>
            <p:ph type="title"/>
          </p:nvPr>
        </p:nvSpPr>
        <p:spPr>
          <a:xfrm>
            <a:off x="612775" y="304800"/>
            <a:ext cx="8153400" cy="990600"/>
          </a:xfrm>
        </p:spPr>
        <p:txBody>
          <a:bodyPr/>
          <a:lstStyle/>
          <a:p>
            <a:pPr eaLnBrk="1" hangingPunct="1"/>
            <a:r>
              <a:rPr lang="en-US" altLang="en-US" dirty="0"/>
              <a:t>12-Way or No Way?</a:t>
            </a:r>
          </a:p>
        </p:txBody>
      </p:sp>
      <p:sp>
        <p:nvSpPr>
          <p:cNvPr id="35843" name="Slide Number Placeholder 4">
            <a:extLst>
              <a:ext uri="{FF2B5EF4-FFF2-40B4-BE49-F238E27FC236}">
                <a16:creationId xmlns:a16="http://schemas.microsoft.com/office/drawing/2014/main" id="{CB33D5D1-46BE-B8CC-E06C-3BF39E3D14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4C01BA48-C242-4E64-A758-2298354DC370}"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25</a:t>
            </a:fld>
            <a:endParaRPr lang="en-US" altLang="en-US" sz="1200" dirty="0">
              <a:solidFill>
                <a:srgbClr val="FFFFFF"/>
              </a:solidFill>
              <a:latin typeface="Arial" panose="020B0604020202020204" pitchFamily="34" charset="0"/>
            </a:endParaRPr>
          </a:p>
        </p:txBody>
      </p:sp>
      <p:sp>
        <p:nvSpPr>
          <p:cNvPr id="35844" name="Content Placeholder 6">
            <a:extLst>
              <a:ext uri="{FF2B5EF4-FFF2-40B4-BE49-F238E27FC236}">
                <a16:creationId xmlns:a16="http://schemas.microsoft.com/office/drawing/2014/main" id="{B1CB51FC-6A3C-279D-9DD6-C8D1F58ACD54}"/>
              </a:ext>
            </a:extLst>
          </p:cNvPr>
          <p:cNvSpPr>
            <a:spLocks noGrp="1"/>
          </p:cNvSpPr>
          <p:nvPr>
            <p:ph sz="quarter" idx="1"/>
          </p:nvPr>
        </p:nvSpPr>
        <p:spPr>
          <a:xfrm>
            <a:off x="609600" y="1516063"/>
            <a:ext cx="4343400" cy="3242973"/>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dirty="0">
              <a:ea typeface="ＭＳ Ｐゴシック"/>
            </a:endParaRPr>
          </a:p>
          <a:p>
            <a:pPr marL="318770" indent="-318770" eaLnBrk="1" hangingPunct="1">
              <a:buFont typeface="Arial" panose="020B0604020202020204" pitchFamily="34" charset="0"/>
              <a:buNone/>
            </a:pPr>
            <a:r>
              <a:rPr lang="en-US" altLang="en-US" dirty="0">
                <a:ea typeface="ＭＳ Ｐゴシック"/>
              </a:rPr>
              <a:t>	The median household income in the United States in 2023 was $80,610.</a:t>
            </a:r>
          </a:p>
          <a:p>
            <a:pPr marL="318770" indent="-318770" eaLnBrk="1" hangingPunct="1">
              <a:buFont typeface="Arial" panose="020B0604020202020204" pitchFamily="34" charset="0"/>
              <a:buNone/>
            </a:pPr>
            <a:r>
              <a:rPr lang="en-US" altLang="en-US" dirty="0">
                <a:ea typeface="ＭＳ Ｐゴシック"/>
              </a:rPr>
              <a:t>		-</a:t>
            </a:r>
            <a:r>
              <a:rPr lang="en-US" altLang="en-US" sz="1600" dirty="0">
                <a:ea typeface="ＭＳ Ｐゴシック"/>
              </a:rPr>
              <a:t>US Census</a:t>
            </a:r>
          </a:p>
        </p:txBody>
      </p:sp>
      <p:pic>
        <p:nvPicPr>
          <p:cNvPr id="6" name="Picture 5" descr="sb10069496c-001.jpg">
            <a:extLst>
              <a:ext uri="{FF2B5EF4-FFF2-40B4-BE49-F238E27FC236}">
                <a16:creationId xmlns:a16="http://schemas.microsoft.com/office/drawing/2014/main" id="{E4C52940-E078-8557-6DFE-83C4CD497955}"/>
              </a:ext>
            </a:extLst>
          </p:cNvPr>
          <p:cNvPicPr>
            <a:picLocks noChangeAspect="1"/>
          </p:cNvPicPr>
          <p:nvPr/>
        </p:nvPicPr>
        <p:blipFill>
          <a:blip r:embed="rId2" cstate="print"/>
          <a:stretch>
            <a:fillRect/>
          </a:stretch>
        </p:blipFill>
        <p:spPr>
          <a:xfrm>
            <a:off x="5041425" y="2420640"/>
            <a:ext cx="3219450" cy="21399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41D2B4-7CC2-54B6-130A-023D9751BDB9}"/>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36867" name="Title 1">
            <a:extLst>
              <a:ext uri="{FF2B5EF4-FFF2-40B4-BE49-F238E27FC236}">
                <a16:creationId xmlns:a16="http://schemas.microsoft.com/office/drawing/2014/main" id="{9D1B8106-F533-65FC-FC1D-F9E5BC0077AE}"/>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12-WAY</a:t>
            </a:r>
          </a:p>
        </p:txBody>
      </p:sp>
      <p:sp>
        <p:nvSpPr>
          <p:cNvPr id="36868" name="Slide Number Placeholder 3">
            <a:extLst>
              <a:ext uri="{FF2B5EF4-FFF2-40B4-BE49-F238E27FC236}">
                <a16:creationId xmlns:a16="http://schemas.microsoft.com/office/drawing/2014/main" id="{75E464D2-190E-9517-2195-ACE20E999A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01958967-34EF-4BB4-B8D5-7FBC92CA81C7}"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26</a:t>
            </a:fld>
            <a:endParaRPr lang="en-US" altLang="en-US" sz="1200" dirty="0">
              <a:solidFill>
                <a:srgbClr val="FFFFFF"/>
              </a:solidFill>
              <a:latin typeface="Arial" panose="020B0604020202020204" pitchFamily="34" charset="0"/>
            </a:endParaRPr>
          </a:p>
        </p:txBody>
      </p:sp>
      <p:sp>
        <p:nvSpPr>
          <p:cNvPr id="36869" name="Content Placeholder 2">
            <a:extLst>
              <a:ext uri="{FF2B5EF4-FFF2-40B4-BE49-F238E27FC236}">
                <a16:creationId xmlns:a16="http://schemas.microsoft.com/office/drawing/2014/main" id="{AD638375-F5A2-FBE9-CF7F-78343DCA04E9}"/>
              </a:ext>
            </a:extLst>
          </p:cNvPr>
          <p:cNvSpPr>
            <a:spLocks noGrp="1"/>
          </p:cNvSpPr>
          <p:nvPr>
            <p:ph sz="quarter" idx="1"/>
          </p:nvPr>
        </p:nvSpPr>
        <p:spPr>
          <a:xfrm>
            <a:off x="609600" y="1524000"/>
            <a:ext cx="8153400" cy="4495800"/>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dirty="0">
              <a:ea typeface="ＭＳ Ｐゴシック"/>
            </a:endParaRPr>
          </a:p>
          <a:p>
            <a:pPr marL="318770" indent="-318770" eaLnBrk="1" hangingPunct="1">
              <a:buFont typeface="Arial" panose="020B0604020202020204" pitchFamily="34" charset="0"/>
              <a:buNone/>
            </a:pPr>
            <a:r>
              <a:rPr lang="en-US" altLang="en-US" dirty="0">
                <a:ea typeface="ＭＳ Ｐゴシック"/>
              </a:rPr>
              <a:t>	The median income is the center, one-half of the households earn less than $80,610, and the other half earn more.</a:t>
            </a:r>
          </a:p>
          <a:p>
            <a:pPr marL="318770" indent="-318770" eaLnBrk="1" hangingPunct="1">
              <a:buFont typeface="Arial" panose="020B0604020202020204" pitchFamily="34" charset="0"/>
              <a:buNone/>
            </a:pPr>
            <a:r>
              <a:rPr lang="en-US" altLang="en-US" sz="1500" dirty="0">
                <a:ea typeface="ＭＳ Ｐゴシック"/>
              </a:rPr>
              <a:t>		— U.S. Census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CE9AB95-9178-87A6-A7C7-20DDD58F46A9}"/>
              </a:ext>
            </a:extLst>
          </p:cNvPr>
          <p:cNvSpPr>
            <a:spLocks noGrp="1"/>
          </p:cNvSpPr>
          <p:nvPr>
            <p:ph type="title"/>
          </p:nvPr>
        </p:nvSpPr>
        <p:spPr>
          <a:xfrm>
            <a:off x="612775" y="304800"/>
            <a:ext cx="8153400" cy="990600"/>
          </a:xfrm>
        </p:spPr>
        <p:txBody>
          <a:bodyPr/>
          <a:lstStyle/>
          <a:p>
            <a:pPr eaLnBrk="1" hangingPunct="1"/>
            <a:r>
              <a:rPr lang="en-US" altLang="en-US" dirty="0"/>
              <a:t>13-Way or No Way?</a:t>
            </a:r>
          </a:p>
        </p:txBody>
      </p:sp>
      <p:sp>
        <p:nvSpPr>
          <p:cNvPr id="38915" name="Slide Number Placeholder 3">
            <a:extLst>
              <a:ext uri="{FF2B5EF4-FFF2-40B4-BE49-F238E27FC236}">
                <a16:creationId xmlns:a16="http://schemas.microsoft.com/office/drawing/2014/main" id="{15224D1A-D2F7-3E85-6323-DA4E778D35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BA4DD46D-4130-463B-87AB-6ADC82D12127}"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27</a:t>
            </a:fld>
            <a:endParaRPr lang="en-US" altLang="en-US" sz="1200" dirty="0">
              <a:solidFill>
                <a:srgbClr val="FFFFFF"/>
              </a:solidFill>
              <a:latin typeface="Arial" panose="020B0604020202020204" pitchFamily="34" charset="0"/>
            </a:endParaRPr>
          </a:p>
        </p:txBody>
      </p:sp>
      <p:sp>
        <p:nvSpPr>
          <p:cNvPr id="38916" name="Content Placeholder 4">
            <a:extLst>
              <a:ext uri="{FF2B5EF4-FFF2-40B4-BE49-F238E27FC236}">
                <a16:creationId xmlns:a16="http://schemas.microsoft.com/office/drawing/2014/main" id="{FDE06DBC-A8E2-9D0E-587B-12FA5328E45F}"/>
              </a:ext>
            </a:extLst>
          </p:cNvPr>
          <p:cNvSpPr>
            <a:spLocks noGrp="1"/>
          </p:cNvSpPr>
          <p:nvPr>
            <p:ph sz="quarter" idx="1"/>
          </p:nvPr>
        </p:nvSpPr>
        <p:spPr>
          <a:xfrm>
            <a:off x="4577705" y="1516063"/>
            <a:ext cx="4038600" cy="3154549"/>
          </a:xfrm>
        </p:spPr>
        <p:txBody>
          <a:bodyPr/>
          <a:lstStyle/>
          <a:p>
            <a:pPr marL="318770" indent="-318770" eaLnBrk="1" hangingPunct="1">
              <a:buFont typeface="Arial" panose="020B0604020202020204" pitchFamily="34" charset="0"/>
              <a:buNone/>
            </a:pPr>
            <a:endParaRPr lang="en-US" altLang="en-US" dirty="0"/>
          </a:p>
          <a:p>
            <a:pPr marL="318770" indent="-318770" eaLnBrk="1" hangingPunct="1">
              <a:buNone/>
            </a:pPr>
            <a:r>
              <a:rPr lang="en-US" altLang="en-US" dirty="0">
                <a:ea typeface="ＭＳ Ｐゴシック"/>
              </a:rPr>
              <a:t>   In 2023 </a:t>
            </a:r>
            <a:r>
              <a:rPr lang="en-US" altLang="en-US" dirty="0">
                <a:ea typeface="+mn-lt"/>
                <a:cs typeface="+mn-lt"/>
              </a:rPr>
              <a:t>t</a:t>
            </a:r>
            <a:r>
              <a:rPr lang="en-US" dirty="0">
                <a:ea typeface="+mn-lt"/>
                <a:cs typeface="+mn-lt"/>
              </a:rPr>
              <a:t>he official poverty rate in the US was 11.1 percent.</a:t>
            </a:r>
          </a:p>
        </p:txBody>
      </p:sp>
      <p:pic>
        <p:nvPicPr>
          <p:cNvPr id="5" name="Picture 6" descr="C:\Documents and Settings\Emily\Local Settings\Temporary Internet Files\Content.IE5\T66E7Q3Z\MPj04276350000[1].jpg">
            <a:extLst>
              <a:ext uri="{FF2B5EF4-FFF2-40B4-BE49-F238E27FC236}">
                <a16:creationId xmlns:a16="http://schemas.microsoft.com/office/drawing/2014/main" id="{DCC507B0-FA6A-FBEF-9720-C67DF5EDC706}"/>
              </a:ext>
            </a:extLst>
          </p:cNvPr>
          <p:cNvPicPr>
            <a:picLocks noChangeAspect="1" noChangeArrowheads="1"/>
          </p:cNvPicPr>
          <p:nvPr/>
        </p:nvPicPr>
        <p:blipFill>
          <a:blip r:embed="rId2" cstate="print"/>
          <a:srcRect/>
          <a:stretch>
            <a:fillRect/>
          </a:stretch>
        </p:blipFill>
        <p:spPr bwMode="auto">
          <a:xfrm>
            <a:off x="1066800" y="1981200"/>
            <a:ext cx="3429000" cy="34057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8FAD89-0097-9331-A6BA-27802CD1F82B}"/>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39939" name="Title 1">
            <a:extLst>
              <a:ext uri="{FF2B5EF4-FFF2-40B4-BE49-F238E27FC236}">
                <a16:creationId xmlns:a16="http://schemas.microsoft.com/office/drawing/2014/main" id="{2972A2F8-555C-0778-413C-468E88A85CFC}"/>
              </a:ext>
            </a:extLst>
          </p:cNvPr>
          <p:cNvSpPr>
            <a:spLocks noGrp="1"/>
          </p:cNvSpPr>
          <p:nvPr>
            <p:ph type="title"/>
          </p:nvPr>
        </p:nvSpPr>
        <p:spPr/>
        <p:txBody>
          <a:bodyPr/>
          <a:lstStyle/>
          <a:p>
            <a:pPr eaLnBrk="1" hangingPunct="1"/>
            <a:r>
              <a:rPr lang="en-US" altLang="en-US" dirty="0">
                <a:solidFill>
                  <a:srgbClr val="EBDDC3"/>
                </a:solidFill>
              </a:rPr>
              <a:t>13-WAY</a:t>
            </a:r>
          </a:p>
        </p:txBody>
      </p:sp>
      <p:sp>
        <p:nvSpPr>
          <p:cNvPr id="39940" name="Content Placeholder 3">
            <a:extLst>
              <a:ext uri="{FF2B5EF4-FFF2-40B4-BE49-F238E27FC236}">
                <a16:creationId xmlns:a16="http://schemas.microsoft.com/office/drawing/2014/main" id="{9AF00239-22C3-30CE-DD47-262C92EACA40}"/>
              </a:ext>
            </a:extLst>
          </p:cNvPr>
          <p:cNvSpPr>
            <a:spLocks noGrp="1"/>
          </p:cNvSpPr>
          <p:nvPr>
            <p:ph sz="quarter" idx="2"/>
          </p:nvPr>
        </p:nvSpPr>
        <p:spPr>
          <a:xfrm>
            <a:off x="609600" y="1589088"/>
            <a:ext cx="7696200" cy="2373312"/>
          </a:xfrm>
        </p:spPr>
        <p:txBody>
          <a:bodyPr/>
          <a:lstStyle/>
          <a:p>
            <a:pPr marL="318770" indent="-318770" eaLnBrk="1" hangingPunct="1">
              <a:buNone/>
            </a:pPr>
            <a:r>
              <a:rPr lang="en-US" altLang="en-US" dirty="0">
                <a:ea typeface="ＭＳ Ｐゴシック"/>
              </a:rPr>
              <a:t> 	</a:t>
            </a:r>
            <a:endParaRPr lang="en-US" dirty="0"/>
          </a:p>
          <a:p>
            <a:pPr marL="318770" indent="-318770" eaLnBrk="1" hangingPunct="1">
              <a:buNone/>
            </a:pPr>
            <a:r>
              <a:rPr lang="en-US" altLang="en-US" dirty="0">
                <a:ea typeface="ＭＳ Ｐゴシック"/>
              </a:rPr>
              <a:t>	</a:t>
            </a:r>
            <a:r>
              <a:rPr lang="en-US" altLang="en-US" dirty="0">
                <a:ea typeface="+mn-lt"/>
                <a:cs typeface="+mn-lt"/>
              </a:rPr>
              <a:t>The poverty rate fell to 11.1% in </a:t>
            </a:r>
            <a:r>
              <a:rPr lang="en-US" dirty="0">
                <a:ea typeface="+mn-lt"/>
                <a:cs typeface="+mn-lt"/>
              </a:rPr>
              <a:t>2023 from 11.4%; 43 million Americans or 13% are currently living in poverty. </a:t>
            </a:r>
          </a:p>
          <a:p>
            <a:pPr marL="318770" indent="-318770" eaLnBrk="1" hangingPunct="1">
              <a:buNone/>
            </a:pPr>
            <a:r>
              <a:rPr lang="en-US" altLang="en-US" sz="3200" dirty="0">
                <a:ea typeface="ＭＳ Ｐゴシック"/>
              </a:rPr>
              <a:t>        </a:t>
            </a:r>
            <a:r>
              <a:rPr lang="en-US" altLang="en-US" sz="1600" dirty="0">
                <a:ea typeface="ＭＳ Ｐゴシック"/>
              </a:rPr>
              <a:t>- U.S. Census &amp; Peter G. Peterson </a:t>
            </a:r>
            <a:r>
              <a:rPr lang="en-US" altLang="en-US" sz="1600" dirty="0" err="1">
                <a:ea typeface="ＭＳ Ｐゴシック"/>
              </a:rPr>
              <a:t>Foundantion</a:t>
            </a:r>
            <a:endParaRPr lang="en-US" altLang="en-US" sz="1600" dirty="0">
              <a:ea typeface="ＭＳ Ｐゴシック"/>
            </a:endParaRPr>
          </a:p>
          <a:p>
            <a:pPr marL="318770" indent="-318770" eaLnBrk="1" hangingPunct="1">
              <a:buNone/>
            </a:pPr>
            <a:br>
              <a:rPr lang="en-US" dirty="0">
                <a:ea typeface="+mn-lt"/>
                <a:cs typeface="+mn-lt"/>
              </a:rPr>
            </a:br>
            <a:endParaRPr lang="en-US" dirty="0">
              <a:ea typeface="+mn-lt"/>
              <a:cs typeface="+mn-lt"/>
            </a:endParaRPr>
          </a:p>
        </p:txBody>
      </p:sp>
      <p:sp>
        <p:nvSpPr>
          <p:cNvPr id="39941" name="Slide Number Placeholder 4">
            <a:extLst>
              <a:ext uri="{FF2B5EF4-FFF2-40B4-BE49-F238E27FC236}">
                <a16:creationId xmlns:a16="http://schemas.microsoft.com/office/drawing/2014/main" id="{2C40AED5-6568-F727-79C5-B8117A97EA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1C5A0E95-3432-4350-8112-FC90ADD38F2C}"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28</a:t>
            </a:fld>
            <a:endParaRPr lang="en-US" altLang="en-US" sz="1200" dirty="0">
              <a:solidFill>
                <a:srgbClr val="FFFFFF"/>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CBF8C14-65B4-50DF-B873-C90A1BD61C23}"/>
              </a:ext>
            </a:extLst>
          </p:cNvPr>
          <p:cNvSpPr>
            <a:spLocks noGrp="1"/>
          </p:cNvSpPr>
          <p:nvPr>
            <p:ph type="title"/>
          </p:nvPr>
        </p:nvSpPr>
        <p:spPr>
          <a:xfrm>
            <a:off x="609600" y="381000"/>
            <a:ext cx="8077200" cy="869950"/>
          </a:xfrm>
        </p:spPr>
        <p:txBody>
          <a:bodyPr/>
          <a:lstStyle/>
          <a:p>
            <a:pPr eaLnBrk="1" hangingPunct="1"/>
            <a:r>
              <a:rPr lang="en-US" altLang="en-US" dirty="0"/>
              <a:t>14-Way or No Way?</a:t>
            </a:r>
          </a:p>
        </p:txBody>
      </p:sp>
      <p:sp>
        <p:nvSpPr>
          <p:cNvPr id="40963" name="Slide Number Placeholder 4">
            <a:extLst>
              <a:ext uri="{FF2B5EF4-FFF2-40B4-BE49-F238E27FC236}">
                <a16:creationId xmlns:a16="http://schemas.microsoft.com/office/drawing/2014/main" id="{5A3C8B50-6FFD-0E52-0554-DF06792C19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E6107AB5-0B60-49EB-8849-38F01F27843F}"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29</a:t>
            </a:fld>
            <a:endParaRPr lang="en-US" altLang="en-US" sz="1200" dirty="0">
              <a:solidFill>
                <a:srgbClr val="FFFFFF"/>
              </a:solidFill>
              <a:latin typeface="Arial" panose="020B0604020202020204" pitchFamily="34" charset="0"/>
            </a:endParaRPr>
          </a:p>
        </p:txBody>
      </p:sp>
      <p:sp>
        <p:nvSpPr>
          <p:cNvPr id="40964" name="Text Placeholder 5">
            <a:extLst>
              <a:ext uri="{FF2B5EF4-FFF2-40B4-BE49-F238E27FC236}">
                <a16:creationId xmlns:a16="http://schemas.microsoft.com/office/drawing/2014/main" id="{AF4DF743-4F8B-3E69-59F4-0695B1D89975}"/>
              </a:ext>
            </a:extLst>
          </p:cNvPr>
          <p:cNvSpPr>
            <a:spLocks noGrp="1"/>
          </p:cNvSpPr>
          <p:nvPr>
            <p:ph type="body" idx="2"/>
          </p:nvPr>
        </p:nvSpPr>
        <p:spPr>
          <a:xfrm>
            <a:off x="609600" y="1752600"/>
            <a:ext cx="1828800" cy="4343400"/>
          </a:xfrm>
          <a:ln>
            <a:headEnd/>
            <a:tailEnd/>
          </a:ln>
        </p:spPr>
        <p:txBody>
          <a:bodyPr/>
          <a:lstStyle/>
          <a:p>
            <a:pPr eaLnBrk="1" hangingPunct="1"/>
            <a:r>
              <a:rPr lang="en-US" altLang="en-US" sz="2000" dirty="0">
                <a:solidFill>
                  <a:srgbClr val="FFFFFF"/>
                </a:solidFill>
                <a:ea typeface="ＭＳ Ｐゴシック" panose="020B0600070205080204" pitchFamily="34" charset="-128"/>
              </a:rPr>
              <a:t>“Never spend money before you have it.”</a:t>
            </a:r>
            <a:endParaRPr lang="en-US" altLang="ja-JP" sz="2000" dirty="0">
              <a:solidFill>
                <a:srgbClr val="FFFFFF"/>
              </a:solidFill>
              <a:ea typeface="ＭＳ Ｐゴシック" panose="020B0600070205080204" pitchFamily="34" charset="-128"/>
            </a:endParaRPr>
          </a:p>
          <a:p>
            <a:pPr eaLnBrk="1" hangingPunct="1"/>
            <a:r>
              <a:rPr lang="en-US" altLang="en-US" sz="1600" dirty="0">
                <a:solidFill>
                  <a:srgbClr val="FFFFFF"/>
                </a:solidFill>
                <a:ea typeface="ＭＳ Ｐゴシック" panose="020B0600070205080204" pitchFamily="34" charset="-128"/>
              </a:rPr>
              <a:t>— Thomas Jefferson</a:t>
            </a:r>
          </a:p>
        </p:txBody>
      </p:sp>
      <p:sp>
        <p:nvSpPr>
          <p:cNvPr id="40965" name="Content Placeholder 3">
            <a:extLst>
              <a:ext uri="{FF2B5EF4-FFF2-40B4-BE49-F238E27FC236}">
                <a16:creationId xmlns:a16="http://schemas.microsoft.com/office/drawing/2014/main" id="{1584DDF5-BAD9-F62F-9F3F-E220DFA83846}"/>
              </a:ext>
            </a:extLst>
          </p:cNvPr>
          <p:cNvSpPr>
            <a:spLocks noGrp="1"/>
          </p:cNvSpPr>
          <p:nvPr>
            <p:ph sz="quarter" idx="1"/>
          </p:nvPr>
        </p:nvSpPr>
        <p:spPr>
          <a:xfrm>
            <a:off x="2438400" y="1524000"/>
            <a:ext cx="6248400" cy="2743200"/>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dirty="0">
              <a:ea typeface="ＭＳ Ｐゴシック"/>
            </a:endParaRPr>
          </a:p>
          <a:p>
            <a:pPr marL="318770" indent="-318770" eaLnBrk="1" hangingPunct="1">
              <a:buNone/>
            </a:pPr>
            <a:r>
              <a:rPr lang="en-US" altLang="en-US" dirty="0">
                <a:ea typeface="ＭＳ Ｐゴシック"/>
              </a:rPr>
              <a:t>	</a:t>
            </a:r>
            <a:r>
              <a:rPr lang="en-US" dirty="0">
                <a:ea typeface="+mn-lt"/>
                <a:cs typeface="+mn-lt"/>
              </a:rPr>
              <a:t>More than half (55%) of Americans spend equal to or more than their total income; including 57% of millennials, 58% of Gen Xers, and 49% of baby boomers.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5F29C5F-58B4-8E4C-8812-D112438A66E6}"/>
              </a:ext>
            </a:extLst>
          </p:cNvPr>
          <p:cNvSpPr>
            <a:spLocks noGrp="1"/>
          </p:cNvSpPr>
          <p:nvPr>
            <p:ph type="title"/>
          </p:nvPr>
        </p:nvSpPr>
        <p:spPr/>
        <p:txBody>
          <a:bodyPr/>
          <a:lstStyle/>
          <a:p>
            <a:pPr eaLnBrk="1" hangingPunct="1"/>
            <a:r>
              <a:rPr lang="en-US" altLang="en-US" dirty="0"/>
              <a:t>1-Way or No Way?</a:t>
            </a:r>
          </a:p>
        </p:txBody>
      </p:sp>
      <p:sp>
        <p:nvSpPr>
          <p:cNvPr id="11267" name="Content Placeholder 2">
            <a:extLst>
              <a:ext uri="{FF2B5EF4-FFF2-40B4-BE49-F238E27FC236}">
                <a16:creationId xmlns:a16="http://schemas.microsoft.com/office/drawing/2014/main" id="{1CF60671-55CF-38DF-5D4B-10F472523BCD}"/>
              </a:ext>
            </a:extLst>
          </p:cNvPr>
          <p:cNvSpPr>
            <a:spLocks noGrp="1"/>
          </p:cNvSpPr>
          <p:nvPr>
            <p:ph sz="quarter" idx="1"/>
          </p:nvPr>
        </p:nvSpPr>
        <p:spPr>
          <a:xfrm>
            <a:off x="609600" y="1524000"/>
            <a:ext cx="4572000" cy="2590800"/>
          </a:xfrm>
        </p:spPr>
        <p:txBody>
          <a:bodyPr/>
          <a:lstStyle/>
          <a:p>
            <a:pPr eaLnBrk="1" hangingPunct="1">
              <a:buFont typeface="Arial" panose="020B0604020202020204" pitchFamily="34" charset="0"/>
              <a:buNone/>
            </a:pPr>
            <a:endParaRPr lang="en-US" altLang="en-US" dirty="0"/>
          </a:p>
          <a:p>
            <a:pPr marL="318770" indent="-318770" eaLnBrk="1" hangingPunct="1">
              <a:buNone/>
            </a:pPr>
            <a:r>
              <a:rPr lang="en-US" altLang="en-US" dirty="0">
                <a:ea typeface="ＭＳ Ｐゴシック"/>
              </a:rPr>
              <a:t>   </a:t>
            </a:r>
          </a:p>
        </p:txBody>
      </p:sp>
      <p:sp>
        <p:nvSpPr>
          <p:cNvPr id="11268" name="Slide Number Placeholder 4">
            <a:extLst>
              <a:ext uri="{FF2B5EF4-FFF2-40B4-BE49-F238E27FC236}">
                <a16:creationId xmlns:a16="http://schemas.microsoft.com/office/drawing/2014/main" id="{787D7D0A-10CA-C8C6-616D-C356C777F6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9579984C-0565-40EC-B7B3-203D2B2F0EDC}"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3</a:t>
            </a:fld>
            <a:endParaRPr lang="en-US" altLang="en-US" sz="1200" dirty="0">
              <a:solidFill>
                <a:srgbClr val="FFFFFF"/>
              </a:solidFill>
              <a:latin typeface="Arial" panose="020B0604020202020204" pitchFamily="34" charset="0"/>
            </a:endParaRPr>
          </a:p>
        </p:txBody>
      </p:sp>
      <p:pic>
        <p:nvPicPr>
          <p:cNvPr id="2051" name="Picture 3" descr="C:\Users\Emily\AppData\Local\Microsoft\Windows\Temporary Internet Files\Content.IE5\XTKIJLJW\MP900426560[1].jpg">
            <a:extLst>
              <a:ext uri="{FF2B5EF4-FFF2-40B4-BE49-F238E27FC236}">
                <a16:creationId xmlns:a16="http://schemas.microsoft.com/office/drawing/2014/main" id="{886A408B-074F-B881-D50A-42DC2B1F2698}"/>
              </a:ext>
            </a:extLst>
          </p:cNvPr>
          <p:cNvPicPr>
            <a:picLocks noChangeAspect="1" noChangeArrowheads="1"/>
          </p:cNvPicPr>
          <p:nvPr/>
        </p:nvPicPr>
        <p:blipFill>
          <a:blip r:embed="rId2" cstate="print"/>
          <a:srcRect/>
          <a:stretch>
            <a:fillRect/>
          </a:stretch>
        </p:blipFill>
        <p:spPr bwMode="auto">
          <a:xfrm>
            <a:off x="5334000" y="2362200"/>
            <a:ext cx="3124200" cy="3124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2" name="Table 1">
            <a:extLst>
              <a:ext uri="{FF2B5EF4-FFF2-40B4-BE49-F238E27FC236}">
                <a16:creationId xmlns:a16="http://schemas.microsoft.com/office/drawing/2014/main" id="{8B81990C-F0F9-1EF5-BB60-017ADE79FC0A}"/>
              </a:ext>
            </a:extLst>
          </p:cNvPr>
          <p:cNvGraphicFramePr>
            <a:graphicFrameLocks noGrp="1"/>
          </p:cNvGraphicFramePr>
          <p:nvPr>
            <p:extLst>
              <p:ext uri="{D42A27DB-BD31-4B8C-83A1-F6EECF244321}">
                <p14:modId xmlns:p14="http://schemas.microsoft.com/office/powerpoint/2010/main" val="4190755251"/>
              </p:ext>
            </p:extLst>
          </p:nvPr>
        </p:nvGraphicFramePr>
        <p:xfrm>
          <a:off x="435429" y="2590800"/>
          <a:ext cx="4572000" cy="2247900"/>
        </p:xfrm>
        <a:graphic>
          <a:graphicData uri="http://schemas.openxmlformats.org/drawingml/2006/table">
            <a:tbl>
              <a:tblPr/>
              <a:tblGrid>
                <a:gridCol w="4572000">
                  <a:extLst>
                    <a:ext uri="{9D8B030D-6E8A-4147-A177-3AD203B41FA5}">
                      <a16:colId xmlns:a16="http://schemas.microsoft.com/office/drawing/2014/main" val="1320475657"/>
                    </a:ext>
                  </a:extLst>
                </a:gridCol>
              </a:tblGrid>
              <a:tr h="2247900">
                <a:tc>
                  <a:txBody>
                    <a:bodyPr/>
                    <a:lstStyle/>
                    <a:p>
                      <a:pPr algn="ctr" fontAlgn="b"/>
                      <a:r>
                        <a:rPr lang="en-US" sz="3600" b="0" i="0" u="none" strike="noStrike" dirty="0">
                          <a:solidFill>
                            <a:srgbClr val="000000"/>
                          </a:solidFill>
                          <a:effectLst/>
                          <a:latin typeface="Calibri" panose="020F0502020204030204" pitchFamily="34" charset="0"/>
                        </a:rPr>
                        <a:t>25% of Americans report they worry about money “all the time.”</a:t>
                      </a:r>
                    </a:p>
                  </a:txBody>
                  <a:tcPr marL="7620" marR="7620" marT="7620" anchor="b">
                    <a:lnL>
                      <a:noFill/>
                    </a:lnL>
                    <a:lnR>
                      <a:noFill/>
                    </a:lnR>
                    <a:lnT>
                      <a:noFill/>
                    </a:lnT>
                    <a:lnB>
                      <a:noFill/>
                    </a:lnB>
                    <a:noFill/>
                  </a:tcPr>
                </a:tc>
                <a:extLst>
                  <a:ext uri="{0D108BD9-81ED-4DB2-BD59-A6C34878D82A}">
                    <a16:rowId xmlns:a16="http://schemas.microsoft.com/office/drawing/2014/main" val="310474086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3AC31B-42B0-5F50-B1B5-7553F12349F6}"/>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41987" name="Title 1">
            <a:extLst>
              <a:ext uri="{FF2B5EF4-FFF2-40B4-BE49-F238E27FC236}">
                <a16:creationId xmlns:a16="http://schemas.microsoft.com/office/drawing/2014/main" id="{98F7DBE0-C73A-C9F7-B44B-EAF228A2EFC6}"/>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14-WAY</a:t>
            </a:r>
          </a:p>
        </p:txBody>
      </p:sp>
      <p:sp>
        <p:nvSpPr>
          <p:cNvPr id="41988" name="Slide Number Placeholder 4">
            <a:extLst>
              <a:ext uri="{FF2B5EF4-FFF2-40B4-BE49-F238E27FC236}">
                <a16:creationId xmlns:a16="http://schemas.microsoft.com/office/drawing/2014/main" id="{E556D5E9-CB90-B440-C9AD-1847A0A210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ED677409-7B0E-4599-B33C-291CD5509798}"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30</a:t>
            </a:fld>
            <a:endParaRPr lang="en-US" altLang="en-US" sz="1200" dirty="0">
              <a:solidFill>
                <a:srgbClr val="FFFFFF"/>
              </a:solidFill>
              <a:latin typeface="Arial" panose="020B0604020202020204" pitchFamily="34" charset="0"/>
            </a:endParaRPr>
          </a:p>
        </p:txBody>
      </p:sp>
      <p:sp>
        <p:nvSpPr>
          <p:cNvPr id="41989" name="Content Placeholder 2">
            <a:extLst>
              <a:ext uri="{FF2B5EF4-FFF2-40B4-BE49-F238E27FC236}">
                <a16:creationId xmlns:a16="http://schemas.microsoft.com/office/drawing/2014/main" id="{695A40BE-E2E1-B366-B13B-617A25E08F84}"/>
              </a:ext>
            </a:extLst>
          </p:cNvPr>
          <p:cNvSpPr>
            <a:spLocks noGrp="1"/>
          </p:cNvSpPr>
          <p:nvPr>
            <p:ph sz="quarter" idx="1"/>
          </p:nvPr>
        </p:nvSpPr>
        <p:spPr>
          <a:xfrm>
            <a:off x="609600" y="1252765"/>
            <a:ext cx="7924800" cy="4495800"/>
          </a:xfrm>
        </p:spPr>
        <p:txBody>
          <a:bodyPr/>
          <a:lstStyle/>
          <a:p>
            <a:pPr marL="318770" indent="-318770" eaLnBrk="1" hangingPunct="1">
              <a:buNone/>
            </a:pPr>
            <a:r>
              <a:rPr lang="en-US" altLang="en-US" dirty="0">
                <a:ea typeface="ＭＳ Ｐゴシック"/>
              </a:rPr>
              <a:t> 	</a:t>
            </a:r>
            <a:endParaRPr lang="en-US" dirty="0">
              <a:ea typeface="ＭＳ Ｐゴシック"/>
            </a:endParaRPr>
          </a:p>
          <a:p>
            <a:pPr marL="318770" indent="-318770" eaLnBrk="1" hangingPunct="1">
              <a:buNone/>
            </a:pPr>
            <a:r>
              <a:rPr lang="en-US" altLang="en-US" dirty="0">
                <a:ea typeface="ＭＳ Ｐゴシック"/>
              </a:rPr>
              <a:t>	</a:t>
            </a:r>
            <a:r>
              <a:rPr lang="en-US" dirty="0">
                <a:ea typeface="+mn-lt"/>
                <a:cs typeface="+mn-lt"/>
              </a:rPr>
              <a:t>In a survey, 58% of respondents stated that the COVID-19 pandemic changed their approach to savings.</a:t>
            </a:r>
            <a:endParaRPr lang="en-US" altLang="en-US" sz="1200" dirty="0"/>
          </a:p>
          <a:p>
            <a:pPr marL="318770" indent="-318770" eaLnBrk="1" hangingPunct="1">
              <a:buNone/>
            </a:pPr>
            <a:r>
              <a:rPr lang="en-US" altLang="en-US" dirty="0">
                <a:ea typeface="ＭＳ Ｐゴシック"/>
              </a:rPr>
              <a:t>	</a:t>
            </a:r>
            <a:r>
              <a:rPr lang="en-US" dirty="0">
                <a:ea typeface="+mn-lt"/>
                <a:cs typeface="+mn-lt"/>
              </a:rPr>
              <a:t>28% of people with a household income less than $35,000 were able to grow their savings during the pandemic.</a:t>
            </a:r>
          </a:p>
          <a:p>
            <a:pPr marL="318770" indent="-318770" eaLnBrk="1" hangingPunct="1">
              <a:buNone/>
            </a:pPr>
            <a:r>
              <a:rPr lang="en-US" dirty="0">
                <a:ea typeface="+mn-lt"/>
                <a:cs typeface="+mn-lt"/>
              </a:rPr>
              <a:t>	But as of March 2024, estimates show that overall excess savings in the U.S. economy have been fully depleted.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C4DEB7D-72D1-6AF7-5CE2-2A8254AEBB9B}"/>
              </a:ext>
            </a:extLst>
          </p:cNvPr>
          <p:cNvSpPr>
            <a:spLocks noGrp="1"/>
          </p:cNvSpPr>
          <p:nvPr>
            <p:ph type="title"/>
          </p:nvPr>
        </p:nvSpPr>
        <p:spPr/>
        <p:txBody>
          <a:bodyPr/>
          <a:lstStyle/>
          <a:p>
            <a:pPr eaLnBrk="1" hangingPunct="1"/>
            <a:r>
              <a:rPr lang="en-US" altLang="en-US" dirty="0"/>
              <a:t>15-Way or No Way?</a:t>
            </a:r>
          </a:p>
        </p:txBody>
      </p:sp>
      <p:sp>
        <p:nvSpPr>
          <p:cNvPr id="43011" name="Content Placeholder 2">
            <a:extLst>
              <a:ext uri="{FF2B5EF4-FFF2-40B4-BE49-F238E27FC236}">
                <a16:creationId xmlns:a16="http://schemas.microsoft.com/office/drawing/2014/main" id="{CEFF38D0-05BA-4281-6194-E1B64D204C17}"/>
              </a:ext>
            </a:extLst>
          </p:cNvPr>
          <p:cNvSpPr>
            <a:spLocks noGrp="1"/>
          </p:cNvSpPr>
          <p:nvPr>
            <p:ph sz="quarter" idx="1"/>
          </p:nvPr>
        </p:nvSpPr>
        <p:spPr>
          <a:xfrm>
            <a:off x="609600" y="1524000"/>
            <a:ext cx="3886200" cy="4572000"/>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dirty="0">
              <a:ea typeface="ＭＳ Ｐゴシック"/>
            </a:endParaRPr>
          </a:p>
          <a:p>
            <a:pPr marL="318770" indent="-318770">
              <a:buFont typeface="Arial" panose="020B0604020202020204" pitchFamily="34" charset="0"/>
              <a:buNone/>
            </a:pPr>
            <a:r>
              <a:rPr lang="en-US" altLang="en-US" dirty="0">
                <a:ea typeface="ＭＳ Ｐゴシック"/>
              </a:rPr>
              <a:t>   61% of students who completed a Bachelor’s degree have received student loans.</a:t>
            </a:r>
          </a:p>
        </p:txBody>
      </p:sp>
      <p:sp>
        <p:nvSpPr>
          <p:cNvPr id="43012" name="Slide Number Placeholder 4">
            <a:extLst>
              <a:ext uri="{FF2B5EF4-FFF2-40B4-BE49-F238E27FC236}">
                <a16:creationId xmlns:a16="http://schemas.microsoft.com/office/drawing/2014/main" id="{F46A2357-4B36-555A-563F-6EDB2AFB6A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F5D69B47-C8E3-4E16-ACF5-3B733C542CC0}"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31</a:t>
            </a:fld>
            <a:endParaRPr lang="en-US" altLang="en-US" sz="1200" dirty="0">
              <a:solidFill>
                <a:srgbClr val="FFFFFF"/>
              </a:solidFill>
              <a:latin typeface="Arial" panose="020B0604020202020204" pitchFamily="34" charset="0"/>
            </a:endParaRPr>
          </a:p>
        </p:txBody>
      </p:sp>
      <p:pic>
        <p:nvPicPr>
          <p:cNvPr id="5130" name="Picture 10" descr="C:\Documents and Settings\Emily\Local Settings\Temporary Internet Files\Content.IE5\KPTYL084\MPj03872850000[1].jpg">
            <a:extLst>
              <a:ext uri="{FF2B5EF4-FFF2-40B4-BE49-F238E27FC236}">
                <a16:creationId xmlns:a16="http://schemas.microsoft.com/office/drawing/2014/main" id="{CE085A70-0FA3-CA4F-37B8-687C23DEF696}"/>
              </a:ext>
            </a:extLst>
          </p:cNvPr>
          <p:cNvPicPr>
            <a:picLocks noChangeAspect="1" noChangeArrowheads="1"/>
          </p:cNvPicPr>
          <p:nvPr/>
        </p:nvPicPr>
        <p:blipFill>
          <a:blip r:embed="rId2" cstate="print"/>
          <a:srcRect/>
          <a:stretch>
            <a:fillRect/>
          </a:stretch>
        </p:blipFill>
        <p:spPr bwMode="auto">
          <a:xfrm>
            <a:off x="4648200" y="2057400"/>
            <a:ext cx="3657600" cy="26090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8CEF4D-DA8B-DE22-5532-100FFE3428C1}"/>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44035" name="Title 4">
            <a:extLst>
              <a:ext uri="{FF2B5EF4-FFF2-40B4-BE49-F238E27FC236}">
                <a16:creationId xmlns:a16="http://schemas.microsoft.com/office/drawing/2014/main" id="{10218768-ADA5-7448-08ED-5374E35AACA3}"/>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15-WAY</a:t>
            </a:r>
          </a:p>
        </p:txBody>
      </p:sp>
      <p:sp>
        <p:nvSpPr>
          <p:cNvPr id="44036" name="Slide Number Placeholder 6">
            <a:extLst>
              <a:ext uri="{FF2B5EF4-FFF2-40B4-BE49-F238E27FC236}">
                <a16:creationId xmlns:a16="http://schemas.microsoft.com/office/drawing/2014/main" id="{716A8971-7E86-9689-634F-3FF46A673F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57FD441F-7852-4A72-A63A-8A69CA40DEFF}"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32</a:t>
            </a:fld>
            <a:endParaRPr lang="en-US" altLang="en-US" sz="1200" dirty="0">
              <a:solidFill>
                <a:srgbClr val="FFFFFF"/>
              </a:solidFill>
              <a:latin typeface="Arial" panose="020B0604020202020204" pitchFamily="34" charset="0"/>
            </a:endParaRPr>
          </a:p>
        </p:txBody>
      </p:sp>
      <p:sp>
        <p:nvSpPr>
          <p:cNvPr id="44037" name="Subtitle 5">
            <a:extLst>
              <a:ext uri="{FF2B5EF4-FFF2-40B4-BE49-F238E27FC236}">
                <a16:creationId xmlns:a16="http://schemas.microsoft.com/office/drawing/2014/main" id="{DF9DDFAF-5C19-5BDE-F0EB-0428D825D807}"/>
              </a:ext>
            </a:extLst>
          </p:cNvPr>
          <p:cNvSpPr>
            <a:spLocks noGrp="1"/>
          </p:cNvSpPr>
          <p:nvPr>
            <p:ph sz="quarter" idx="1"/>
          </p:nvPr>
        </p:nvSpPr>
        <p:spPr>
          <a:xfrm>
            <a:off x="609600" y="1524000"/>
            <a:ext cx="7848600" cy="4495800"/>
          </a:xfrm>
        </p:spPr>
        <p:txBody>
          <a:bodyPr/>
          <a:lstStyle/>
          <a:p>
            <a:pPr marL="318770" indent="-318770" eaLnBrk="1" hangingPunct="1">
              <a:buFont typeface="Arial" panose="020B0604020202020204" pitchFamily="34" charset="0"/>
              <a:buNone/>
            </a:pPr>
            <a:r>
              <a:rPr lang="en-US" altLang="en-US" dirty="0">
                <a:ea typeface="ＭＳ Ｐゴシック"/>
              </a:rPr>
              <a:t>	</a:t>
            </a:r>
          </a:p>
          <a:p>
            <a:pPr marL="318770" indent="-318770">
              <a:buNone/>
            </a:pPr>
            <a:r>
              <a:rPr lang="en-US" dirty="0">
                <a:ea typeface="+mn-lt"/>
                <a:cs typeface="+mn-lt"/>
              </a:rPr>
              <a:t>   The average 4-year Bachelor’s degree debt from a public college is $31,960.</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805B9ED6-16FB-A6B5-9ECF-4B5D5238A73E}"/>
              </a:ext>
            </a:extLst>
          </p:cNvPr>
          <p:cNvSpPr>
            <a:spLocks noGrp="1"/>
          </p:cNvSpPr>
          <p:nvPr>
            <p:ph type="title"/>
          </p:nvPr>
        </p:nvSpPr>
        <p:spPr>
          <a:xfrm>
            <a:off x="612775" y="304800"/>
            <a:ext cx="8153400" cy="990600"/>
          </a:xfrm>
        </p:spPr>
        <p:txBody>
          <a:bodyPr/>
          <a:lstStyle/>
          <a:p>
            <a:pPr eaLnBrk="1" hangingPunct="1"/>
            <a:r>
              <a:rPr lang="en-US" altLang="en-US" dirty="0"/>
              <a:t>16-Way or No Way?</a:t>
            </a:r>
          </a:p>
        </p:txBody>
      </p:sp>
      <p:sp>
        <p:nvSpPr>
          <p:cNvPr id="45059" name="Slide Number Placeholder 4">
            <a:extLst>
              <a:ext uri="{FF2B5EF4-FFF2-40B4-BE49-F238E27FC236}">
                <a16:creationId xmlns:a16="http://schemas.microsoft.com/office/drawing/2014/main" id="{AA958A13-07D2-2183-0A1C-201EF405EE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4ECBE127-B75A-4690-8F6E-DED46C924A9D}"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33</a:t>
            </a:fld>
            <a:endParaRPr lang="en-US" altLang="en-US" sz="1200" dirty="0">
              <a:solidFill>
                <a:srgbClr val="FFFFFF"/>
              </a:solidFill>
              <a:latin typeface="Arial" panose="020B0604020202020204" pitchFamily="34" charset="0"/>
            </a:endParaRPr>
          </a:p>
        </p:txBody>
      </p:sp>
      <p:sp>
        <p:nvSpPr>
          <p:cNvPr id="45060" name="Content Placeholder 2">
            <a:extLst>
              <a:ext uri="{FF2B5EF4-FFF2-40B4-BE49-F238E27FC236}">
                <a16:creationId xmlns:a16="http://schemas.microsoft.com/office/drawing/2014/main" id="{6931E22C-9609-E570-07B6-9E20F75ECEF3}"/>
              </a:ext>
            </a:extLst>
          </p:cNvPr>
          <p:cNvSpPr>
            <a:spLocks noGrp="1"/>
          </p:cNvSpPr>
          <p:nvPr>
            <p:ph sz="quarter" idx="1"/>
          </p:nvPr>
        </p:nvSpPr>
        <p:spPr>
          <a:xfrm>
            <a:off x="4800600" y="1524000"/>
            <a:ext cx="3962400" cy="3886200"/>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dirty="0">
              <a:ea typeface="ＭＳ Ｐゴシック"/>
            </a:endParaRPr>
          </a:p>
          <a:p>
            <a:pPr marL="318770" indent="-318770" eaLnBrk="1" hangingPunct="1">
              <a:buNone/>
            </a:pPr>
            <a:r>
              <a:rPr lang="en-US" altLang="en-US" dirty="0">
                <a:ea typeface="ＭＳ Ｐゴシック"/>
              </a:rPr>
              <a:t>   </a:t>
            </a:r>
            <a:r>
              <a:rPr lang="en-US" b="0" i="0" dirty="0">
                <a:solidFill>
                  <a:srgbClr val="000000"/>
                </a:solidFill>
                <a:effectLst/>
                <a:latin typeface="Calibri" panose="020F0502020204030204" pitchFamily="34" charset="0"/>
              </a:rPr>
              <a:t>A survey found 37% of Americans have been charged a late fee on their bills over the past 12 months</a:t>
            </a:r>
            <a:r>
              <a:rPr lang="en-US" altLang="en-US" dirty="0">
                <a:ea typeface="ＭＳ Ｐゴシック"/>
              </a:rPr>
              <a:t>.</a:t>
            </a:r>
            <a:br>
              <a:rPr lang="en-US" altLang="en-US" dirty="0"/>
            </a:br>
            <a:br>
              <a:rPr lang="en-US" altLang="en-US" dirty="0"/>
            </a:br>
            <a:endParaRPr lang="en-US" altLang="en-US" dirty="0"/>
          </a:p>
        </p:txBody>
      </p:sp>
      <p:pic>
        <p:nvPicPr>
          <p:cNvPr id="6" name="Picture 8" descr="C:\Documents and Settings\Emily\Local Settings\Temporary Internet Files\Content.IE5\GNNZYVKI\MPj04055920000[1].jpg">
            <a:extLst>
              <a:ext uri="{FF2B5EF4-FFF2-40B4-BE49-F238E27FC236}">
                <a16:creationId xmlns:a16="http://schemas.microsoft.com/office/drawing/2014/main" id="{96AF99EA-E9BD-D9B0-67A0-BDD59B657E5F}"/>
              </a:ext>
            </a:extLst>
          </p:cNvPr>
          <p:cNvPicPr>
            <a:picLocks noChangeAspect="1" noChangeArrowheads="1"/>
          </p:cNvPicPr>
          <p:nvPr/>
        </p:nvPicPr>
        <p:blipFill>
          <a:blip r:embed="rId2" cstate="print"/>
          <a:srcRect/>
          <a:stretch>
            <a:fillRect/>
          </a:stretch>
        </p:blipFill>
        <p:spPr bwMode="auto">
          <a:xfrm>
            <a:off x="887098" y="2402541"/>
            <a:ext cx="3810000" cy="25490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EE47CB-9EAE-C456-6105-43F0A3435574}"/>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46083" name="Title 1">
            <a:extLst>
              <a:ext uri="{FF2B5EF4-FFF2-40B4-BE49-F238E27FC236}">
                <a16:creationId xmlns:a16="http://schemas.microsoft.com/office/drawing/2014/main" id="{E6778794-F0F1-8DCD-F706-5550F0BDD5B1}"/>
              </a:ext>
            </a:extLst>
          </p:cNvPr>
          <p:cNvSpPr>
            <a:spLocks noGrp="1"/>
          </p:cNvSpPr>
          <p:nvPr>
            <p:ph type="title"/>
          </p:nvPr>
        </p:nvSpPr>
        <p:spPr/>
        <p:txBody>
          <a:bodyPr/>
          <a:lstStyle/>
          <a:p>
            <a:pPr eaLnBrk="1" hangingPunct="1"/>
            <a:r>
              <a:rPr lang="en-US" altLang="en-US" dirty="0">
                <a:solidFill>
                  <a:srgbClr val="EBDDC3"/>
                </a:solidFill>
              </a:rPr>
              <a:t>16-NO WAY</a:t>
            </a:r>
          </a:p>
        </p:txBody>
      </p:sp>
      <p:sp>
        <p:nvSpPr>
          <p:cNvPr id="46084" name="Content Placeholder 3">
            <a:extLst>
              <a:ext uri="{FF2B5EF4-FFF2-40B4-BE49-F238E27FC236}">
                <a16:creationId xmlns:a16="http://schemas.microsoft.com/office/drawing/2014/main" id="{EABF739B-AD10-E650-4A37-173F0CA1111E}"/>
              </a:ext>
            </a:extLst>
          </p:cNvPr>
          <p:cNvSpPr>
            <a:spLocks noGrp="1"/>
          </p:cNvSpPr>
          <p:nvPr>
            <p:ph sz="quarter" idx="2"/>
          </p:nvPr>
        </p:nvSpPr>
        <p:spPr>
          <a:xfrm>
            <a:off x="609600" y="1524000"/>
            <a:ext cx="7543800" cy="26670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Over 50% of Americans do not pay their credit card bills in full each month. The average U.S. household with credit card debt has a balance of around $6,065. And overall Americans owe $1.1 Trillion in credit card debt.</a:t>
            </a:r>
            <a:r>
              <a:rPr lang="en-US" altLang="en-US" sz="1500" dirty="0"/>
              <a:t>		</a:t>
            </a:r>
          </a:p>
          <a:p>
            <a:pPr eaLnBrk="1" hangingPunct="1">
              <a:buFont typeface="Arial" panose="020B0604020202020204" pitchFamily="34" charset="0"/>
              <a:buNone/>
            </a:pPr>
            <a:r>
              <a:rPr lang="en-US" altLang="en-US" sz="1500" dirty="0"/>
              <a:t>	- U.S. Federal Reserve &amp; LendingTree </a:t>
            </a:r>
          </a:p>
        </p:txBody>
      </p:sp>
      <p:sp>
        <p:nvSpPr>
          <p:cNvPr id="46085" name="Slide Number Placeholder 4">
            <a:extLst>
              <a:ext uri="{FF2B5EF4-FFF2-40B4-BE49-F238E27FC236}">
                <a16:creationId xmlns:a16="http://schemas.microsoft.com/office/drawing/2014/main" id="{3E680791-E73A-D36F-521F-4FEDB2EC03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81B2DB0B-4C9D-4C5B-9B86-EF36F2957737}"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34</a:t>
            </a:fld>
            <a:endParaRPr lang="en-US" altLang="en-US" sz="1200" dirty="0">
              <a:solidFill>
                <a:srgbClr val="FFFFFF"/>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23A7ABEA-8B78-FAF5-415E-26348F02E52F}"/>
              </a:ext>
            </a:extLst>
          </p:cNvPr>
          <p:cNvSpPr>
            <a:spLocks noGrp="1"/>
          </p:cNvSpPr>
          <p:nvPr>
            <p:ph type="title"/>
          </p:nvPr>
        </p:nvSpPr>
        <p:spPr>
          <a:xfrm>
            <a:off x="612775" y="304800"/>
            <a:ext cx="8153400" cy="990600"/>
          </a:xfrm>
        </p:spPr>
        <p:txBody>
          <a:bodyPr/>
          <a:lstStyle/>
          <a:p>
            <a:pPr eaLnBrk="1" hangingPunct="1"/>
            <a:r>
              <a:rPr lang="en-US" altLang="en-US" dirty="0"/>
              <a:t>17-Way or No Way?</a:t>
            </a:r>
          </a:p>
        </p:txBody>
      </p:sp>
      <p:sp>
        <p:nvSpPr>
          <p:cNvPr id="47107" name="Slide Number Placeholder 4">
            <a:extLst>
              <a:ext uri="{FF2B5EF4-FFF2-40B4-BE49-F238E27FC236}">
                <a16:creationId xmlns:a16="http://schemas.microsoft.com/office/drawing/2014/main" id="{29371A74-5B32-C361-C795-3E443F0B50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DB69CF75-6216-4B53-BBEC-330EE68D7FFD}"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35</a:t>
            </a:fld>
            <a:endParaRPr lang="en-US" altLang="en-US" sz="1200" dirty="0">
              <a:solidFill>
                <a:srgbClr val="FFFFFF"/>
              </a:solidFill>
              <a:latin typeface="Arial" panose="020B0604020202020204" pitchFamily="34" charset="0"/>
            </a:endParaRPr>
          </a:p>
        </p:txBody>
      </p:sp>
      <p:sp>
        <p:nvSpPr>
          <p:cNvPr id="47108" name="Content Placeholder 5">
            <a:extLst>
              <a:ext uri="{FF2B5EF4-FFF2-40B4-BE49-F238E27FC236}">
                <a16:creationId xmlns:a16="http://schemas.microsoft.com/office/drawing/2014/main" id="{5CBBF586-2AE5-6658-5673-F1DB65D4A6B5}"/>
              </a:ext>
            </a:extLst>
          </p:cNvPr>
          <p:cNvSpPr>
            <a:spLocks noGrp="1"/>
          </p:cNvSpPr>
          <p:nvPr>
            <p:ph sz="quarter" idx="1"/>
          </p:nvPr>
        </p:nvSpPr>
        <p:spPr>
          <a:xfrm>
            <a:off x="609600" y="1524000"/>
            <a:ext cx="4800600" cy="4495800"/>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dirty="0">
              <a:ea typeface="ＭＳ Ｐゴシック"/>
            </a:endParaRPr>
          </a:p>
          <a:p>
            <a:pPr marL="318770" indent="-318770" eaLnBrk="1" hangingPunct="1">
              <a:buNone/>
            </a:pPr>
            <a:r>
              <a:rPr lang="en-US" altLang="en-US" dirty="0">
                <a:ea typeface="ＭＳ Ｐゴシック"/>
              </a:rPr>
              <a:t>	</a:t>
            </a:r>
            <a:r>
              <a:rPr lang="en-US" dirty="0">
                <a:ea typeface="+mn-lt"/>
                <a:cs typeface="+mn-lt"/>
              </a:rPr>
              <a:t>According to a study from the research firm Teenage Research Unlimited, more students drop out of college because of debt than for academic reasons.</a:t>
            </a:r>
          </a:p>
        </p:txBody>
      </p:sp>
      <p:pic>
        <p:nvPicPr>
          <p:cNvPr id="6" name="Picture 5" descr="82137388.jpg">
            <a:extLst>
              <a:ext uri="{FF2B5EF4-FFF2-40B4-BE49-F238E27FC236}">
                <a16:creationId xmlns:a16="http://schemas.microsoft.com/office/drawing/2014/main" id="{B150CB4F-5F0D-BBB3-4972-7103643834A4}"/>
              </a:ext>
            </a:extLst>
          </p:cNvPr>
          <p:cNvPicPr>
            <a:picLocks noChangeAspect="1"/>
          </p:cNvPicPr>
          <p:nvPr/>
        </p:nvPicPr>
        <p:blipFill>
          <a:blip r:embed="rId2" cstate="print"/>
          <a:stretch>
            <a:fillRect/>
          </a:stretch>
        </p:blipFill>
        <p:spPr>
          <a:xfrm>
            <a:off x="5582702" y="2057400"/>
            <a:ext cx="2494498" cy="37528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418524-2E64-0F5F-B501-E1D4FAB793A6}"/>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48131" name="Title 1">
            <a:extLst>
              <a:ext uri="{FF2B5EF4-FFF2-40B4-BE49-F238E27FC236}">
                <a16:creationId xmlns:a16="http://schemas.microsoft.com/office/drawing/2014/main" id="{07647F6C-4C30-8DA2-A69F-2E38E8A38E76}"/>
              </a:ext>
            </a:extLst>
          </p:cNvPr>
          <p:cNvSpPr>
            <a:spLocks noGrp="1"/>
          </p:cNvSpPr>
          <p:nvPr>
            <p:ph type="title"/>
          </p:nvPr>
        </p:nvSpPr>
        <p:spPr/>
        <p:txBody>
          <a:bodyPr/>
          <a:lstStyle/>
          <a:p>
            <a:pPr eaLnBrk="1" hangingPunct="1"/>
            <a:r>
              <a:rPr lang="en-US" altLang="en-US" dirty="0">
                <a:solidFill>
                  <a:srgbClr val="EBDDC3"/>
                </a:solidFill>
              </a:rPr>
              <a:t>17-WAY</a:t>
            </a:r>
          </a:p>
        </p:txBody>
      </p:sp>
      <p:sp>
        <p:nvSpPr>
          <p:cNvPr id="48132" name="Content Placeholder 2">
            <a:extLst>
              <a:ext uri="{FF2B5EF4-FFF2-40B4-BE49-F238E27FC236}">
                <a16:creationId xmlns:a16="http://schemas.microsoft.com/office/drawing/2014/main" id="{E3FCBE82-5ED5-13FC-17B0-B1A430FC52CF}"/>
              </a:ext>
            </a:extLst>
          </p:cNvPr>
          <p:cNvSpPr>
            <a:spLocks noGrp="1"/>
          </p:cNvSpPr>
          <p:nvPr>
            <p:ph sz="quarter" idx="1"/>
          </p:nvPr>
        </p:nvSpPr>
        <p:spPr>
          <a:xfrm>
            <a:off x="533400" y="1200377"/>
            <a:ext cx="3886200" cy="45720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About half of students at risk of dropping out said it is difficult for them to meet the cost of tuition as well as other related expenses, such as textbooks, housing and food, according to report from CNBC.</a:t>
            </a:r>
            <a:endParaRPr lang="en-US" altLang="en-US" sz="1500" dirty="0"/>
          </a:p>
        </p:txBody>
      </p:sp>
      <p:sp>
        <p:nvSpPr>
          <p:cNvPr id="48133" name="Slide Number Placeholder 3">
            <a:extLst>
              <a:ext uri="{FF2B5EF4-FFF2-40B4-BE49-F238E27FC236}">
                <a16:creationId xmlns:a16="http://schemas.microsoft.com/office/drawing/2014/main" id="{90CCB4E0-9976-6F88-39CE-4B077F03F5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2792E391-A3A7-4F5A-93D3-6F721831AFE6}"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36</a:t>
            </a:fld>
            <a:endParaRPr lang="en-US" altLang="en-US" sz="1200" dirty="0">
              <a:solidFill>
                <a:srgbClr val="FFFFFF"/>
              </a:solidFill>
              <a:latin typeface="Arial" panose="020B0604020202020204" pitchFamily="34" charset="0"/>
            </a:endParaRPr>
          </a:p>
        </p:txBody>
      </p:sp>
      <p:pic>
        <p:nvPicPr>
          <p:cNvPr id="49158" name="Picture 6" descr="C:\Documents and Settings\Emily\Local Settings\Temporary Internet Files\Content.IE5\MQKZYPW9\MPj03872500000[1].jpg">
            <a:extLst>
              <a:ext uri="{FF2B5EF4-FFF2-40B4-BE49-F238E27FC236}">
                <a16:creationId xmlns:a16="http://schemas.microsoft.com/office/drawing/2014/main" id="{AB1EDF91-0C13-60F0-55E1-18DF4DF332CE}"/>
              </a:ext>
            </a:extLst>
          </p:cNvPr>
          <p:cNvPicPr>
            <a:picLocks noChangeAspect="1" noChangeArrowheads="1"/>
          </p:cNvPicPr>
          <p:nvPr/>
        </p:nvPicPr>
        <p:blipFill>
          <a:blip r:embed="rId2" cstate="print"/>
          <a:srcRect/>
          <a:stretch>
            <a:fillRect/>
          </a:stretch>
        </p:blipFill>
        <p:spPr bwMode="auto">
          <a:xfrm>
            <a:off x="4724400" y="2133600"/>
            <a:ext cx="3657600" cy="26090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081E317-F39D-E304-923D-82C093C9774D}"/>
              </a:ext>
            </a:extLst>
          </p:cNvPr>
          <p:cNvSpPr>
            <a:spLocks noGrp="1"/>
          </p:cNvSpPr>
          <p:nvPr>
            <p:ph type="title"/>
          </p:nvPr>
        </p:nvSpPr>
        <p:spPr>
          <a:xfrm>
            <a:off x="612775" y="304800"/>
            <a:ext cx="8153400" cy="990600"/>
          </a:xfrm>
        </p:spPr>
        <p:txBody>
          <a:bodyPr/>
          <a:lstStyle/>
          <a:p>
            <a:pPr eaLnBrk="1" hangingPunct="1"/>
            <a:r>
              <a:rPr lang="en-US" altLang="en-US" dirty="0"/>
              <a:t>18-Way or No Way?</a:t>
            </a:r>
          </a:p>
        </p:txBody>
      </p:sp>
      <p:sp>
        <p:nvSpPr>
          <p:cNvPr id="49155" name="Slide Number Placeholder 3">
            <a:extLst>
              <a:ext uri="{FF2B5EF4-FFF2-40B4-BE49-F238E27FC236}">
                <a16:creationId xmlns:a16="http://schemas.microsoft.com/office/drawing/2014/main" id="{1B30FAB7-825C-413E-8F91-A4FD784214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EB51382D-1918-440C-9A48-C0A3A799099E}"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37</a:t>
            </a:fld>
            <a:endParaRPr lang="en-US" altLang="en-US" sz="1200" dirty="0">
              <a:solidFill>
                <a:srgbClr val="FFFFFF"/>
              </a:solidFill>
              <a:latin typeface="Arial" panose="020B0604020202020204" pitchFamily="34" charset="0"/>
            </a:endParaRPr>
          </a:p>
        </p:txBody>
      </p:sp>
      <p:sp>
        <p:nvSpPr>
          <p:cNvPr id="49156" name="Content Placeholder 2">
            <a:extLst>
              <a:ext uri="{FF2B5EF4-FFF2-40B4-BE49-F238E27FC236}">
                <a16:creationId xmlns:a16="http://schemas.microsoft.com/office/drawing/2014/main" id="{73C40523-616B-D74F-0571-F1EB5358A10B}"/>
              </a:ext>
            </a:extLst>
          </p:cNvPr>
          <p:cNvSpPr>
            <a:spLocks noGrp="1"/>
          </p:cNvSpPr>
          <p:nvPr>
            <p:ph sz="quarter" idx="1"/>
          </p:nvPr>
        </p:nvSpPr>
        <p:spPr>
          <a:xfrm>
            <a:off x="4572000" y="1524000"/>
            <a:ext cx="3810000" cy="44958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When making the minimum payment it takes 11 years to pay off a $2,000 debt on a credit card with an 18.5% interest rate.</a:t>
            </a:r>
          </a:p>
        </p:txBody>
      </p:sp>
      <p:pic>
        <p:nvPicPr>
          <p:cNvPr id="5" name="Picture 6" descr="C:\Documents and Settings\Emily\Local Settings\Temporary Internet Files\Content.IE5\TLTNAAHZ\MPj04223480000[1].jpg">
            <a:extLst>
              <a:ext uri="{FF2B5EF4-FFF2-40B4-BE49-F238E27FC236}">
                <a16:creationId xmlns:a16="http://schemas.microsoft.com/office/drawing/2014/main" id="{2A270446-A9B9-DF92-FBE9-D48C03336355}"/>
              </a:ext>
            </a:extLst>
          </p:cNvPr>
          <p:cNvPicPr>
            <a:picLocks noChangeAspect="1" noChangeArrowheads="1"/>
          </p:cNvPicPr>
          <p:nvPr/>
        </p:nvPicPr>
        <p:blipFill>
          <a:blip r:embed="rId2" cstate="print"/>
          <a:srcRect/>
          <a:stretch>
            <a:fillRect/>
          </a:stretch>
        </p:blipFill>
        <p:spPr bwMode="auto">
          <a:xfrm>
            <a:off x="1574898" y="1828800"/>
            <a:ext cx="2693715" cy="4038600"/>
          </a:xfrm>
          <a:prstGeom prst="rect">
            <a:avLst/>
          </a:prstGeom>
          <a:solidFill>
            <a:srgbClr val="FFFFFF">
              <a:shade val="85000"/>
            </a:srgbClr>
          </a:solidFill>
          <a:ln w="190500" cap="rnd">
            <a:solidFill>
              <a:srgbClr val="FFFFFF"/>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11A231-D88A-82F6-D0B4-0A8FEE312CF7}"/>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50179" name="Title 1">
            <a:extLst>
              <a:ext uri="{FF2B5EF4-FFF2-40B4-BE49-F238E27FC236}">
                <a16:creationId xmlns:a16="http://schemas.microsoft.com/office/drawing/2014/main" id="{3231B29B-4175-C7BB-D4D0-852745999998}"/>
              </a:ext>
            </a:extLst>
          </p:cNvPr>
          <p:cNvSpPr>
            <a:spLocks noGrp="1"/>
          </p:cNvSpPr>
          <p:nvPr>
            <p:ph type="title"/>
          </p:nvPr>
        </p:nvSpPr>
        <p:spPr/>
        <p:txBody>
          <a:bodyPr/>
          <a:lstStyle/>
          <a:p>
            <a:pPr eaLnBrk="1" hangingPunct="1"/>
            <a:r>
              <a:rPr lang="en-US" altLang="en-US" dirty="0">
                <a:solidFill>
                  <a:srgbClr val="EBDDC3"/>
                </a:solidFill>
              </a:rPr>
              <a:t>18-WAY</a:t>
            </a:r>
          </a:p>
        </p:txBody>
      </p:sp>
      <p:sp>
        <p:nvSpPr>
          <p:cNvPr id="50180" name="Content Placeholder 2">
            <a:extLst>
              <a:ext uri="{FF2B5EF4-FFF2-40B4-BE49-F238E27FC236}">
                <a16:creationId xmlns:a16="http://schemas.microsoft.com/office/drawing/2014/main" id="{1CC677CB-0742-A5A0-910A-0FF43123CE1E}"/>
              </a:ext>
            </a:extLst>
          </p:cNvPr>
          <p:cNvSpPr>
            <a:spLocks noGrp="1"/>
          </p:cNvSpPr>
          <p:nvPr>
            <p:ph sz="quarter" idx="1"/>
          </p:nvPr>
        </p:nvSpPr>
        <p:spPr>
          <a:xfrm>
            <a:off x="609600" y="1524000"/>
            <a:ext cx="7924800" cy="4572000"/>
          </a:xfrm>
        </p:spPr>
        <p:txBody>
          <a:bodyPr/>
          <a:lstStyle/>
          <a:p>
            <a:pPr eaLnBrk="1" hangingPunct="1">
              <a:lnSpc>
                <a:spcPct val="90000"/>
              </a:lnSpc>
              <a:buFont typeface="Arial" panose="020B0604020202020204" pitchFamily="34" charset="0"/>
              <a:buNone/>
            </a:pPr>
            <a:r>
              <a:rPr lang="en-US" altLang="en-US" dirty="0"/>
              <a:t>	</a:t>
            </a:r>
          </a:p>
          <a:p>
            <a:pPr eaLnBrk="1" hangingPunct="1">
              <a:lnSpc>
                <a:spcPct val="90000"/>
              </a:lnSpc>
              <a:buFont typeface="Arial" panose="020B0604020202020204" pitchFamily="34" charset="0"/>
              <a:buNone/>
            </a:pPr>
            <a:r>
              <a:rPr lang="en-US" altLang="en-US" dirty="0"/>
              <a:t>	When you make the minimum payment, it takes 11 years to pay off a $2,000 balance and the interest charges will be almost $1,900. Paying only the minimum payment almost doubles the cost.</a:t>
            </a:r>
          </a:p>
          <a:p>
            <a:pPr eaLnBrk="1" hangingPunct="1">
              <a:lnSpc>
                <a:spcPct val="90000"/>
              </a:lnSpc>
              <a:buFont typeface="Arial" panose="020B0604020202020204" pitchFamily="34" charset="0"/>
              <a:buNone/>
            </a:pPr>
            <a:r>
              <a:rPr lang="en-US" altLang="en-US" sz="1500" dirty="0"/>
              <a:t>	</a:t>
            </a:r>
          </a:p>
          <a:p>
            <a:pPr eaLnBrk="1" hangingPunct="1">
              <a:lnSpc>
                <a:spcPct val="90000"/>
              </a:lnSpc>
              <a:buFont typeface="Arial" panose="020B0604020202020204" pitchFamily="34" charset="0"/>
              <a:buNone/>
            </a:pPr>
            <a:endParaRPr lang="en-US" altLang="en-US" dirty="0"/>
          </a:p>
        </p:txBody>
      </p:sp>
      <p:sp>
        <p:nvSpPr>
          <p:cNvPr id="50181" name="Slide Number Placeholder 6">
            <a:extLst>
              <a:ext uri="{FF2B5EF4-FFF2-40B4-BE49-F238E27FC236}">
                <a16:creationId xmlns:a16="http://schemas.microsoft.com/office/drawing/2014/main" id="{5C7B646C-3041-E57A-30F7-BF82302173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5818C40E-33A5-4043-B224-CDDAE2A32FFB}"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38</a:t>
            </a:fld>
            <a:endParaRPr lang="en-US" altLang="en-US" sz="1200" dirty="0">
              <a:solidFill>
                <a:srgbClr val="FFFFFF"/>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AA2A1DD-1B7E-EA3B-1ED2-8B51428F3234}"/>
              </a:ext>
            </a:extLst>
          </p:cNvPr>
          <p:cNvSpPr>
            <a:spLocks noGrp="1"/>
          </p:cNvSpPr>
          <p:nvPr>
            <p:ph type="title"/>
          </p:nvPr>
        </p:nvSpPr>
        <p:spPr/>
        <p:txBody>
          <a:bodyPr/>
          <a:lstStyle/>
          <a:p>
            <a:pPr eaLnBrk="1" hangingPunct="1"/>
            <a:r>
              <a:rPr lang="en-US" altLang="en-US" dirty="0"/>
              <a:t>19-Way or No Way?</a:t>
            </a:r>
          </a:p>
        </p:txBody>
      </p:sp>
      <p:sp>
        <p:nvSpPr>
          <p:cNvPr id="52227" name="Content Placeholder 2">
            <a:extLst>
              <a:ext uri="{FF2B5EF4-FFF2-40B4-BE49-F238E27FC236}">
                <a16:creationId xmlns:a16="http://schemas.microsoft.com/office/drawing/2014/main" id="{74CF678E-772C-561B-731C-99FB13C0EFE5}"/>
              </a:ext>
            </a:extLst>
          </p:cNvPr>
          <p:cNvSpPr>
            <a:spLocks noGrp="1"/>
          </p:cNvSpPr>
          <p:nvPr>
            <p:ph sz="quarter" idx="1"/>
          </p:nvPr>
        </p:nvSpPr>
        <p:spPr>
          <a:xfrm>
            <a:off x="609600" y="1524000"/>
            <a:ext cx="3505200" cy="4572000"/>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dirty="0">
              <a:ea typeface="ＭＳ Ｐゴシック"/>
            </a:endParaRPr>
          </a:p>
          <a:p>
            <a:pPr marL="318770" indent="-318770" eaLnBrk="1" hangingPunct="1">
              <a:buNone/>
            </a:pPr>
            <a:r>
              <a:rPr lang="en-US" altLang="en-US" dirty="0">
                <a:ea typeface="ＭＳ Ｐゴシック"/>
              </a:rPr>
              <a:t>	According to student loan provider Sallie Mae, about 57% of students have a credit card. </a:t>
            </a:r>
            <a:endParaRPr lang="en-US" dirty="0"/>
          </a:p>
        </p:txBody>
      </p:sp>
      <p:sp>
        <p:nvSpPr>
          <p:cNvPr id="52228" name="Slide Number Placeholder 4">
            <a:extLst>
              <a:ext uri="{FF2B5EF4-FFF2-40B4-BE49-F238E27FC236}">
                <a16:creationId xmlns:a16="http://schemas.microsoft.com/office/drawing/2014/main" id="{62093199-E824-E46E-7DF3-4DA32661B2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C1BD2D8D-00E8-46FF-924C-EC2B5A7D3378}"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39</a:t>
            </a:fld>
            <a:endParaRPr lang="en-US" altLang="en-US" sz="1200" dirty="0">
              <a:solidFill>
                <a:srgbClr val="FFFFFF"/>
              </a:solidFill>
              <a:latin typeface="Arial" panose="020B0604020202020204" pitchFamily="34" charset="0"/>
            </a:endParaRPr>
          </a:p>
        </p:txBody>
      </p:sp>
      <p:pic>
        <p:nvPicPr>
          <p:cNvPr id="1028" name="Picture 4" descr="C:\Users\Emily\AppData\Local\Microsoft\Windows\Temporary Internet Files\Content.IE5\NWH3U62R\MP900430820[1].jpg">
            <a:extLst>
              <a:ext uri="{FF2B5EF4-FFF2-40B4-BE49-F238E27FC236}">
                <a16:creationId xmlns:a16="http://schemas.microsoft.com/office/drawing/2014/main" id="{02464BDB-55A2-0DCF-509B-E4F76342B4BA}"/>
              </a:ext>
            </a:extLst>
          </p:cNvPr>
          <p:cNvPicPr>
            <a:picLocks noChangeAspect="1" noChangeArrowheads="1"/>
          </p:cNvPicPr>
          <p:nvPr/>
        </p:nvPicPr>
        <p:blipFill>
          <a:blip r:embed="rId2" cstate="print"/>
          <a:srcRect/>
          <a:stretch>
            <a:fillRect/>
          </a:stretch>
        </p:blipFill>
        <p:spPr bwMode="auto">
          <a:xfrm>
            <a:off x="4572000" y="2286000"/>
            <a:ext cx="3876695" cy="29135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45FC9-CEF8-4037-C386-1C9077F5B84A}"/>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12291" name="Title 1">
            <a:extLst>
              <a:ext uri="{FF2B5EF4-FFF2-40B4-BE49-F238E27FC236}">
                <a16:creationId xmlns:a16="http://schemas.microsoft.com/office/drawing/2014/main" id="{0AA5C0E8-E6B1-ED41-8EFE-FE0EC076A619}"/>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1-NO WAY</a:t>
            </a:r>
          </a:p>
        </p:txBody>
      </p:sp>
      <p:sp>
        <p:nvSpPr>
          <p:cNvPr id="12292" name="Slide Number Placeholder 4">
            <a:extLst>
              <a:ext uri="{FF2B5EF4-FFF2-40B4-BE49-F238E27FC236}">
                <a16:creationId xmlns:a16="http://schemas.microsoft.com/office/drawing/2014/main" id="{9752F33D-21F6-429E-C19F-B162B483C4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FF832377-0AC5-45F6-A1DF-2B49CD169F3E}"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4</a:t>
            </a:fld>
            <a:endParaRPr lang="en-US" altLang="en-US" sz="1200" dirty="0">
              <a:solidFill>
                <a:srgbClr val="FFFFFF"/>
              </a:solidFill>
              <a:latin typeface="Arial" panose="020B0604020202020204" pitchFamily="34" charset="0"/>
            </a:endParaRPr>
          </a:p>
        </p:txBody>
      </p:sp>
      <p:sp>
        <p:nvSpPr>
          <p:cNvPr id="12293" name="Content Placeholder 2">
            <a:extLst>
              <a:ext uri="{FF2B5EF4-FFF2-40B4-BE49-F238E27FC236}">
                <a16:creationId xmlns:a16="http://schemas.microsoft.com/office/drawing/2014/main" id="{75090E14-C462-EC9A-4BC2-958B637FC610}"/>
              </a:ext>
            </a:extLst>
          </p:cNvPr>
          <p:cNvSpPr>
            <a:spLocks noGrp="1"/>
          </p:cNvSpPr>
          <p:nvPr>
            <p:ph sz="quarter" idx="1"/>
          </p:nvPr>
        </p:nvSpPr>
        <p:spPr>
          <a:xfrm>
            <a:off x="4343400" y="1524000"/>
            <a:ext cx="4267200" cy="2438400"/>
          </a:xfrm>
        </p:spPr>
        <p:txBody>
          <a:bodyPr/>
          <a:lstStyle/>
          <a:p>
            <a:pPr eaLnBrk="1" hangingPunct="1"/>
            <a:endParaRPr lang="en-US" altLang="en-US" dirty="0"/>
          </a:p>
          <a:p>
            <a:pPr eaLnBrk="1" hangingPunct="1">
              <a:buFont typeface="Arial" panose="020B0604020202020204" pitchFamily="34" charset="0"/>
              <a:buNone/>
            </a:pPr>
            <a:r>
              <a:rPr lang="en-US" altLang="en-US" dirty="0"/>
              <a:t>	According to a recent CNN survey, 71% of Americans identify money as a significant cause of stress in their lives.</a:t>
            </a:r>
            <a:endParaRPr lang="en-US" altLang="en-US" sz="1500" dirty="0"/>
          </a:p>
        </p:txBody>
      </p:sp>
      <p:pic>
        <p:nvPicPr>
          <p:cNvPr id="7" name="Picture 11" descr="C:\Documents and Settings\Emily\Local Settings\Temporary Internet Files\Content.IE5\225L3H42\MPj04284730000[1].jpg">
            <a:extLst>
              <a:ext uri="{FF2B5EF4-FFF2-40B4-BE49-F238E27FC236}">
                <a16:creationId xmlns:a16="http://schemas.microsoft.com/office/drawing/2014/main" id="{4565416E-FE5B-E939-1260-A97CFA217B22}"/>
              </a:ext>
            </a:extLst>
          </p:cNvPr>
          <p:cNvPicPr>
            <a:picLocks noChangeAspect="1" noChangeArrowheads="1"/>
          </p:cNvPicPr>
          <p:nvPr/>
        </p:nvPicPr>
        <p:blipFill>
          <a:blip r:embed="rId2" cstate="print"/>
          <a:srcRect/>
          <a:stretch>
            <a:fillRect/>
          </a:stretch>
        </p:blipFill>
        <p:spPr bwMode="auto">
          <a:xfrm>
            <a:off x="612958" y="2057400"/>
            <a:ext cx="3644165" cy="23942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FA2C17-F66E-C12B-68D0-457F81CEFBCF}"/>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53251" name="Title 1">
            <a:extLst>
              <a:ext uri="{FF2B5EF4-FFF2-40B4-BE49-F238E27FC236}">
                <a16:creationId xmlns:a16="http://schemas.microsoft.com/office/drawing/2014/main" id="{7885B306-9484-178E-89F8-9DA095D9DCB1}"/>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19-WAY</a:t>
            </a:r>
          </a:p>
        </p:txBody>
      </p:sp>
      <p:sp>
        <p:nvSpPr>
          <p:cNvPr id="53252" name="Slide Number Placeholder 4">
            <a:extLst>
              <a:ext uri="{FF2B5EF4-FFF2-40B4-BE49-F238E27FC236}">
                <a16:creationId xmlns:a16="http://schemas.microsoft.com/office/drawing/2014/main" id="{AAA16529-C9F1-8BE4-E7B6-06B60D318C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1964AD3F-528C-423D-8976-29181DD5C47B}"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40</a:t>
            </a:fld>
            <a:endParaRPr lang="en-US" altLang="en-US" sz="1200" dirty="0">
              <a:solidFill>
                <a:srgbClr val="FFFFFF"/>
              </a:solidFill>
              <a:latin typeface="Arial" panose="020B0604020202020204" pitchFamily="34" charset="0"/>
            </a:endParaRPr>
          </a:p>
        </p:txBody>
      </p:sp>
      <p:sp>
        <p:nvSpPr>
          <p:cNvPr id="53253" name="Content Placeholder 3">
            <a:extLst>
              <a:ext uri="{FF2B5EF4-FFF2-40B4-BE49-F238E27FC236}">
                <a16:creationId xmlns:a16="http://schemas.microsoft.com/office/drawing/2014/main" id="{1E84F75C-50C6-C9AB-3803-5A44F7CF509F}"/>
              </a:ext>
            </a:extLst>
          </p:cNvPr>
          <p:cNvSpPr>
            <a:spLocks noGrp="1"/>
          </p:cNvSpPr>
          <p:nvPr>
            <p:ph sz="quarter" idx="1"/>
          </p:nvPr>
        </p:nvSpPr>
        <p:spPr>
          <a:xfrm>
            <a:off x="4953000" y="1524000"/>
            <a:ext cx="3352800" cy="4495800"/>
          </a:xfrm>
        </p:spPr>
        <p:txBody>
          <a:bodyPr/>
          <a:lstStyle/>
          <a:p>
            <a:pPr eaLnBrk="1" hangingPunct="1">
              <a:buFont typeface="Arial" panose="020B0604020202020204" pitchFamily="34" charset="0"/>
              <a:buNone/>
            </a:pPr>
            <a:endParaRPr lang="en-US" altLang="en-US" dirty="0"/>
          </a:p>
          <a:p>
            <a:pPr eaLnBrk="1" hangingPunct="1">
              <a:buFont typeface="Arial" panose="020B0604020202020204" pitchFamily="34" charset="0"/>
              <a:buNone/>
            </a:pPr>
            <a:r>
              <a:rPr lang="en-US" altLang="en-US" dirty="0"/>
              <a:t>	Most teenagers access credit cards with help from their parents and often use them for school expenses or online purchases.</a:t>
            </a:r>
          </a:p>
        </p:txBody>
      </p:sp>
      <p:pic>
        <p:nvPicPr>
          <p:cNvPr id="7" name="Picture 9" descr="C:\Documents and Settings\Emily\Local Settings\Temporary Internet Files\Content.IE5\LILX22WO\MPj04308180000[1].jpg">
            <a:extLst>
              <a:ext uri="{FF2B5EF4-FFF2-40B4-BE49-F238E27FC236}">
                <a16:creationId xmlns:a16="http://schemas.microsoft.com/office/drawing/2014/main" id="{DEBBB36C-5F44-9E92-E22A-4E0F2ED2297F}"/>
              </a:ext>
            </a:extLst>
          </p:cNvPr>
          <p:cNvPicPr>
            <a:picLocks noChangeAspect="1" noChangeArrowheads="1"/>
          </p:cNvPicPr>
          <p:nvPr/>
        </p:nvPicPr>
        <p:blipFill>
          <a:blip r:embed="rId2" cstate="print"/>
          <a:srcRect/>
          <a:stretch>
            <a:fillRect/>
          </a:stretch>
        </p:blipFill>
        <p:spPr bwMode="auto">
          <a:xfrm>
            <a:off x="838200" y="2111514"/>
            <a:ext cx="3886200" cy="2917686"/>
          </a:xfrm>
          <a:prstGeom prst="rect">
            <a:avLst/>
          </a:prstGeom>
          <a:solidFill>
            <a:srgbClr val="FFFFFF">
              <a:shade val="85000"/>
            </a:srgbClr>
          </a:solidFill>
          <a:ln w="190500" cap="rnd">
            <a:solidFill>
              <a:srgbClr val="FFFFFF"/>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9DA8350-E0BA-E6C1-8841-75B2328C7631}"/>
              </a:ext>
            </a:extLst>
          </p:cNvPr>
          <p:cNvSpPr>
            <a:spLocks noGrp="1"/>
          </p:cNvSpPr>
          <p:nvPr>
            <p:ph type="title"/>
          </p:nvPr>
        </p:nvSpPr>
        <p:spPr>
          <a:xfrm>
            <a:off x="612775" y="304800"/>
            <a:ext cx="8153400" cy="990600"/>
          </a:xfrm>
        </p:spPr>
        <p:txBody>
          <a:bodyPr/>
          <a:lstStyle/>
          <a:p>
            <a:pPr eaLnBrk="1" hangingPunct="1"/>
            <a:r>
              <a:rPr lang="en-US" altLang="en-US" dirty="0"/>
              <a:t>20-Way or No Way?</a:t>
            </a:r>
          </a:p>
        </p:txBody>
      </p:sp>
      <p:sp>
        <p:nvSpPr>
          <p:cNvPr id="54275" name="Slide Number Placeholder 4">
            <a:extLst>
              <a:ext uri="{FF2B5EF4-FFF2-40B4-BE49-F238E27FC236}">
                <a16:creationId xmlns:a16="http://schemas.microsoft.com/office/drawing/2014/main" id="{3F5D3FC3-9C77-6AB0-0625-77369EC333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2CE94195-4B63-465E-8F24-93198BC11FD6}"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41</a:t>
            </a:fld>
            <a:endParaRPr lang="en-US" altLang="en-US" sz="1200" dirty="0">
              <a:solidFill>
                <a:srgbClr val="FFFFFF"/>
              </a:solidFill>
              <a:latin typeface="Arial" panose="020B0604020202020204" pitchFamily="34" charset="0"/>
            </a:endParaRPr>
          </a:p>
        </p:txBody>
      </p:sp>
      <p:sp>
        <p:nvSpPr>
          <p:cNvPr id="54276" name="Content Placeholder 3">
            <a:extLst>
              <a:ext uri="{FF2B5EF4-FFF2-40B4-BE49-F238E27FC236}">
                <a16:creationId xmlns:a16="http://schemas.microsoft.com/office/drawing/2014/main" id="{BF46F5FD-4301-2CD9-FE73-0A9BCA35847D}"/>
              </a:ext>
            </a:extLst>
          </p:cNvPr>
          <p:cNvSpPr>
            <a:spLocks noGrp="1"/>
          </p:cNvSpPr>
          <p:nvPr>
            <p:ph sz="quarter" idx="1"/>
          </p:nvPr>
        </p:nvSpPr>
        <p:spPr>
          <a:xfrm>
            <a:off x="4267200" y="1524000"/>
            <a:ext cx="4419600" cy="25908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22% of Americans occasionally live paycheck to paycheck.</a:t>
            </a:r>
            <a:r>
              <a:rPr lang="en-US" altLang="en-US" dirty="0">
                <a:solidFill>
                  <a:srgbClr val="101010"/>
                </a:solidFill>
                <a:latin typeface="Times New Roman" panose="02020603050405020304" pitchFamily="18" charset="0"/>
              </a:rPr>
              <a:t>	</a:t>
            </a:r>
            <a:endParaRPr lang="en-US" altLang="en-US" sz="1600" dirty="0"/>
          </a:p>
        </p:txBody>
      </p:sp>
      <p:pic>
        <p:nvPicPr>
          <p:cNvPr id="6" name="Picture 5" descr="BU005066.jpg">
            <a:extLst>
              <a:ext uri="{FF2B5EF4-FFF2-40B4-BE49-F238E27FC236}">
                <a16:creationId xmlns:a16="http://schemas.microsoft.com/office/drawing/2014/main" id="{01953CA8-BA3C-8D7C-D384-8BE26773A74B}"/>
              </a:ext>
            </a:extLst>
          </p:cNvPr>
          <p:cNvPicPr>
            <a:picLocks noChangeAspect="1"/>
          </p:cNvPicPr>
          <p:nvPr/>
        </p:nvPicPr>
        <p:blipFill>
          <a:blip r:embed="rId2" cstate="print"/>
          <a:stretch>
            <a:fillRect/>
          </a:stretch>
        </p:blipFill>
        <p:spPr>
          <a:xfrm>
            <a:off x="762000" y="1981200"/>
            <a:ext cx="3346970" cy="262873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E5299D-1B9F-1374-3D32-C656CFB82CBD}"/>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55299" name="Title 1">
            <a:extLst>
              <a:ext uri="{FF2B5EF4-FFF2-40B4-BE49-F238E27FC236}">
                <a16:creationId xmlns:a16="http://schemas.microsoft.com/office/drawing/2014/main" id="{960135E8-67BA-EDC3-3E2A-44391068EF56}"/>
              </a:ext>
            </a:extLst>
          </p:cNvPr>
          <p:cNvSpPr>
            <a:spLocks noGrp="1"/>
          </p:cNvSpPr>
          <p:nvPr>
            <p:ph type="title"/>
          </p:nvPr>
        </p:nvSpPr>
        <p:spPr/>
        <p:txBody>
          <a:bodyPr/>
          <a:lstStyle/>
          <a:p>
            <a:pPr eaLnBrk="1" hangingPunct="1"/>
            <a:r>
              <a:rPr lang="en-US" altLang="en-US" dirty="0">
                <a:solidFill>
                  <a:srgbClr val="EBDDC3"/>
                </a:solidFill>
              </a:rPr>
              <a:t>20-NO WAY</a:t>
            </a:r>
          </a:p>
        </p:txBody>
      </p:sp>
      <p:sp>
        <p:nvSpPr>
          <p:cNvPr id="55300" name="Content Placeholder 2">
            <a:extLst>
              <a:ext uri="{FF2B5EF4-FFF2-40B4-BE49-F238E27FC236}">
                <a16:creationId xmlns:a16="http://schemas.microsoft.com/office/drawing/2014/main" id="{93E053E6-3902-1A00-A1F0-A4421A4ED899}"/>
              </a:ext>
            </a:extLst>
          </p:cNvPr>
          <p:cNvSpPr>
            <a:spLocks noGrp="1"/>
          </p:cNvSpPr>
          <p:nvPr>
            <p:ph sz="quarter" idx="1"/>
          </p:nvPr>
        </p:nvSpPr>
        <p:spPr>
          <a:xfrm>
            <a:off x="609600" y="1524000"/>
            <a:ext cx="7924800" cy="2743200"/>
          </a:xfrm>
        </p:spPr>
        <p:txBody>
          <a:bodyPr/>
          <a:lstStyle/>
          <a:p>
            <a:pPr marL="318770" indent="-318770" eaLnBrk="1" hangingPunct="1"/>
            <a:endParaRPr lang="en-US" altLang="en-US" dirty="0"/>
          </a:p>
          <a:p>
            <a:pPr marL="318770" indent="-318770" eaLnBrk="1" hangingPunct="1">
              <a:buNone/>
            </a:pPr>
            <a:r>
              <a:rPr lang="en-US" altLang="en-US" dirty="0">
                <a:ea typeface="ＭＳ Ｐゴシック"/>
              </a:rPr>
              <a:t> 	Not only do 78% of Americans </a:t>
            </a:r>
            <a:r>
              <a:rPr lang="en-US" altLang="en-US" u="sng" dirty="0">
                <a:ea typeface="ＭＳ Ｐゴシック"/>
              </a:rPr>
              <a:t>occasionally</a:t>
            </a:r>
            <a:r>
              <a:rPr lang="en-US" altLang="en-US" dirty="0">
                <a:ea typeface="ＭＳ Ｐゴシック"/>
              </a:rPr>
              <a:t> live paycheck to paycheck, but many have no money left after paying basic monthly expenses.</a:t>
            </a:r>
          </a:p>
          <a:p>
            <a:pPr marL="318770" indent="-318770" eaLnBrk="1" hangingPunct="1">
              <a:buNone/>
            </a:pPr>
            <a:r>
              <a:rPr lang="en-US" altLang="en-US" dirty="0">
                <a:ea typeface="ＭＳ Ｐゴシック"/>
              </a:rPr>
              <a:t>		- Forbes</a:t>
            </a:r>
          </a:p>
          <a:p>
            <a:pPr marL="318770" indent="-318770" eaLnBrk="1" hangingPunct="1">
              <a:buFont typeface="Arial" panose="020B0604020202020204" pitchFamily="34" charset="0"/>
              <a:buNone/>
            </a:pPr>
            <a:r>
              <a:rPr lang="en-US" altLang="en-US" sz="1500" dirty="0">
                <a:ea typeface="ＭＳ Ｐゴシック"/>
              </a:rPr>
              <a:t>	</a:t>
            </a:r>
            <a:endParaRPr lang="en-US" altLang="en-US" sz="1600" dirty="0">
              <a:ea typeface="ＭＳ Ｐゴシック"/>
            </a:endParaRPr>
          </a:p>
        </p:txBody>
      </p:sp>
      <p:sp>
        <p:nvSpPr>
          <p:cNvPr id="55301" name="Slide Number Placeholder 4">
            <a:extLst>
              <a:ext uri="{FF2B5EF4-FFF2-40B4-BE49-F238E27FC236}">
                <a16:creationId xmlns:a16="http://schemas.microsoft.com/office/drawing/2014/main" id="{BF83972D-FBA5-9A1C-0442-4D5930B79C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8FA1BC35-2AFB-4A11-BE84-707D0ECBB359}"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42</a:t>
            </a:fld>
            <a:endParaRPr lang="en-US" altLang="en-US" sz="1200" dirty="0">
              <a:solidFill>
                <a:srgbClr val="FFFFFF"/>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B2170389-655C-F3F4-4417-65EC4E3C7814}"/>
              </a:ext>
            </a:extLst>
          </p:cNvPr>
          <p:cNvSpPr>
            <a:spLocks noGrp="1"/>
          </p:cNvSpPr>
          <p:nvPr>
            <p:ph type="title"/>
          </p:nvPr>
        </p:nvSpPr>
        <p:spPr/>
        <p:txBody>
          <a:bodyPr/>
          <a:lstStyle/>
          <a:p>
            <a:pPr eaLnBrk="1" hangingPunct="1"/>
            <a:r>
              <a:rPr lang="en-US" altLang="en-US" dirty="0"/>
              <a:t>21-Way or No Way?</a:t>
            </a:r>
          </a:p>
        </p:txBody>
      </p:sp>
      <p:sp>
        <p:nvSpPr>
          <p:cNvPr id="57347" name="Content Placeholder 2">
            <a:extLst>
              <a:ext uri="{FF2B5EF4-FFF2-40B4-BE49-F238E27FC236}">
                <a16:creationId xmlns:a16="http://schemas.microsoft.com/office/drawing/2014/main" id="{424D12F8-73BB-5FAE-1473-CF58989D9157}"/>
              </a:ext>
            </a:extLst>
          </p:cNvPr>
          <p:cNvSpPr>
            <a:spLocks noGrp="1"/>
          </p:cNvSpPr>
          <p:nvPr>
            <p:ph sz="quarter" idx="1"/>
          </p:nvPr>
        </p:nvSpPr>
        <p:spPr>
          <a:xfrm>
            <a:off x="762000" y="1524000"/>
            <a:ext cx="4114800" cy="45720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There are more payday lending stores in the United States than McDonald’s and Starbucks stores combined.</a:t>
            </a:r>
          </a:p>
        </p:txBody>
      </p:sp>
      <p:sp>
        <p:nvSpPr>
          <p:cNvPr id="57348" name="Slide Number Placeholder 4">
            <a:extLst>
              <a:ext uri="{FF2B5EF4-FFF2-40B4-BE49-F238E27FC236}">
                <a16:creationId xmlns:a16="http://schemas.microsoft.com/office/drawing/2014/main" id="{F5F65BE5-211A-E763-BB25-49DA9E41D0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9B446159-C29C-41F5-8CA5-3BCA2986DBFC}"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43</a:t>
            </a:fld>
            <a:endParaRPr lang="en-US" altLang="en-US" sz="1200" dirty="0">
              <a:solidFill>
                <a:srgbClr val="FFFFFF"/>
              </a:solidFill>
              <a:latin typeface="Arial" panose="020B0604020202020204" pitchFamily="34" charset="0"/>
            </a:endParaRPr>
          </a:p>
        </p:txBody>
      </p:sp>
      <p:pic>
        <p:nvPicPr>
          <p:cNvPr id="6" name="Picture 5" descr="81848693.jpg">
            <a:extLst>
              <a:ext uri="{FF2B5EF4-FFF2-40B4-BE49-F238E27FC236}">
                <a16:creationId xmlns:a16="http://schemas.microsoft.com/office/drawing/2014/main" id="{D7174451-C3A9-1E58-C29D-301A1481C1B6}"/>
              </a:ext>
            </a:extLst>
          </p:cNvPr>
          <p:cNvPicPr>
            <a:picLocks noChangeAspect="1"/>
          </p:cNvPicPr>
          <p:nvPr/>
        </p:nvPicPr>
        <p:blipFill>
          <a:blip r:embed="rId2" cstate="print"/>
          <a:stretch>
            <a:fillRect/>
          </a:stretch>
        </p:blipFill>
        <p:spPr>
          <a:xfrm>
            <a:off x="5181600" y="1981200"/>
            <a:ext cx="2698198" cy="40513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D59DC-6029-E675-0455-8CA6D39D3224}"/>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58371" name="Title 1">
            <a:extLst>
              <a:ext uri="{FF2B5EF4-FFF2-40B4-BE49-F238E27FC236}">
                <a16:creationId xmlns:a16="http://schemas.microsoft.com/office/drawing/2014/main" id="{50A78BF8-6FF9-DF0E-860F-9828DCC37702}"/>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21-WAY</a:t>
            </a:r>
          </a:p>
        </p:txBody>
      </p:sp>
      <p:sp>
        <p:nvSpPr>
          <p:cNvPr id="58372" name="Slide Number Placeholder 4">
            <a:extLst>
              <a:ext uri="{FF2B5EF4-FFF2-40B4-BE49-F238E27FC236}">
                <a16:creationId xmlns:a16="http://schemas.microsoft.com/office/drawing/2014/main" id="{EA92F63F-B89D-7805-5691-AB9205AC7F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78620109-B57E-470C-8789-ADE160ABFD51}"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44</a:t>
            </a:fld>
            <a:endParaRPr lang="en-US" altLang="en-US" sz="1200" dirty="0">
              <a:solidFill>
                <a:srgbClr val="FFFFFF"/>
              </a:solidFill>
              <a:latin typeface="Arial" panose="020B0604020202020204" pitchFamily="34" charset="0"/>
            </a:endParaRPr>
          </a:p>
        </p:txBody>
      </p:sp>
      <p:sp>
        <p:nvSpPr>
          <p:cNvPr id="58373" name="Content Placeholder 2">
            <a:extLst>
              <a:ext uri="{FF2B5EF4-FFF2-40B4-BE49-F238E27FC236}">
                <a16:creationId xmlns:a16="http://schemas.microsoft.com/office/drawing/2014/main" id="{7A45E977-DA1D-6924-D5BE-D20694114C7D}"/>
              </a:ext>
            </a:extLst>
          </p:cNvPr>
          <p:cNvSpPr>
            <a:spLocks noGrp="1"/>
          </p:cNvSpPr>
          <p:nvPr>
            <p:ph sz="quarter" idx="1"/>
          </p:nvPr>
        </p:nvSpPr>
        <p:spPr>
          <a:xfrm>
            <a:off x="609600" y="1524000"/>
            <a:ext cx="7772400" cy="2590800"/>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altLang="en-US" dirty="0"/>
          </a:p>
          <a:p>
            <a:pPr marL="318770" indent="-318770" eaLnBrk="1" hangingPunct="1">
              <a:buNone/>
            </a:pPr>
            <a:r>
              <a:rPr lang="en-US" altLang="en-US" sz="3200" dirty="0">
                <a:ea typeface="ＭＳ Ｐゴシック"/>
              </a:rPr>
              <a:t>	The number of payday lenders in the U.S. is about 23,000 — twice that of McDonald's and Starbucks. </a:t>
            </a:r>
          </a:p>
          <a:p>
            <a:pPr marL="318770" indent="-318770" eaLnBrk="1" hangingPunct="1">
              <a:buNone/>
            </a:pPr>
            <a:endParaRPr lang="en-US" altLang="en-US" sz="3200" dirty="0">
              <a:ea typeface="ＭＳ Ｐゴシック"/>
            </a:endParaRPr>
          </a:p>
          <a:p>
            <a:pPr marL="318770" indent="-318770" eaLnBrk="1" hangingPunct="1">
              <a:buNone/>
            </a:pPr>
            <a:r>
              <a:rPr lang="en-US" altLang="en-US" sz="3200" dirty="0">
                <a:ea typeface="ＭＳ Ｐゴシック"/>
              </a:rPr>
              <a:t>	As many as </a:t>
            </a:r>
            <a:r>
              <a:rPr lang="en-US" altLang="en-US" sz="3200" dirty="0">
                <a:ea typeface="+mn-lt"/>
                <a:cs typeface="+mn-lt"/>
              </a:rPr>
              <a:t>12</a:t>
            </a:r>
            <a:r>
              <a:rPr lang="en-US" sz="3200" dirty="0">
                <a:ea typeface="+mn-lt"/>
                <a:cs typeface="+mn-lt"/>
              </a:rPr>
              <a:t> million Americans used payday loans in 2022. </a:t>
            </a:r>
          </a:p>
          <a:p>
            <a:pPr marL="318770" indent="-318770" eaLnBrk="1" hangingPunct="1">
              <a:buNone/>
            </a:pPr>
            <a:r>
              <a:rPr lang="en-US" sz="1500" dirty="0">
                <a:ea typeface="+mn-lt"/>
                <a:cs typeface="+mn-lt"/>
              </a:rPr>
              <a:t>		- DebtHammer.org</a:t>
            </a:r>
          </a:p>
          <a:p>
            <a:pPr marL="318770" indent="-318770" eaLnBrk="1" hangingPunct="1">
              <a:buFont typeface="Arial" panose="020B0604020202020204" pitchFamily="34" charset="0"/>
              <a:buNone/>
            </a:pPr>
            <a:r>
              <a:rPr lang="en-US" altLang="en-US" dirty="0">
                <a:ea typeface="ＭＳ Ｐゴシック"/>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389C9371-32C7-85A0-11B5-B6210321CAAC}"/>
              </a:ext>
            </a:extLst>
          </p:cNvPr>
          <p:cNvSpPr>
            <a:spLocks noGrp="1"/>
          </p:cNvSpPr>
          <p:nvPr>
            <p:ph type="title"/>
          </p:nvPr>
        </p:nvSpPr>
        <p:spPr/>
        <p:txBody>
          <a:bodyPr/>
          <a:lstStyle/>
          <a:p>
            <a:pPr eaLnBrk="1" hangingPunct="1"/>
            <a:r>
              <a:rPr lang="en-US" altLang="en-US" dirty="0"/>
              <a:t>22-Way or No Way?</a:t>
            </a:r>
          </a:p>
        </p:txBody>
      </p:sp>
      <p:sp>
        <p:nvSpPr>
          <p:cNvPr id="59395" name="Content Placeholder 2">
            <a:extLst>
              <a:ext uri="{FF2B5EF4-FFF2-40B4-BE49-F238E27FC236}">
                <a16:creationId xmlns:a16="http://schemas.microsoft.com/office/drawing/2014/main" id="{777D1A2B-CE4A-4B08-BC25-C9C44BEFB25B}"/>
              </a:ext>
            </a:extLst>
          </p:cNvPr>
          <p:cNvSpPr>
            <a:spLocks noGrp="1"/>
          </p:cNvSpPr>
          <p:nvPr>
            <p:ph sz="quarter" idx="1"/>
          </p:nvPr>
        </p:nvSpPr>
        <p:spPr>
          <a:xfrm>
            <a:off x="609600" y="1524000"/>
            <a:ext cx="3886200" cy="45720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a:t>
            </a:r>
            <a:r>
              <a:rPr lang="en-US" b="0" i="0" dirty="0">
                <a:solidFill>
                  <a:srgbClr val="000000"/>
                </a:solidFill>
                <a:effectLst/>
                <a:latin typeface="Times New Roman" panose="02020603050405020304" pitchFamily="18" charset="0"/>
              </a:rPr>
              <a:t>A typical two-week payday loan, with a $15 per $100 fee, equates to an annual percentage rate (APR) of almost 400 percent.</a:t>
            </a:r>
            <a:endParaRPr lang="en-US" altLang="en-US" dirty="0"/>
          </a:p>
        </p:txBody>
      </p:sp>
      <p:sp>
        <p:nvSpPr>
          <p:cNvPr id="59396" name="Slide Number Placeholder 4">
            <a:extLst>
              <a:ext uri="{FF2B5EF4-FFF2-40B4-BE49-F238E27FC236}">
                <a16:creationId xmlns:a16="http://schemas.microsoft.com/office/drawing/2014/main" id="{A1326292-B6E6-5E1B-ABF9-65A4C5F6A6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0C0B64AB-D91B-4668-AC33-6E34B9B1343D}"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45</a:t>
            </a:fld>
            <a:endParaRPr lang="en-US" altLang="en-US" sz="1200" dirty="0">
              <a:solidFill>
                <a:srgbClr val="FFFFFF"/>
              </a:solidFill>
              <a:latin typeface="Arial" panose="020B0604020202020204" pitchFamily="34" charset="0"/>
            </a:endParaRPr>
          </a:p>
        </p:txBody>
      </p:sp>
      <p:pic>
        <p:nvPicPr>
          <p:cNvPr id="17415" name="Picture 7" descr="C:\Documents and Settings\Emily\Local Settings\Temporary Internet Files\Content.IE5\07QYJZ7I\MPj04091430000[1].jpg">
            <a:extLst>
              <a:ext uri="{FF2B5EF4-FFF2-40B4-BE49-F238E27FC236}">
                <a16:creationId xmlns:a16="http://schemas.microsoft.com/office/drawing/2014/main" id="{B47F41D9-3A88-C881-FD36-0BD37E45A89E}"/>
              </a:ext>
            </a:extLst>
          </p:cNvPr>
          <p:cNvPicPr>
            <a:picLocks noChangeAspect="1" noChangeArrowheads="1"/>
          </p:cNvPicPr>
          <p:nvPr/>
        </p:nvPicPr>
        <p:blipFill>
          <a:blip r:embed="rId3" cstate="print"/>
          <a:srcRect/>
          <a:stretch>
            <a:fillRect/>
          </a:stretch>
        </p:blipFill>
        <p:spPr bwMode="auto">
          <a:xfrm>
            <a:off x="5029200" y="2133600"/>
            <a:ext cx="3200400" cy="3200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C96D49-7184-A7A0-846A-C626AF1C3433}"/>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61443" name="Title 1">
            <a:extLst>
              <a:ext uri="{FF2B5EF4-FFF2-40B4-BE49-F238E27FC236}">
                <a16:creationId xmlns:a16="http://schemas.microsoft.com/office/drawing/2014/main" id="{9BC36FEA-A7EE-CA9B-A8E8-B6107F5FE9CD}"/>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22-NO WAY</a:t>
            </a:r>
          </a:p>
        </p:txBody>
      </p:sp>
      <p:sp>
        <p:nvSpPr>
          <p:cNvPr id="61444" name="Slide Number Placeholder 4">
            <a:extLst>
              <a:ext uri="{FF2B5EF4-FFF2-40B4-BE49-F238E27FC236}">
                <a16:creationId xmlns:a16="http://schemas.microsoft.com/office/drawing/2014/main" id="{21036BA6-AD09-DE9E-3533-AF5C9DE079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7CFF3BF6-2F1D-4239-9B6A-BFA2F29DE321}"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46</a:t>
            </a:fld>
            <a:endParaRPr lang="en-US" altLang="en-US" sz="1200" dirty="0">
              <a:solidFill>
                <a:srgbClr val="FFFFFF"/>
              </a:solidFill>
              <a:latin typeface="Arial" panose="020B0604020202020204" pitchFamily="34" charset="0"/>
            </a:endParaRPr>
          </a:p>
        </p:txBody>
      </p:sp>
      <p:sp>
        <p:nvSpPr>
          <p:cNvPr id="61445" name="Content Placeholder 2">
            <a:extLst>
              <a:ext uri="{FF2B5EF4-FFF2-40B4-BE49-F238E27FC236}">
                <a16:creationId xmlns:a16="http://schemas.microsoft.com/office/drawing/2014/main" id="{204B2007-EB02-5399-7447-2DDA701FA83E}"/>
              </a:ext>
            </a:extLst>
          </p:cNvPr>
          <p:cNvSpPr>
            <a:spLocks noGrp="1"/>
          </p:cNvSpPr>
          <p:nvPr>
            <p:ph sz="quarter" idx="1"/>
          </p:nvPr>
        </p:nvSpPr>
        <p:spPr>
          <a:xfrm>
            <a:off x="609600" y="1524000"/>
            <a:ext cx="7924800" cy="4495800"/>
          </a:xfrm>
        </p:spPr>
        <p:txBody>
          <a:bodyPr/>
          <a:lstStyle/>
          <a:p>
            <a:pPr marL="318770" indent="-318770" eaLnBrk="1" hangingPunct="1">
              <a:buFont typeface="Arial" panose="020B0604020202020204" pitchFamily="34" charset="0"/>
              <a:buNone/>
            </a:pPr>
            <a:endParaRPr lang="en-US" altLang="en-US" dirty="0"/>
          </a:p>
          <a:p>
            <a:pPr marL="318770" indent="-318770" eaLnBrk="1" hangingPunct="1">
              <a:buNone/>
            </a:pPr>
            <a:r>
              <a:rPr lang="en-US" altLang="en-US" dirty="0">
                <a:ea typeface="ＭＳ Ｐゴシック"/>
              </a:rPr>
              <a:t>	</a:t>
            </a:r>
            <a:r>
              <a:rPr lang="en-US" dirty="0">
                <a:ea typeface="+mn-lt"/>
                <a:cs typeface="+mn-lt"/>
              </a:rPr>
              <a:t>Though the interest rates commonly are disguised as fees, they effectively range from 390%-780% annual percentage rate (APR).</a:t>
            </a:r>
          </a:p>
          <a:p>
            <a:pPr marL="318770" indent="-318770" eaLnBrk="1" hangingPunct="1">
              <a:buNone/>
            </a:pPr>
            <a:r>
              <a:rPr lang="en-US" sz="1600" dirty="0">
                <a:ea typeface="+mn-lt"/>
                <a:cs typeface="+mn-lt"/>
              </a:rPr>
              <a:t>                                    - Maine Center for Economic Policy </a:t>
            </a:r>
          </a:p>
          <a:p>
            <a:pPr marL="318770" indent="-318770" eaLnBrk="1" hangingPunct="1">
              <a:buFont typeface="Arial" panose="020B0604020202020204" pitchFamily="34" charset="0"/>
              <a:buNone/>
            </a:pPr>
            <a:endParaRPr lang="en-US" altLang="en-US" sz="1200" dirty="0"/>
          </a:p>
          <a:p>
            <a:pPr marL="318770" indent="-318770" eaLnBrk="1" hangingPunct="1">
              <a:buFont typeface="Arial" panose="020B0604020202020204" pitchFamily="34" charset="0"/>
              <a:buNone/>
            </a:pPr>
            <a:r>
              <a:rPr lang="en-US" altLang="en-US" dirty="0">
                <a:ea typeface="ＭＳ Ｐゴシック"/>
              </a:rPr>
              <a:t>	This is sometimes termed “predatory” lending.</a:t>
            </a:r>
          </a:p>
          <a:p>
            <a:pPr marL="318770" indent="-318770" eaLnBrk="1" hangingPunct="1">
              <a:buFont typeface="Arial" panose="020B0604020202020204" pitchFamily="34" charset="0"/>
              <a:buNone/>
            </a:pPr>
            <a:r>
              <a:rPr lang="en-US" altLang="en-US" sz="1500" dirty="0">
                <a:ea typeface="ＭＳ Ｐゴシック"/>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7F2E1590-F865-56B1-7FF9-160BAD9E740F}"/>
              </a:ext>
            </a:extLst>
          </p:cNvPr>
          <p:cNvSpPr>
            <a:spLocks noGrp="1"/>
          </p:cNvSpPr>
          <p:nvPr>
            <p:ph type="title"/>
          </p:nvPr>
        </p:nvSpPr>
        <p:spPr>
          <a:xfrm>
            <a:off x="612775" y="304800"/>
            <a:ext cx="8153400" cy="990600"/>
          </a:xfrm>
        </p:spPr>
        <p:txBody>
          <a:bodyPr/>
          <a:lstStyle/>
          <a:p>
            <a:pPr eaLnBrk="1" hangingPunct="1"/>
            <a:r>
              <a:rPr lang="en-US" altLang="en-US" dirty="0"/>
              <a:t>23-Way or No Way?</a:t>
            </a:r>
          </a:p>
        </p:txBody>
      </p:sp>
      <p:sp>
        <p:nvSpPr>
          <p:cNvPr id="62467" name="Slide Number Placeholder 2">
            <a:extLst>
              <a:ext uri="{FF2B5EF4-FFF2-40B4-BE49-F238E27FC236}">
                <a16:creationId xmlns:a16="http://schemas.microsoft.com/office/drawing/2014/main" id="{261E3629-C4C4-84DD-AE95-08CE848CF0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1890D4BA-AFDF-414C-BC0D-E3AC113C157F}"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47</a:t>
            </a:fld>
            <a:endParaRPr lang="en-US" altLang="en-US" sz="1200" dirty="0">
              <a:solidFill>
                <a:srgbClr val="FFFFFF"/>
              </a:solidFill>
              <a:latin typeface="Arial" panose="020B0604020202020204" pitchFamily="34" charset="0"/>
            </a:endParaRPr>
          </a:p>
        </p:txBody>
      </p:sp>
      <p:sp>
        <p:nvSpPr>
          <p:cNvPr id="62468" name="Content Placeholder 3">
            <a:extLst>
              <a:ext uri="{FF2B5EF4-FFF2-40B4-BE49-F238E27FC236}">
                <a16:creationId xmlns:a16="http://schemas.microsoft.com/office/drawing/2014/main" id="{0419F3D2-81BC-5E33-3BF8-42323C8576D3}"/>
              </a:ext>
            </a:extLst>
          </p:cNvPr>
          <p:cNvSpPr>
            <a:spLocks noGrp="1"/>
          </p:cNvSpPr>
          <p:nvPr>
            <p:ph sz="quarter" idx="1"/>
          </p:nvPr>
        </p:nvSpPr>
        <p:spPr>
          <a:xfrm>
            <a:off x="3733800" y="1524000"/>
            <a:ext cx="4800600" cy="2895600"/>
          </a:xfrm>
        </p:spPr>
        <p:txBody>
          <a:bodyPr/>
          <a:lstStyle/>
          <a:p>
            <a:pPr marL="318770" indent="-318770" eaLnBrk="1" hangingPunct="1">
              <a:buFont typeface="Wingdings" panose="05000000000000000000" pitchFamily="2" charset="2"/>
              <a:buNone/>
            </a:pPr>
            <a:r>
              <a:rPr lang="en-US" altLang="en-US" dirty="0">
                <a:ea typeface="ＭＳ Ｐゴシック"/>
              </a:rPr>
              <a:t>	</a:t>
            </a:r>
            <a:endParaRPr lang="en-US" dirty="0">
              <a:ea typeface="ＭＳ Ｐゴシック"/>
            </a:endParaRPr>
          </a:p>
          <a:p>
            <a:pPr marL="318770" indent="-318770" eaLnBrk="1" hangingPunct="1">
              <a:buFont typeface="Wingdings" panose="05000000000000000000" pitchFamily="2" charset="2"/>
              <a:buNone/>
            </a:pPr>
            <a:r>
              <a:rPr lang="en-US" altLang="en-US" dirty="0">
                <a:ea typeface="ＭＳ Ｐゴシック"/>
              </a:rPr>
              <a:t>	The US Department of Agriculture estimates that feeding a family of four at home for one month, using what they term the “low-cost” plan, would cost </a:t>
            </a:r>
            <a:r>
              <a:rPr lang="en-US" dirty="0">
                <a:ea typeface="+mn-lt"/>
                <a:cs typeface="+mn-lt"/>
              </a:rPr>
              <a:t>$984.60</a:t>
            </a:r>
          </a:p>
          <a:p>
            <a:pPr marL="318770" indent="-318770" eaLnBrk="1" hangingPunct="1">
              <a:buFont typeface="Wingdings" panose="05000000000000000000" pitchFamily="2" charset="2"/>
              <a:buNone/>
            </a:pPr>
            <a:endParaRPr lang="en-US" altLang="en-US" dirty="0"/>
          </a:p>
        </p:txBody>
      </p:sp>
      <p:pic>
        <p:nvPicPr>
          <p:cNvPr id="5" name="Picture 4" descr="sb10070138l-001.jpg">
            <a:extLst>
              <a:ext uri="{FF2B5EF4-FFF2-40B4-BE49-F238E27FC236}">
                <a16:creationId xmlns:a16="http://schemas.microsoft.com/office/drawing/2014/main" id="{530B009F-D6AD-A811-4F87-7B359820AC92}"/>
              </a:ext>
            </a:extLst>
          </p:cNvPr>
          <p:cNvPicPr>
            <a:picLocks noChangeAspect="1"/>
          </p:cNvPicPr>
          <p:nvPr/>
        </p:nvPicPr>
        <p:blipFill>
          <a:blip r:embed="rId2" cstate="print"/>
          <a:stretch>
            <a:fillRect/>
          </a:stretch>
        </p:blipFill>
        <p:spPr>
          <a:xfrm>
            <a:off x="1066800" y="2057400"/>
            <a:ext cx="2495199" cy="37465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7AF613-A002-512F-29C0-B5DB42B81A4D}"/>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63491" name="Title 1">
            <a:extLst>
              <a:ext uri="{FF2B5EF4-FFF2-40B4-BE49-F238E27FC236}">
                <a16:creationId xmlns:a16="http://schemas.microsoft.com/office/drawing/2014/main" id="{353E6CC5-05CA-95E8-1F3D-56B0E6A0D7F6}"/>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23-NO WAY</a:t>
            </a:r>
          </a:p>
        </p:txBody>
      </p:sp>
      <p:sp>
        <p:nvSpPr>
          <p:cNvPr id="63492" name="Slide Number Placeholder 2">
            <a:extLst>
              <a:ext uri="{FF2B5EF4-FFF2-40B4-BE49-F238E27FC236}">
                <a16:creationId xmlns:a16="http://schemas.microsoft.com/office/drawing/2014/main" id="{C3893A78-8406-A992-3843-BC08F12320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E48CB71B-4C08-4C9D-AFA2-F952059F5E27}"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48</a:t>
            </a:fld>
            <a:endParaRPr lang="en-US" altLang="en-US" sz="1200" dirty="0">
              <a:solidFill>
                <a:srgbClr val="FFFFFF"/>
              </a:solidFill>
              <a:latin typeface="Arial" panose="020B0604020202020204" pitchFamily="34" charset="0"/>
            </a:endParaRPr>
          </a:p>
        </p:txBody>
      </p:sp>
      <p:sp>
        <p:nvSpPr>
          <p:cNvPr id="63493" name="Content Placeholder 3">
            <a:extLst>
              <a:ext uri="{FF2B5EF4-FFF2-40B4-BE49-F238E27FC236}">
                <a16:creationId xmlns:a16="http://schemas.microsoft.com/office/drawing/2014/main" id="{9CDED5DB-6D51-4D4C-CF4A-0BA19A7B23F0}"/>
              </a:ext>
            </a:extLst>
          </p:cNvPr>
          <p:cNvSpPr>
            <a:spLocks noGrp="1"/>
          </p:cNvSpPr>
          <p:nvPr>
            <p:ph sz="quarter" idx="1"/>
          </p:nvPr>
        </p:nvSpPr>
        <p:spPr>
          <a:xfrm>
            <a:off x="612775" y="1524000"/>
            <a:ext cx="8074025" cy="4572000"/>
          </a:xfrm>
        </p:spPr>
        <p:txBody>
          <a:bodyPr/>
          <a:lstStyle/>
          <a:p>
            <a:pPr marL="318770" indent="-318770" eaLnBrk="1" hangingPunct="1">
              <a:buFont typeface="Wingdings" panose="05000000000000000000" pitchFamily="2" charset="2"/>
              <a:buNone/>
            </a:pPr>
            <a:r>
              <a:rPr lang="en-US" altLang="en-US" dirty="0">
                <a:ea typeface="ＭＳ Ｐゴシック"/>
              </a:rPr>
              <a:t>	</a:t>
            </a:r>
            <a:endParaRPr lang="en-US" altLang="en-US" sz="1200" dirty="0"/>
          </a:p>
          <a:p>
            <a:pPr marL="318770" indent="-318770" eaLnBrk="1" hangingPunct="1">
              <a:buFont typeface="Wingdings" panose="05000000000000000000" pitchFamily="2" charset="2"/>
              <a:buNone/>
            </a:pPr>
            <a:r>
              <a:rPr lang="en-US" altLang="en-US" dirty="0">
                <a:ea typeface="ＭＳ Ｐゴシック"/>
              </a:rPr>
              <a:t>	The low-cost food plan is used by bankruptcy courts as a guide for how much to allow for food expenses. But the actual range is $748-822 for a family of four per month. </a:t>
            </a:r>
          </a:p>
          <a:p>
            <a:pPr marL="318770" indent="-318770" eaLnBrk="1" hangingPunct="1">
              <a:buFont typeface="Wingdings" panose="05000000000000000000" pitchFamily="2" charset="2"/>
              <a:buNone/>
            </a:pPr>
            <a:r>
              <a:rPr lang="en-US" altLang="en-US" sz="1500" dirty="0">
                <a:ea typeface="ＭＳ Ｐゴシック"/>
              </a:rPr>
              <a:t>	— USDA Food Plans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333C104-A219-80D3-5DC6-D50475093D62}"/>
              </a:ext>
            </a:extLst>
          </p:cNvPr>
          <p:cNvSpPr>
            <a:spLocks noGrp="1"/>
          </p:cNvSpPr>
          <p:nvPr>
            <p:ph type="title"/>
          </p:nvPr>
        </p:nvSpPr>
        <p:spPr/>
        <p:txBody>
          <a:bodyPr/>
          <a:lstStyle/>
          <a:p>
            <a:pPr eaLnBrk="1" hangingPunct="1"/>
            <a:r>
              <a:rPr lang="en-US" altLang="en-US" dirty="0"/>
              <a:t>24-Way or No Way?</a:t>
            </a:r>
          </a:p>
        </p:txBody>
      </p:sp>
      <p:sp>
        <p:nvSpPr>
          <p:cNvPr id="64515" name="Content Placeholder 2">
            <a:extLst>
              <a:ext uri="{FF2B5EF4-FFF2-40B4-BE49-F238E27FC236}">
                <a16:creationId xmlns:a16="http://schemas.microsoft.com/office/drawing/2014/main" id="{88B2C721-0C5D-032F-713E-DC7502F69289}"/>
              </a:ext>
            </a:extLst>
          </p:cNvPr>
          <p:cNvSpPr>
            <a:spLocks noGrp="1"/>
          </p:cNvSpPr>
          <p:nvPr>
            <p:ph sz="quarter" idx="1"/>
          </p:nvPr>
        </p:nvSpPr>
        <p:spPr>
          <a:xfrm>
            <a:off x="4419600" y="1524000"/>
            <a:ext cx="3886200" cy="38100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Many experts agree that you should not worry about saving until you have financial security and want to buy your first home.</a:t>
            </a:r>
          </a:p>
        </p:txBody>
      </p:sp>
      <p:sp>
        <p:nvSpPr>
          <p:cNvPr id="64516" name="Slide Number Placeholder 3">
            <a:extLst>
              <a:ext uri="{FF2B5EF4-FFF2-40B4-BE49-F238E27FC236}">
                <a16:creationId xmlns:a16="http://schemas.microsoft.com/office/drawing/2014/main" id="{E693F878-B6BD-4054-90E8-83E04DE9BE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24D9AD44-BE25-4E7E-BE4B-8216FCFE40FA}"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49</a:t>
            </a:fld>
            <a:endParaRPr lang="en-US" altLang="en-US" sz="1200" dirty="0">
              <a:solidFill>
                <a:srgbClr val="FFFFFF"/>
              </a:solidFill>
              <a:latin typeface="Arial" panose="020B0604020202020204" pitchFamily="34" charset="0"/>
            </a:endParaRPr>
          </a:p>
        </p:txBody>
      </p:sp>
      <p:pic>
        <p:nvPicPr>
          <p:cNvPr id="6" name="Picture 5" descr="73170417.jpg">
            <a:extLst>
              <a:ext uri="{FF2B5EF4-FFF2-40B4-BE49-F238E27FC236}">
                <a16:creationId xmlns:a16="http://schemas.microsoft.com/office/drawing/2014/main" id="{9EE30254-7984-5815-B0B9-858519B0640E}"/>
              </a:ext>
            </a:extLst>
          </p:cNvPr>
          <p:cNvPicPr>
            <a:picLocks noChangeAspect="1"/>
          </p:cNvPicPr>
          <p:nvPr/>
        </p:nvPicPr>
        <p:blipFill>
          <a:blip r:embed="rId2" cstate="print"/>
          <a:stretch>
            <a:fillRect/>
          </a:stretch>
        </p:blipFill>
        <p:spPr>
          <a:xfrm>
            <a:off x="1612197" y="1905000"/>
            <a:ext cx="2502603" cy="37465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6B97A6C-4FD3-A305-5808-EF7965A26737}"/>
              </a:ext>
            </a:extLst>
          </p:cNvPr>
          <p:cNvSpPr>
            <a:spLocks noGrp="1"/>
          </p:cNvSpPr>
          <p:nvPr>
            <p:ph type="title"/>
          </p:nvPr>
        </p:nvSpPr>
        <p:spPr/>
        <p:txBody>
          <a:bodyPr/>
          <a:lstStyle/>
          <a:p>
            <a:pPr eaLnBrk="1" hangingPunct="1"/>
            <a:r>
              <a:rPr lang="en-US" altLang="en-US" dirty="0"/>
              <a:t>2-Way or No Way?</a:t>
            </a:r>
          </a:p>
        </p:txBody>
      </p:sp>
      <p:sp>
        <p:nvSpPr>
          <p:cNvPr id="13315" name="Content Placeholder 2">
            <a:extLst>
              <a:ext uri="{FF2B5EF4-FFF2-40B4-BE49-F238E27FC236}">
                <a16:creationId xmlns:a16="http://schemas.microsoft.com/office/drawing/2014/main" id="{10A9B848-3A2C-459D-F409-57E250BB067D}"/>
              </a:ext>
            </a:extLst>
          </p:cNvPr>
          <p:cNvSpPr>
            <a:spLocks noGrp="1"/>
          </p:cNvSpPr>
          <p:nvPr>
            <p:ph sz="quarter" idx="1"/>
          </p:nvPr>
        </p:nvSpPr>
        <p:spPr>
          <a:xfrm>
            <a:off x="609600" y="1524000"/>
            <a:ext cx="4038600" cy="45720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A recent survey of parents of high school students revealed that 90% of parents agree that their teenagers think “money grows on trees.”</a:t>
            </a:r>
          </a:p>
        </p:txBody>
      </p:sp>
      <p:sp>
        <p:nvSpPr>
          <p:cNvPr id="13316" name="Slide Number Placeholder 4">
            <a:extLst>
              <a:ext uri="{FF2B5EF4-FFF2-40B4-BE49-F238E27FC236}">
                <a16:creationId xmlns:a16="http://schemas.microsoft.com/office/drawing/2014/main" id="{AAAB94BD-8C10-EE33-C16F-4643F07B06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00FDDDDF-673A-4705-AF06-7EF58F953C4D}"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5</a:t>
            </a:fld>
            <a:endParaRPr lang="en-US" altLang="en-US" sz="1200" dirty="0">
              <a:solidFill>
                <a:srgbClr val="FFFFFF"/>
              </a:solidFill>
              <a:latin typeface="Arial" panose="020B0604020202020204" pitchFamily="34" charset="0"/>
            </a:endParaRPr>
          </a:p>
        </p:txBody>
      </p:sp>
      <p:pic>
        <p:nvPicPr>
          <p:cNvPr id="39942" name="Picture 6" descr="C:\Documents and Settings\Emily\Local Settings\Temporary Internet Files\Content.IE5\LILX22WO\MPj04330820000[1].jpg">
            <a:extLst>
              <a:ext uri="{FF2B5EF4-FFF2-40B4-BE49-F238E27FC236}">
                <a16:creationId xmlns:a16="http://schemas.microsoft.com/office/drawing/2014/main" id="{68D59E12-2ED2-6AAB-E239-0018DBDD406E}"/>
              </a:ext>
            </a:extLst>
          </p:cNvPr>
          <p:cNvPicPr>
            <a:picLocks noChangeAspect="1" noChangeArrowheads="1"/>
          </p:cNvPicPr>
          <p:nvPr/>
        </p:nvPicPr>
        <p:blipFill>
          <a:blip r:embed="rId2" cstate="print"/>
          <a:srcRect/>
          <a:stretch>
            <a:fillRect/>
          </a:stretch>
        </p:blipFill>
        <p:spPr bwMode="auto">
          <a:xfrm>
            <a:off x="4953000" y="2133600"/>
            <a:ext cx="3419203"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D60F2E-1437-E90F-F700-4945D5D94E42}"/>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65539" name="Title 1">
            <a:extLst>
              <a:ext uri="{FF2B5EF4-FFF2-40B4-BE49-F238E27FC236}">
                <a16:creationId xmlns:a16="http://schemas.microsoft.com/office/drawing/2014/main" id="{7AADB14B-C45B-E720-6BE8-208A302A3FE4}"/>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24-NO WAY</a:t>
            </a:r>
          </a:p>
        </p:txBody>
      </p:sp>
      <p:sp>
        <p:nvSpPr>
          <p:cNvPr id="65540" name="Slide Number Placeholder 3">
            <a:extLst>
              <a:ext uri="{FF2B5EF4-FFF2-40B4-BE49-F238E27FC236}">
                <a16:creationId xmlns:a16="http://schemas.microsoft.com/office/drawing/2014/main" id="{A6792F5E-B5B1-28EC-EA77-3B1CCBB4E4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D60F1680-EBD8-4E0A-8250-728071834A41}"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50</a:t>
            </a:fld>
            <a:endParaRPr lang="en-US" altLang="en-US" sz="1200" dirty="0">
              <a:solidFill>
                <a:srgbClr val="FFFFFF"/>
              </a:solidFill>
              <a:latin typeface="Arial" panose="020B0604020202020204" pitchFamily="34" charset="0"/>
            </a:endParaRPr>
          </a:p>
        </p:txBody>
      </p:sp>
      <p:sp>
        <p:nvSpPr>
          <p:cNvPr id="65541" name="Content Placeholder 2">
            <a:extLst>
              <a:ext uri="{FF2B5EF4-FFF2-40B4-BE49-F238E27FC236}">
                <a16:creationId xmlns:a16="http://schemas.microsoft.com/office/drawing/2014/main" id="{23B1493D-7ABE-EE14-63C9-C951531D8BDB}"/>
              </a:ext>
            </a:extLst>
          </p:cNvPr>
          <p:cNvSpPr>
            <a:spLocks noGrp="1"/>
          </p:cNvSpPr>
          <p:nvPr>
            <p:ph sz="quarter" idx="1"/>
          </p:nvPr>
        </p:nvSpPr>
        <p:spPr>
          <a:xfrm>
            <a:off x="609600" y="1524000"/>
            <a:ext cx="7543800" cy="44958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From your first paycheck you should PYF (pay yourself first) and begin to save for short- and long-terms goals.</a:t>
            </a:r>
          </a:p>
          <a:p>
            <a:pPr eaLnBrk="1" hangingPunct="1">
              <a:buFont typeface="Arial" panose="020B0604020202020204" pitchFamily="34" charset="0"/>
              <a:buNone/>
            </a:pPr>
            <a:endParaRPr lang="en-US" altLang="en-US" sz="1200" dirty="0"/>
          </a:p>
          <a:p>
            <a:pPr eaLnBrk="1" hangingPunct="1">
              <a:buFont typeface="Arial" panose="020B0604020202020204" pitchFamily="34" charset="0"/>
              <a:buNone/>
            </a:pPr>
            <a:r>
              <a:rPr lang="en-US" altLang="en-US" dirty="0"/>
              <a:t>	Experts recommend that you save between 10% and 20% of your income each month.</a:t>
            </a:r>
          </a:p>
          <a:p>
            <a:pPr eaLnBrk="1" hangingPunct="1">
              <a:buFont typeface="Arial" panose="020B0604020202020204" pitchFamily="34" charset="0"/>
              <a:buNone/>
            </a:pPr>
            <a:r>
              <a:rPr lang="en-US" altLang="en-US" sz="1500" dirty="0"/>
              <a:t>		— choosetosave.org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7B2E85E7-63D8-43A5-9E4D-ADD31289FABF}"/>
              </a:ext>
            </a:extLst>
          </p:cNvPr>
          <p:cNvSpPr>
            <a:spLocks noGrp="1"/>
          </p:cNvSpPr>
          <p:nvPr>
            <p:ph type="title"/>
          </p:nvPr>
        </p:nvSpPr>
        <p:spPr>
          <a:xfrm>
            <a:off x="612775" y="304800"/>
            <a:ext cx="8153400" cy="990600"/>
          </a:xfrm>
        </p:spPr>
        <p:txBody>
          <a:bodyPr/>
          <a:lstStyle/>
          <a:p>
            <a:pPr eaLnBrk="1" hangingPunct="1"/>
            <a:r>
              <a:rPr lang="en-US" altLang="en-US" dirty="0"/>
              <a:t>25-Way or No Way?</a:t>
            </a:r>
          </a:p>
        </p:txBody>
      </p:sp>
      <p:sp>
        <p:nvSpPr>
          <p:cNvPr id="68611" name="Slide Number Placeholder 2">
            <a:extLst>
              <a:ext uri="{FF2B5EF4-FFF2-40B4-BE49-F238E27FC236}">
                <a16:creationId xmlns:a16="http://schemas.microsoft.com/office/drawing/2014/main" id="{C84749E5-FFA6-909F-A101-FBEDA7C9EC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72F5E05F-FCA4-4D18-9F04-3E93F97ABB74}"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51</a:t>
            </a:fld>
            <a:endParaRPr lang="en-US" altLang="en-US" sz="1200" dirty="0">
              <a:solidFill>
                <a:srgbClr val="FFFFFF"/>
              </a:solidFill>
              <a:latin typeface="Arial" panose="020B0604020202020204" pitchFamily="34" charset="0"/>
            </a:endParaRPr>
          </a:p>
        </p:txBody>
      </p:sp>
      <p:sp>
        <p:nvSpPr>
          <p:cNvPr id="68612" name="Content Placeholder 3">
            <a:extLst>
              <a:ext uri="{FF2B5EF4-FFF2-40B4-BE49-F238E27FC236}">
                <a16:creationId xmlns:a16="http://schemas.microsoft.com/office/drawing/2014/main" id="{0542ED31-AE75-CF16-300C-67F3A5A7419D}"/>
              </a:ext>
            </a:extLst>
          </p:cNvPr>
          <p:cNvSpPr>
            <a:spLocks noGrp="1"/>
          </p:cNvSpPr>
          <p:nvPr>
            <p:ph sz="quarter" idx="1"/>
          </p:nvPr>
        </p:nvSpPr>
        <p:spPr>
          <a:xfrm>
            <a:off x="609600" y="1524000"/>
            <a:ext cx="3810000" cy="4495800"/>
          </a:xfrm>
        </p:spPr>
        <p:txBody>
          <a:bodyPr/>
          <a:lstStyle/>
          <a:p>
            <a:pPr eaLnBrk="1" hangingPunct="1">
              <a:buFont typeface="Wingdings" panose="05000000000000000000" pitchFamily="2" charset="2"/>
              <a:buNone/>
            </a:pPr>
            <a:r>
              <a:rPr lang="en-US" altLang="en-US" dirty="0"/>
              <a:t>	</a:t>
            </a:r>
          </a:p>
          <a:p>
            <a:pPr eaLnBrk="1" hangingPunct="1">
              <a:buFont typeface="Wingdings" panose="05000000000000000000" pitchFamily="2" charset="2"/>
              <a:buNone/>
            </a:pPr>
            <a:r>
              <a:rPr lang="en-US" altLang="en-US" dirty="0"/>
              <a:t>	The average worker works 109 days each year to pay federal, state, and local taxes and fees.</a:t>
            </a:r>
          </a:p>
        </p:txBody>
      </p:sp>
      <p:pic>
        <p:nvPicPr>
          <p:cNvPr id="63491" name="Picture 3" descr="C:\Documents and Settings\Emily\Local Settings\Temporary Internet Files\Content.IE5\ERV0P3DQ\MPj03096360000[1].jpg">
            <a:extLst>
              <a:ext uri="{FF2B5EF4-FFF2-40B4-BE49-F238E27FC236}">
                <a16:creationId xmlns:a16="http://schemas.microsoft.com/office/drawing/2014/main" id="{AC49DEAC-92F1-6C5D-82DB-E2BD68EDA0D6}"/>
              </a:ext>
            </a:extLst>
          </p:cNvPr>
          <p:cNvPicPr>
            <a:picLocks noChangeAspect="1" noChangeArrowheads="1"/>
          </p:cNvPicPr>
          <p:nvPr/>
        </p:nvPicPr>
        <p:blipFill>
          <a:blip r:embed="rId2" cstate="print"/>
          <a:srcRect/>
          <a:stretch>
            <a:fillRect/>
          </a:stretch>
        </p:blipFill>
        <p:spPr bwMode="auto">
          <a:xfrm>
            <a:off x="4811282" y="2209800"/>
            <a:ext cx="3418318" cy="2438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AutoShape 2" descr="data:image/png;base64,%20iVBORw0KGgoAAAANSUhEUgAAAWgAAAG4CAYAAABo2336AAAAAXNSR0IArs4c6QAAAARnQU1BAACxjwv8YQUAAAAJcEhZcwAADsMAAA7DAcdvqGQAAP+lSURBVHhe7P1XsKZZlp6HreO9N3kyT/osk2W6uqqrzRhMY/xwrEiACAkQFBB5KemWCuoCV7zQBQN3DIV4gQhIAUUAigAJQ4JBACQGQwCNGaBnenraVJevrKz05+Tx3uh53v3/WdWNGcwgurqqqDn7P/t8bpu1117r3Wubb3915s7cmTtzZ+7Mnbkzd+bO3Jk7c2fuzJ25M/e/ftfTOf67XDfMnyTsmTtznwV32jmeyeyZ+6y6rox2j3+o+3cJsM9+0HfdR8/P3Jn7LLoT/A/K7Zk7c5+m+ygYe/6D/t9yf5Twer/3D/Hd8GdCf+b+1+AEaeX2zJ25z4LrgrBHZfMH/b8F0n8Y0H4UnAf+xt/4G3/1hRde+Eud+z8yt7y83Dn70bvT0z+0sTpzf4w7OVGGfrTOujk8POxc/fu7T6puR0ZGOmd/vBsYGOic/fu7H4YX/z7u3yefH0YOjo6OOmc/WndwcNA5+9G6/f39ztm/n+vp6TldX1+vv/k3/+Z/8Nf/+l9/k1t/KEj/YaArMPfh+/FDf+2v/bX/51/5K3/lfzs3N+ezM3fmztyZO3M/pNvb26uvf/3r9V/9V//V5//W3/pbArQt5DH++1q/P6r75/0ANC1ev4l9Ui3SmTtzZ+7M/f+zsweytraW852dnUEOGsRdLP4+o/kPA2jvdQF6kMSMXMfHgvuZO3Nn7syduY/L7e/vO/6l7+Lu97kfvNFFb+8LzE8A+syduTN35s7cx+sODg4EZzG2i71/rAWtM1BAGoD+o8KcuTN35s7cmfshXAdfxdvvA+au+8PA96NI3o185s7cmTtzZ+5jdh2A/iNB+g8D6K47A+Yzd+bO3Jn7EbrT09N/J87+uwD6zJ25M3fmztyn6M4A+syduTN35j6j7gygz9yZO3Nn7jPqzgD6zJ25M3fmPqPuDKDP3Jk7c2fuM+rOAPrMnbkzd+Y+o+4MoM/cmTtzZ+4z6s4A+syduTN35j6j7gygz9yZO3Nn7jPqzgD6zJ25M3fmPqPuTwzQvb1nWH7mztyZO3OfpDtD3TN35s7cmfuMuk8VoP0+md+Q+1H4H/i015n7U+ZOjj+Zb/mduU/ZqeufhP+U8OQHd1LyOp+6wo/jp/+L/+K/+Gv/yX/yn/zK/Px8DQ15+4d3r/3+79Y/+x//fl2+cbPee+t77SZM6CH3Dwnq+QhLBF2eEKa791NvJ2zPR2J0w/f29NfCwky98vLVGujrqaPDvaSdGOaTZomYudlTJyfHOU9aBvGxT3KvfaKmx5sO8/T1cl+fILgWn38tIkF6e/o4PanTE/JqgfKop68vJ5SipW0iXnfKbj5ESvrVN2DKdeqXbBK2l7L3pEU9Jkx10u7yI+fe13XS7Lrk7TX0J8+klxg+aYf2rz3jl/ikJ63mFaYZ3zvQ2Wju47Z3WnpJ0uc8a2Eoi3e69Mo/AiV8bx/JcU648JdnvfIH160Peepz41j+kGFaqfxklnRDeYe2/CXv0+ozvU5+Cd9J0zunx6bd+UoQ908I39vXz6nhpDmxfJj/BA5d7X6nrAlLvuQjWSSacKHBRwlCbubVCe5dy56Lbn08oce4huyUiUdemmd/fz/B4UHK22iTb6GHC+97T9Z0w/T1D1YvvssPnrTwpo1LqE6eppFyDQy0sNxPfp5Tpk7qLZ7lhBe9ygQRe/vbfvONlna0zrvDoh/mr6OeLQs62gjxH3z9aBh5ykH6kgfHxEMnfNDP8fi0v177zpt159a92ts7IF/C8Az17NAgnWihJ/KGZ0m9c2w0epm7yU9yew2I87lUmJay+fRLX6wXvvxnamhkNM9/GGe9PXjwoN566636z//z//zn//k//+ff5vYW3i/QKpRKU1yj5kPn9Y8coP/B3/p/1f/9//p/bkIsmMFAhcDMO/zJSaswgImjjM61cfj1d5iZOIlgPVilCEzfUN185kr95b/81ZoY6qvD/S3untbxkYJwDPYpHB3mIwAKh+DQVdgjlEXh6h9sX2M+ESS959eZEcYAKM58zTEARNoneFCh+gcGCW4chLgjpIKqgNHEgcqPknaeEU/BOqFHYRq9XJwODAWMTrEE+/sH6gQ+UeAITReg+4hvmYEOH5HOUaOJ8iiv0hVQh4YGEnCnQ08iEL+PvPgPvYcRHOlKnSQPyiBPjw6S/yl09Evo0WE+gRblT44KcYefJk86x8eWBXqkwbSgJwpG/mmoSM/6k+YoM/f6Bv08Gw0q6fdRAPluGqln4kVCSNvEegKmllWZ4Dm0CRw2aCeUVaoEKPMyRsJYdsrUQxpHB/udsJSxU+aBIQENXkNPN40QLo9T5oPkJz/jAZpT4p72Ik+ScUJZCCcfrCPrKmU8hBdc98C7Pug+hVenMErwafy2WA2gGk1++dp6o16IZ70NIFPKTxqJDg2HBwfhcw/3ZIs8tIihl/h9QyPVPzRK+pbbOqGOk7ZPIRhvOfmXsqbRJB+fGq43dWBehOyh7nl2pJxj8MAQ+NsaaPWCLCN3Ossgjf3ombnkc3nWE1ctjyHKM+xVow1MOj7cT57WqzySh0fwTV1oeqp8jIZvo4NjtblzWn/nb/939do336jdXQywXqmGv5FrjSbKi5d7vRAnj3UeTsJv8CAkoUeE6uuFxxhzfWGgZSCe9Fk+aFi+9nT91b/+92pybiHPfxj37wPQjZpPwcmb/FdwZaKV4C+V4ZnEeZS5CnoT6D4VGyY2JTdsDi2M9w2XSuIcYegbwhKFwZY4wBZJ4o8K8DSgblyVB4VTifWxvnAKcGsoTLPlJf8EFZUlIORN4piOFa8yKqxWRPIyD849Jrolgz4fBrxinvukPeVmAN8Go91BmBDeABYgpNDADBSdNDo+aYe4bl56gzW+hHCzUTBJS6VJOMqXHoAxjYBvgNopBz7lDPgA1MRt9/Aqt2F4ZppHHRqNq9dqV1FVcl23jgQe+d2KjFJEIVsZUg6e8480Eq3xMfXaPKlwtz0kRkvHGjZfnPkEmC0HD03b4pNDaJLWhFT5CRdDgRZfgAtveZiyt9P8M4tGt5YsckXY0GNehI2EmbZ8CT+hkmdHyEeXV8pcCNERJyBJWBup1K31wS17ix4b/ZIJP0wbmTjuyGMLSxrEtw5bPbR6gbA0HuZFMuGHOtH4YNrWifl3ZEPquef9J3IR35FXGWG6PPfaeJ4J1hoz0qQT3HqIYzyd9Z4ye49DTxh6SjwaOmmXF+2POPIAH140QyN62ymT9XxMGAJGl3d29mt7cyd8swiNImk0iLJrjOaSDT5qwzXSVkPwdJiI2G810N8DONNAP/G93GteMdVY8BiiPmFntp+8S2V1Mu+xomytYBwcROxjGfYpVDLG+zAmjML30NK1CmkKYDzUqhO+cwTErOhDWuAeWkWB7AThiLVpxVlzTwRWMO5Y1FhcNPuxvPo4KgxPBJWMAj4KowKY+3jT9J5EEScAbwFVuFhdh0ZMK+69lJ3ETk+hqQPCWiIQEWtM4TNoF0wsZyxj8lI+omy5aziBQOsbGgyj8B5gJR0eYn1w5J5mgvSrGzKrF6EL78hD3pqZFmvCcC9AoQJxTB74QxsFLwQD0zfbDhXyuwG6LGiWj9etcbF28JaXo2npPtrYQHkU0frwnooaZpsWdWfX3oav22BGqQnbFNw8G5WJSz1YjmZJdug4tQGVP60+YGbqLg28DYPAbMPMtcB6fIhVmoZInlhQFb3VM7knXCxgro/h8TGWeA9xTjmXMU0mUmqJDQ+TrvkmJW/bSW1pHJGP/tTnHaBreeE5ho5OuSJ/3EuJDZ9w8BWZSw/Q8sK7lA1DxjxauQ8aKAqC/J5YiWQXGTFBw34k7VPlqTE496XxYH+H+3spi+W0vD2Yo33IsgXLrSdy5Lm8aLRbnBP5AX3qgvdTj9zLYyNbh8oi6ZuHjYclPCGPloRyy/8+0jziSB79yEiMK5/pxRLlhuJTtTWIF1cGSEvgVdSG8KMDPTU+2EMPu6fGBgBqIqQBlj7CDg4I1MTjWRoxefEpOHL+NFwgwhqjovS5FR828M9bClurRK/br4GsFaqwUqncUwEbyHOtQgrQCr6Ko1ISh2TwVmYDERW/v3Mu/xUmK9pKsi4UIIVNZzxZJZ1NMJswqVABXghURLTA041HYNOF5TwpdJQGsSJqozsC2il46DKPZBNCid/CHqlUBNOqVLjVYe8HAKHheI+u+n4DcLvSWkDhEdcBBuJLs+lb1pRXKc25WZK4bCbPBrZaUcSFPmtJ19/reDjnlEsL0TySlrQmEXmoemj4k6e849x6U1nyTCZbLkLpuw1lrjnhafjSlN68eSJppG3XWh4ax8qShoM9GxHBBk2UQdwztQAkNJjmk7LwvAsWIRI6rOd+QY3LNOo8OAKUtAql1WEly+VQlQ2Y9WDaFpfMYs0eAsoHBwe1jz/k2rqRL3azret07XGWP9a58myZQxtlQD4t44Bla0JN8bXulcVWTwKGDbGAFUubfFrjR16Ghy4B1yEQh5zMP/zlf5cHAc2OXJh/5I04lkdeEoi8NFIaGBlMPnsQQFNv3LThOoYXAUErjAA2nBoYcr9b95atKyfhqXmH/6YLCPYPkRX84IZgrJ5afOnvGxim0eS59CgVNGat4e+Pflk3pqUbGhxKWWBVazRlL8c+bjSfKkwyBnI4r88GWd4aj/uOhXMW3tgbsB4jL9ATKbRx8LqT5yftJP0Td4IPbMDDKBgjEV0foOWeqtPAT0VtlrSKpDXdT5g879yT0VqR8cZPGO6ZngIjSCPUVpAVbFdcgWtWhxXTBD7gxrOIOGmqHA3QEKYApDUeKg3B0TNJRNA4quQKuNIbYUOA+geGIjTm2x1DbF1aaDIWcRuIQAOJOeHSN4AVnzxb/s17Tv6ET/db4XcMch/h5kgCoaPb9Q5BXOvkR4TYDJ7QzbPOJSwL4ARQiJMQnXw89tHQKMT9WhnSQYIKuREFYfnqeKPCrzP/1lh1ykB4OSR9ya9TptYYckNtSD0BQjQysfSoM607FT11pJIQ+dgMoUEqDw7oJdFAHWHVC6LWXegmjkAmz6LUydNHPutaua0Bss5auQF7AslXeRlZkWbC23gNCoCd+js8bA1AG+oY4NiAw0wsj1wXNOX3MeHsIbTGtaVNZuF5hgN4Lj0QkbxCh/yVOnkiQ02XM+vR+MpPeiE8dzxVlphX4zUybbqdfDpkEZY8ORGYcsOn3OPiCe2GkXc+7sp8t4zhI7/WU4FOZDYAz7kNlTQZ0bq3vjMWnPSsB+4rD+aDHAnQNq6OOx8f7hHGuMg2fAzPSFerWZAeRIeGhpt3clD5s8ca8E99f8iLlBfGalX3k1f6KfbSpEFv7tISFjTZNt4Rz5R/G5NDfIZujsiD58fKHb1Qq6ZVxifrmkZ90o6CZ6ii7zRdkEHqJoCqhwvNY1n4DD/Eg2EC6EcAAf0QAjSA8PQrRFRaP94uzCDPBBK5aTdfwZHxUQ4YbLdaQYpwclSYul1HlcNATVARcn4ROMNbqQF4BQmirGUOsRZJW8A9OdFaF/xRagTF8A0gFFyEVvA0T9INvnkmTdInDcQxPwHd9DOB57lhEOIMl3hBGjrLRLF5Jt2WpSlHrAN40KwQw0EjQs3TxJWeuKSr8HUaDbxPnAjMEEEnnrQ1oGzRUgY8MVve5kd4lSLjkPwSX94QqUUzvQYcDRy903wanPBfEJGtxBNwDYvPuGvSVDK0qIdqeGSMs6bMOtiQ+B71XYBqHrmy7jqXDShUPsHGPLSaUHbupeHxWfK3HhuVAVJpDB2kFVngHD7306AOYHG3sI2nXT4bwyE05cB73bJ3wTCNrJNhpNnSbzyxPpwEjEVt3t4PKcZr9WVweZJ0eZbVFBwFLAJ1+KBsIlvWs3XMM/VBb5mlMPVMuNBLopEj43Z8nDT4zFPSM03LEHAkfmS8E996Dq3G5s9n8VDE47iUCD1p4/c46bZc0sS5FrDGGoSnjiNHiYys0VhaXhsGU7LH1UueSHyGM5T6ARLpx3sPmMHYM39lg6NZmxRO4y8yQ7wMrVr2Dr0hBN9y/XRcePNJO5k4jtBOYHWNDPYDvIAtaGylyKj8YIzAK8NyX7CTiWFkey7TVIa0cjJd9otYnfsKjoJvGrHWTANFGhqmG8W1Qm46sVb5mUZjCSlH71tlKQxN3f0JSNabFdepPK5VPLtrAWrH++yWpktIN9a4CIL5JTA+4MMTlSHZKjEdTAlgAhwKpddJC2FMT4BnGYeDD/Kk35UPKqaAgTdth1OyLItr89F3iGzA5bGTtoXuKon3zDsKJtU8V2ESn4soO2GNH2bFo/zE2d/drf2d7TrkeLi/D62UrxPW8uvjki8+6aHYue6U1XqCznbLPA2Fixx06r0TX9DrHxqOsmrttUjtoAKqiI7FC3LeHABEA4LdPKHd+rD3lDrHggulVLaPjx2759goPw0YND5Ah40u8tMFWXlrA9CCykPSxaoPUMp3y0UdGS9Ak59gpRwov62OWvqyFOAmvyPlxXvd51JIeq1nZ4218qbh49xn3oiFG3m0l4WVGuOBBh5ZtBwZUoisNqBNA4zVGNrJJ4BtwqYbgCcs9SlP5XXyJL/W0CXj8PSQ3pzl9lxdkB3qnrSkQbEEyrLP1POUQ35zn+eukiFTgitz8A8L++hoH5o56qnLA8pjvtEPJyCpN4fANMq6PbwQh1eWBpQTfBpP7oXfHuH9MVa657mWWsI4Tu41xa1DTg6tC8qjlHwarsPhT9aZqb3hACcMleFWlOJpR0RbRr9Pxe3B0EM9zNqHWfEI0AFCtU9F7+G9t4c/CEMrz9pYEvn0D9bA4HC8Qw52lQRkhdqJj2YlAWRUQib7dNDjxItA17qM3FJQEWyBMgBJbSuAaUQcJ8sAGBVNvoJTV1FUtEg0+SV9jrnWIVxNoD5UjObbc/+reioJEhnAyTIuCtlLUrHMOsMhegXRMVmBuTVGneESwVoLruPkf0AgSoHCwkMLEwCDltbNs/GSH0AJiOdMNwVKmXXNmvGW5RUIVHro4l4mpqwIw6h8KbuKjnJaKVHCjqJGL0y7gY+KYJi2lhw5IK2uNd6dcDVeho0GAV3HIS1bslL5KBfPrVfTjIXMMXw258RH+bXUOnmiqwEeG8sMGxAnctlRD/kSMMI3MG2gqgSEds6sv1iTnOdHOgKa49yxtgWKTD43cB9QLtNoCHikJ38gxKo3/yYr8IZ7XXlQXnImPaZDmgFTnpNEnHSap0aQy/6ojPAsdSOpnlO3GT4kbniUNOCpZcCn0Qpv8Bwjm5Sn1RXROvesFwXn2CEmegHKurLwJE6nDsxH3qTHwrk0CdjhoWHJT1DuNU1SVMcOAHt7FjQJrRast6Nd5MEJT2UWOk1XcYIvyn30mtAH5KU/MmvpJcgh9O+Tzx5p7iKbu4dii1gBrsC/fc538XuQvHfcU7skvHN4Wtv4HcLuE67D4o/Fpcf8J3BNAj9hJ2m7MktmczyEmbZUBwCb4GqLdRBmtevGtHbvAK7vwzSqtA4RINMSNo67yk2FpJKoiG2sub0DlAZl63EczYkGKvKYNAQxx7e6oKTARBGpZFPwnhUiUGcViBWO4BwHiBAs6FGb0shEubXCVbYmtCqn+KagHeztte4qAmVcKyeTEx2J96gVqyDrYkUmLMrkPYOhDFEIwh3s7mGxkiZp75N2JqmkTSVBkOWpwh9QcO06NAq4UQjThXQVzjJ5La3ceFKWgKfDNdzPGmzjEMl0A3y48Acv/Y4bNsWLHRL6bRwkV7pVnAEAJQ0Iz8wrCkp6EXrvkXfzpGWy9JrM18bCMCp41uASJ/m0ZKCTNKTFQnHT/KQxYMF9waIpPBZY8mvhAmTQ1OixKi2P9EID9yxP6iXArkxoxdvINfqyVp5n8iyyAegnP+K0BhOumg4/rXH5n4YQR/TW48nkl+FsVAFr7gWcyVtv3IQNH1t6FtNnXicfypBhDu6nR+DEeHhkQ9v4cLAHsGGBNisSQOR+GkdpIS3PlQEfK2Pyj1CNp/jGP+SNo/SFDuIdAMzKUWSLNChN6kawNp8n8xryzPJwrbb2ohiuljGeDaINgSNLoY+wlieWb68T7g3slT/PM/RB2QdonG3QHCuWDpvGjBmTngbdASB8YPk5PyH9Q9LQoNO4i1ePCH8Agh9AlpiyDy4EXxJWUOeZOow/JFzq4hN2nwpAN2W37vsoeB+A7OQLD+CAlR+qqETbzggwvwzuw1CVXq9l0a/n/iA3HGfSWsqAvvcH+mrIiSthWwNR7hL26BgxAjxiwgM+ff0jVC2C3nkphQQiCIpKn6sXUKJe0ukfGa0BfB+WOCGShi81nKJYGs+IIqCC5TI8Uj2AYvCbQvWr1ChgU0gCWgZSj6WmRZqWv03CuXTIZXIC5ClCrhWaCRry9GWAWPSkpcBZIJVDZZQH0ttNuwvwsRLJUmsrS7E42oU7hRbXh/fBI8dPHXsjahpK6XJG37ITgXN6HE50BkSc+BwpWra8caYFf6on3MDQMOFbT0QXhepRiTpWpzdjkVvxzSoeHBqEL9SHk6nyjfIRKI2VQCMA5uWo1Ekrh3XhcIE86qUR6bFHIc3WKWWzLBygFXqh0bKaryCjkFmz0fU0lACLtMJDV8McAkKGabDalN2ewdH+LvkBfge7yJl1s5+jvD0k7hHhZGBbFcJPHgua8FcAJdF461v+ZlITb6XZw1Eu0iDyTABKwwd/MoySFKk7MpOLafBIP42/QEgaoW13u472dsiGEkLHIbJEItQjdYXVYo/riAadQodWZe0I+WrGBrwIuB8Sjx5iQL8fGikbcey5ZY6B+9alsu7LXho7NoDS3ZbGCbptGCK38YcYSNKhhGpANAMltQBNPCPtY8Icn2gIIQuk6ZBFXoKCF2mUqWv1vQdZOulx1YovzGC0OWRjPuhOeh/hlHNaGhqEhWZ1dABZHoQnrdeub8ZDzvtb77AfALGT6ASjq2rUKShSpBNugGf8feKOrD95JwgHRBAW2rsIbsRQhsIcl7acAtxqgCy3OptXSNu9rsUsIGSiTqFTWA2JELWCUcEIgRXdCxj0AHR2N1VmLahMGJLn0MgIXWXAl8q09c5wgeCtkpOGtrHCYbc741n8MoZFnulmSb9CCmjaMKhkbTIS0UEqmtdaakKkAtrNdjzuCKFW4BX7aFGvJeCoVEgjCqcCpTTwQ+UbpKHod8hGcINey5lhhATKVQMphVclRJq1SFQ6y52HliEemki3dWv5E73gSXflSUwbymGMQYB5cFCrk/vyWz4T3IimgdYCio4JC0rEoXyCp8rbPHwiTgDIY8ABTROAuTYP045lLQuiVNS314RLzUsbDwVwASXWHnEb7d6Hr4QnGPXWfGiMkhPfoCh9rDnyV1YEraODvQxheW5YG4AegURSCSuACTL+qNx4u/b6bjrmm0rAJ126xj5rw14+69Yl3vD4rHOmPIK71rgyIvjJ++gD92Wt9xu/SMfsO3xLHUCT9WavLhPO5me1IXf9rn7AK1WCr3rS0lRKZFqjyd6YaQ1Yh+SVHg7pO0TQ5IWiiIqEDw9wNvbpSVDfQ0M2sBojiUDxbEzIn7JAdXp20ROP0GEqJ8huahV6nJyVoma9qx+Ww16cVrO86OjSwAiyP0GvUbltvOnt910AnnERHYNoao+y9tCAUm681xBIOoIzPO6E98UUG7w0emoDddFdRijlg0QbMl8F6lNwkPHJO+uw31aLgttOpcIVOgUWr/42EFOAgS5Att2n6vT8tERalwbB4VwhVwGMLDMN7xpVK8TlOaAzFttEQC1vEfIcCYiiC/hagL4aewoIHRPnWDATbLiOAGGy9OF7eqhqz8UjhcpXTAk/SNy2V4ANgAomGCpACgWgxjMFWAvYZ5kgOkY4ESbEGK604ZFerE7P05CYieWNUlI2L80TmvqH8SoyrBPIBrinRSwrCcWh8eJIRdNKIY3MihshB/JSSKXP8sGzroDbSAb4yZ8akNtEaEKb5P1HOBsMeR3FIs28Di5/VX7rB/4GMDziW9016pJI6gyfMlrHDVi6Y+Y2Rlqj5pX6JYwgK/gd7TeLtzv+aX2reE9kyLQ4tpxQWM4P4EMAXHCFrgx7EN+wgl3KIZ2dtFxp1PjYZC/3TA++CHDyKpYWz2xIzaPrIrfSuLeXIa68DCQf5SGJnOS1ca1m8kg1t/gevacXTGN4xDc+kVF6OllDbf7wO3KCS03AQIMFqDznKL1WXurWuu5eW46UxXpUlgRCzpXTyK1lFNDb/dBjGUm/u7ImikC8BuSm10D6ybwGxpD6GxkIH6kfeNEsY+Mps4YBuGms5H97h8EJQnpH5NfeTjS8vSqHywZqd2cn8hq5xcuBGAPS6I/j4dFJ7e4fZuxZQ6rVJjRKmCy23imHNsgAaQxSRleOuVRXcLZovqzifc8/DfepZGuX5Ph0iK4h4HcKGAlIAgIVGyEWSGSQAgXzEJcwqMs43xSUzfq2rAYQpuJcamdl2VIfIsAb6xu1T0Ue7G7Qv9uhoqn4U7pxsVxRcpXIc9pXx8DtFp5guUufqh0Bx3I+pYt4iJAdUKF7KPY+wuU4uWBUvXTtta4hsCm0IK5sNoUSGDNOCu2Ql3CWhTqPIEZkjGCJFUaOuTYtWGJrDgEIUxNc/bFL+UhfQIsgR5j3a/+wveWVxou0tOJNq01MkW+ShS7pSV7k0aWLfLvjuRnmILxkpCHjKC0K/iFhrJ9YeRSkCyhaOYNYaoM2dCilaWT2HXrkgeohONhLycqLzpBEKtj6QhnTiBiuk7YNr41w8idcQED6UwZSlCfwIr0VaQ74UH+RAeoXWgNwlpP0HNeW8V1+S7vldFmhPAjNdpvhsXkmLY5dkFTJMwxE+jba0iTj5PWRdcRleh2krwR38zc38zcv7+eaMEZvlqzFIQ1kS28chz4y/GQcrvcBe/kT+qXLONyPfHF1Cs/64P+HQ2EkzrP0FmShdHXSsnEKWEL8MQXvd/KcXqRMcKxWwhooA2V60pKOrvO623BqHIQ3nTrO/U6Zulb4kwbPyJynR0T+faDhAD0yZdkxbhsy51T2trfTsOl3d7drY2291lce1+bqah1sb6LPqzU6fFRTYyM1NjIGBgxJShMNaHH4J9iQMlg/TbYyGSkzdAQW0KVHsRjkn8t4BWjNJUsQ3QnRLd1Pw33I9T/GpcI/JjeMtTc9NlFjdNNtDbUokaq03K5xzeQNFS9z0xXRIzyx7PLjPgy01fPZAMreDZd10Qjr3u5hPX60XtubW7W1uVp7Oyvce1SnvpoLEPccE+e0ny4MSqD5l9Zavw+IHcIYhBjQO9rfxgLd5UgF02V1TO5gZ7f23Qdgl7B2tQ92SZtwhHfA+/R4H4Hb4v5OHR4gbPqks0MY7pHeIc98jpmF4Dj2yRHvTPUJHg2CBiwMGw4nAcnXCcosR+pYZgKggqc1pWBn3Bqr4fAAj+VwuM+1Coez+lSC/d0daLXRgg4tSMrtkqaAeleA+QuAeOwItnRofWZoARq0Pox7mMlKaOdce9tGlESSb5v80lORpBewi6VJXJ5ntUUHwE03XdrE5Zp7hsvysFyr2B0aSSMTS0jCE7nAm77gIO2CV3zyCXREciyLk6qWQZqkzXiCrI2bgJTxXstMvoJLlydeG07FTTzCyl0bLuMpswqnjX4swU6apm9dSoHlbyuMAFuuw1P4l4ZQTz147gqPNgEoyBA3zywFaXmfRk58yUQcz+z+p+fCz3wDRvLPMhmwcz+gybOsesCnaMRzcl2edNdlt9fd4ZE8536bILRxtuxtEk9jKIConsIP+RurlDSVHSfvlF355RCO5YvMUdf2rJQtAtQRMnTqWLU8N3+8w01He/u19XizVh+s1P07D+rdN27V7bffrbvvfqcmRw/r5rMXa4SGxUVTWWpLxgFVUNV3KwYB3GEQ1zFp2KNoREbbEEarw0Gww9e8hzJn1Ut4r8Eo4g7htZ6zIoa4n4ajGN/nJEPQthFxa7Hhn/3Zn/2lV1555emxsbEmgB+D299arcON+zU3N13jkw47CLdNoX210zEk1U/rNU7udDikqHkeQlMZAECHeQnWuRjqH66J0cGA94OHa3X3wXqtru3X+gYg1zNOwMna2jut9a2D2to+oqU+re1thLCGUOyh2tvvrb2DnkJ2anvnqLZ2eglTtb62V1tb+7WzIyge1c42LT9AuL8LcOsB0t2tndpa3wbIETbHwA6xEBHAhOHe3g6WwTaC6uQICmAcV2XsAfw72wAozxN2j7A0ArtbAjpdNa59c+4YiVSI9zg/wO8T3u66YZwk7U5CnaBo9iRyH+UQnF0BcgS9LW+BAgATeFCYNrHX+Od1LBp7IOZJWns7KlcnHkfXPj/JFyDVElapVUrDtDW3h5nMkmYV1/hdZRe8OGmKSx6HlDVHFZT8tbRsGMwrwzTGUxGJY7lMu4GW8tIB5U668rsLiF47DGEDIEA4LCLYW1R7NtKvP3ZSNmDYgC+NEHUjWDhfIK8EJAFcATSN1sABkAIp9wQ2G0L5n1U1+AbwHYC0LBxNQFBz2EUephxmbFApJ7GExwcYjZMwDYySjuWAr8azgcqEpjyRR6YlAEuUdHFfWlu55IwNRhsbJkkqpjWSFj7LJKWfOtCnzqxTaNAStzzymmTbvY4+OkxleBsTabeevC+/WmNBHqYJ31JQ+Uu6u1tblEXjwoZY2YCv5L+3vVtbG5sYWdv43Xr4cB0dcB20soEFPbNQ6zzbh26XLbbGiF421ZMNj2xIoDebHgHa0pHGnJ9Q5r22P0friXPafO4Zv00OysKJmZn6s//hX6KnMQbtP5yTf1uUeW1trf7JP/kn/+9bt2495LaLwKnoVEeqRCf/Puq8FpyfbDf6X/6X/+Vf+4t/8S/+ysLCQiaJPg638fC9uvXtr2HZbtbmo9W6c+dO3bt7D4I3an1dwqkUwCqWI0LlOJTdWBUtCmsl0I/J+BNMTperUyQtj5nZ6bp4brHGhm0Fq1bXN+rRxl6NTs3UzOL1euVLP14L589nCGRjYx0A8uUK+XNYV69erKnp6drE8t6hqyWvHH7p6R0EPOhuPb5X2xsrAB1CpcWMgl+9MF+jI8OA9xqAvst9rAbi+TaTlW2X2V6B49QReMolpFjxDgfYj8r+IZRTUNJicmw9lqBCTLljTXHts64AyZO21KmFdRzRzZBUWMfZrcx0ZTlx+MGxPJVE/ikCxumni5lxQkHAa/Kxa51wKjSKLSBoqQq0jnsb3oaxu1zL5ExncIguNrQJAtaTcwA+lAYVw/0imsRRXttizu3xmJZ1bQMk6KklWomOr6bB7QCOiu+LOd7L+HN4pYVuuNZQG0YgcozTdccBFJrdQdKzEclkWCtqyuGWsiqMaUm3LzuYlnWhfKVxoM66QxeuCsiQkXUmfzvyOEg6xjVvy+0qCRkvCMoT43Anzn1aHMIYhpcOXezS0Fk33A4vUibzCO3mAcHkYY7Wv70P8/U1f4HWOh9C/gLAhDVe5AFeBaAJb4/J8tnBkf9Zgw3fSAl22xcxn9aDyIQjcXRdMA6vKYfL2+SD/HFlhc9SPvIMD5UX69/4llNaSNMGRZ6TdGjPMszIykntAFauKCHT6h9qE/WG0+DZwfiwsbXdWQekx8dH6vkXLtfoxAQG1mDdXd2qB49Wqvegvz54/4PaWl0NeJsvTK1s0ES6jWc2SM3bA4P9WKEOawjcZCgT8K1mlc1OHfNo/vJT9Z/913+3Jmc/nu1G7969W+++++4Pvx/0jwKg97Ge1++/1gTh0HGnXSzKnQaYgPTaGtbuymOs0B2s2i0st22uV+vRwxUsW8JTYZmRR9O0gDjl6GRgf50/v1Bf+MKztbTQV+9/8Kg2VgBaLN47a8e1cGG5XnjlZ+orv/CzNTk/jwBgle7TUh9gGbpmen+nJib6sZp2yO8Bls0OwDZWI2ML1bv/uB49uF3vv/dmvfPm23X/3iMs8o2amp2pn/vx52tqcrLeeud23X/4mEZmna7XQE1PTdSUzTACA4W1dOmyK/6wojdqHDnfw0IdBtSi1FgBKvnE2HiAcX1r0z5nhETAGh4bDTBnAkVF4+fMthaMgu5mMpkxF9C1UhD8TPpExVV+FJZrlci1xYnDfQHBfAUNIDCCLUi3rmoDWgFaRTVdwzsUJVAoR/JeWnooZ4AFcrWGDGu5pNnn6HLqR2Q2H8EoDaw08kyhjXVHgqapNpueTrDx2rK5SsbzhJWuDm0qnHTrMoFFGgJms7h9ZsMl0DTeQFIajYylE0fL8/C0lc9NeKTfVlIAMp7OvLJ9rcTruJY0QrQGFJ7YOFonNgIWOuPjOBsCo7V15YJdPwDRn7qwpySfTUvnsY3/ttrzn3wMEOKzFwh5HCC7YSz0DY4Mka/WaaNJGqVJ8NVg0KfQqQ152+Gv+STDBszyzPwsv7JivaQR4hjDwOcEkIcUNeWVTo2HFrYTh2fSomtvwtqQK3EaHxpacg2TiN6cRo09GPkcPpKPk+c2dLuAdGt4rLuTOnd+tl5+5UYtLJyrN95ZrW+98X4NjQ3WKy++WLdvbdRb3/qDWgE7rLvj4906HQQXSFe8cKjLdiBtAUXObnVQQXbUEwRT9/JNKXJBwJAyro4RZuHys/Wf/T/+25r4GAH6jTfeqL/6V//qZxGg7zWAtkKgReY4Gy7XtAisOLv9Oztb6S5qyd774E7dfu/9evDwIRWwWo9XNmLBrT3epoIPMzkyMzNWr3z+Zr30/HkqZKu+/o3v1tbjfZjdX9vHA/Xc86/Uyz/9S3XlxZdRtEklhxYWwVC5yXt/a7vuvPON+p3f+p/q26+9Uat078fGJury0vlaHt6px49X6s1336/tXVrknqHaQbEWL12oV5+9mnHF3//2G3XrzkPC3IkAXFy+WC9cmEUQTmuVln1ifqH6hkcRPsC45yiW+PnFJQRyuAYA6kMs8mGAe2psCGt8p3bpYSzOTdYQ3YAJwF6NsMvnGKrK40qYvnjBz9ltAJowKrBWn2BgN08FFMAcnxY8jngmuAd4EEKXsrmJegNEud98xhgR6nQ75ZWgjTOcQNYUvQFfJvDMh/O26oRnKIDKZnKGieJFQb3RGhbXnQYgjMdt698ydIcGfNasSTPo0qZrgJIycOQyPEhePG0NiCAhYDQAFx6aNWggeGFAXBdcVEYBQutSUFJNAkD8bFT8c/zVciZ/0kxvhbgCYe5Jj46DgCK/vchmPzQu8i1h/COutOWlJ0MR1rK3nmHTg/QEiOMqHUHUcnV7Qa5Tlm75MDjshHuHH/A+DbcNgsJBSpIc2i0LdMky82mO5516zHAEpZX/oRHylRcbtgBx+EqIDg0mDBtSFuloMiIfsPQB30wSkp7yeHCgLIWTaZik/eiw9bSOMkHfwDBGBDK87zAHup2XlchLQD13fqpuPDVfl5YvY1wN19d+57s1PTdVP/GTLyHv8/W7X/vtev27b2Zo6vSUdCnyEEZBQNh0yTNrriVCwqE/9cANZZNCKoFY1dRZd9krdbtw8Zn6v/3Xf+9jtaD/JABtjX3UWWPWgLUqGg//4i/+4i997nOf+1jHoI/3AZnNB8kM1oRxVkBbzwwR5NODogxhNY5NjNfM3GwtnV+qa089Vc/cvFk3nnmG80t15eqVunjlSro7i1jOL73yXF27cQGgXUEgitZ3r9ZXHwOyY3Xj+WfqxS/8RC1cu1kjU7NKayomRFglR/j9jdr64LW6/e2v18M7d8PIoZPtmj3dqLnxvpoe76+rl+frhWcv1BfoZj1/db6uzg3V/PREXTo/XxMjfTU3MVhTNG9PX1ysS3MTdWVxpMZH6JLTU3iExf36W7fr1t1H9XhjDwajRAjP5uYBoH9YW/QiMg6IUH+welgrm3t1gKBvYZGubx/W9kFPbe/TmFBDe3tHhN+PICttlkWlOkHQBYYjlL6NkWJRe5/rvQB743GDDcHQt67oQgrePuN+XoYhkPtp+zZW0uMIOxJO64Yqy33+8syj98znGKUTBANtAS6XUWnBqIRc9bf9M1T2BnjSQVx8903MNunjqaBgGtyPEqlQ5EVCptW1xARy4+xDc8tbS8nhIcPJDwHB/L2GRj3hfK417nmGsvgFNEn0yTlpcTCTlgannmttGS4+amMMwFV6KZu8TTlBB4Hf9APYlNHG0m69cY3dOTFZwnCfYDZWkMWJoEl63G8NbKO55aso23MhT2+YfEsp8f2va2xtNPncoC0t8UDjEfq55yoVx+JtNHwuXwTMDnmtfuWJTEg5lK+O51yL2KGqA19yyX0B2GEfe37IFNn5zF6wq6biD71v3Z2gB873HNQmsr2FzO/sE5b7VCv59mAUndbj1d1af7xRA1i5T98ArC9O1I5zK76ijV48erTS5g7CS43ANsacTfjpMWUYz2v45hpnV3Bkvb2VjDwobQ6J2VOkiwXfe8GYufqp3/jffaxj0Bpt//Sf/tN/5xi0tHzUWY0/coA+2gOgNx5xpgrjnpDTOeVmNh5H6LJeGO/14MhITczM1uziQl28tFRXr18BpC/WU89drxs3b9Tzn3u2JiZHY3EMjYzX5Mhg3bt1Jwr19EtfqEvPfaXGFpejLEhWKqRHBd3bqP3dB1Tqo+o5WaPCduo64Pvq567UM5cn6wIgPEY3amp6pBbOTVLJTjod1MgACrSzC52OeR3UzGR/LUwNEH6kbl5ZqKcuztTkVH8tn5+psdGemp0aqzGs4YuLUwD8NZ4v1AJW//DASY3z/KnrS8Qfrl66Zo6Bjw731vSkezZQc3ZTXS5E93D5whznJ/VwZQ3QPUyDlqEIhN3VD82CBkjhm0oRxcEThONRxuMwC8Jr08mlSsdPBRYljrR4nFgivVi0pCMfTcMKMm4DvKasRovV6dE643m6lChXVmQ0pKEemxXY7b4LRgHUxGtxTUsgDmDGKwuE74Bi0skEchPXRgflJ1PBq4EqYTq0eS0Pkq6NCyeWWcAyPc8NkzySFtfQZJwAfOhqz7sNnPlKl2noY1lGmKW706hwdPIq64pNm3jGN0xLM6ccveZCdAY40mhwnbcRzYe4hg0tAqT8bAXAmw3POTYeEM+0cHLBX1bDWI/G03JNGdq5ljFBEqfbELcxZK/bMJXhu9Z+a9CM15E3G3Fk0MZcmfE6dY4MKofKnTInINtAe63MBrQJ6/09QH3HHvOuhso+x8Pa5d4eQJ6XTCic9WkZbahseFxt4RzTNNaQPb3h8ekaGJusvsHJenj/cW2urWWbCPmZX8RFHitHYU+X3YmfHmHqUQPCFR39NezLawC07Jw9t1Q/+at/gZ7KD/9Nws8+QO9vYeXeRxkA6I4wmaldTZnUuuQwi3vZxAW6w2A8YpJ1y65N9jc0PFAT05NY2XM1OjZe42NTNTt/iW7PbG2v3K31ex9EAebOAYY3btbA8EQdYmHvb96t/Z1Hdbh5v3bW3q6dzTfq4PH7dbx5p/bXV2uehmB8nDIPQB/Ceby3Q25+B87VEHa9XEq3D20KsqsAdhG6HYIelm/bHXG0S+syoMGhviz5GR3urwvnZurmjaV65sYi947pSh3WucXxunF9sZbOTdBA7CB4/bU0O1ZXl6fryvJsjVIbUyMDAPxILS1O1sL8ZCZP7t1bjQA7jhqL6lgAaUoUpYJilUpdFtC64CJoaVGm8eNc5YrCc61SZvUFiqmyBVCI09IwbquvLugl/c59lTLBE16gaGk7Vpp0rFd+0tWsM8J7n2u94fPyUUBWUCAdvM/aEIe+3WtAxEXCSEO3nNYI4dU+jqZjeczH4GkAiCt9lteD5wKqY/hR4JYsabThiHx8gedaqgFa0/fHvcgrWh2wNknjeW7+PuOY8nb42MCz0RXfySvk4FtZkkijjdO8mUk6Ga6hfk0j+RPG+0mHSvWuUU3Hc++3BlDQPaTc8pywXGdVRTJt5Y8MmL7CQQKRA8DTulCe0vBxbA26x1b/8cQN6KOTPEp65iMYawwYR3A2ju8b7CMne879AMrbAvMegIzfQafcO8deG4c6MDyNQMpk2QDY9mr2aY0O9dTE+BDnI7W2tl8z5xZr4dKNmpi7VO++8W5tbmxkMjArhuRi+MQ1pxQldMqngf6hGhkexqr2RbZhAHi4xtD7yanxml+YrgmO4xh91555ql76qV8p3+D9Yd1nHqCPBehNaILhDYwV5vZMEJS6CCCgplBR83ncwBwPoz2kK8kDW9W0dFxkY/XBAUq6U49uvV4fvPVW9SAME/PnanzKcWe6Tndfr5Xb36zHD1+vw40P6nTnYfUcblXP7nZtrz2s9995uzZXH2HlA+Rbm4D3PjS6zA3QUmhp3dt6TYSYLpW0+Lbi7rab0qgEKDQVvovwuRzuwNeIEX6JzYy5YxQhnbJBqdiTMTysmsaLNozh2LNjYIbxhYOR0aGaxOJ2vfba2k49fLiJwNmNTgLwyqpTgWVR54hCqHMBG1OCl7FEzZ0Adkldsua5VZ+3LAUxvADW0uAR4XVtDLLVmXdUOuN207OcR1pSAkDSMpZWMwWmoAFHayqF5i+K0tIwbFLlqBUWEDZPedJxxg/odEA88bifcWTTC+gK8gJQB0A6Fl9AxJ5A4pGX47zmnXwsqzepIxrWVjqcINtOGn0OJXSc+bSH1it8kU754nBBJ5bg1OWNz6TT3Mwr+eF8nuscvdMBdvin0ZceB3dNK+PVhumk40W3sZLH6ov3c87TjAn7nHiWk8fwwsa0AWjqjyCeWxc+T5jwjRNoyT15R1hpTcNA4j6PvJP5CeGEF/mcHpF5G4Zz03Yp3AFhBWCH2vwSt6Cs39t3LT/3Ae5d6sdNi7JZkemRUEpJeS2zQxEDvf0YMYP0ZmfoZfTX9t4xlvNAnbtyvcZmLtfe1m49vHOb9Jx8PUj8Pn5OpJ+e9mccWiwbGR2pxYW5Ore0WHPzM7WwNF+LFxbq0rXlunwd//RyXbiyXBevXaqrzz5dF575CromLP5wzrr+2AF6mJbFyZOPwwnQB1uPyK2JmLxvSsJ5V9AVVsnB8lNAZbD/3dZToS0/SEZ5VDbH31QDX5JwQqtOtDh2685br9XDd9+vPlcTHO7V0BgxTleqd3e19h4/rAcf3MZ6flz9tLLDQ7Sgo2N1uLNZ6/dXav3xYW3sntTa5iagvEelDtQAXZ7dvT3SwCLrOUkrv3+M9Qop+3TPtFK7wwt2m7I6Q4GlJAprIXh+9Faw3d7ciBU8QIWfHPTUzpZrng8jRO77IWBv7e5EgA/2VAQnaSgl/piu3872UdZ0b+9oxZ8A5lSXgAo/2pt1KmyrTnkkXTYUsZK4FrgCsoIm8Z6AMYRm2Ro/rarc859BVBbO08V1xQDpWFcNrAGhpKv1ba+nNaB5wvMAu/ngsqLEOgXIsodvGv7OM3zqk8xMw+EqJwm7gJbyhZmNLkkI4FKu3AU8tOSzXWXKCi+451uphvcnfe2cKglQ2chCZ8Od5GMYidFKdqmWaTlUI09tJLrhlEXLB9EcNS64IfBLC/eMF3AhMWHW+4KdEQXR8M0w3EoP0jA8t37Mx8bX59LYntITsuGRnm79UH5pMZwTbo4LZ7KP+FqQGRdGtvwCTXpa4Zll17qmHCfSodq7TJD6zT3r0zSURWnuNAQdfgeEPeeheTvcoUUsnZEDw5NOvnoDnb59uw/q7iKvrszYFaQjk20YQ/CGTO614yHWuBsh2eNpsqnekyCyPoalOz05Us/evFbr2wd16/ZqTWG4XLv5Uj1Y3a23v/167W4+JuxxDQHcOvVubHSiRscn6XWP1PziXD39zPV66cc+V8+++DRgfKkuP3Ollq6dq6Ur52puaaYm6YVPzsxh2M3UyORszV78HPXxw2Og/PrYAdqu+scJ0HvbjyL8zTZA8KJAnKG4CoT/3KEOEYfajkKoBCYgMFNhcKspMxGbDqgYCJsKf7RTKx/cqq2HjwG07RqcHKqp2SlaYIGuv1Yfb9a7r78DeGOZ0l3a335cw2MufRqqO3fu19bmOo0ByovQEaS5gEYDthgmCFYmF/gplKqfz2JBQUsUECCX6r4erHoEWnlzMlSLwTQEiO4rwRYiwk7AdA+R0CiBihblI9wRwO+YH2ms0zN4vL6TV9z7+1Aa0knjpXKR9jFhwzeZI/h0+KSSteVSKiHhvA+teWnBoNBveVS2Zq02sBA0tHyiVAIbR5Uwim3hSC+TVSk7NSuYQVCyJ01XnAhwlpUg3HN2vVvmZuXq7JoSMDTKSxucD/mjilouJEOaoLNrWTZLkgBRaLzXzhRxnm0nDUf6wF7o1ppO4xS58b5xrFcbQvKGhozhE0/eOAQSiU0ZacQyiSS4mV9HBoiX2SkToqFuln2TW/lhCQmWa/83y741JEfyW2/+PA0PlW/OtVIzvguwZdjIOiHdWKxcHx1gne6ajg0rFqhDBtuugNrPpF3GhKEnskvqPe7U2D/OcaL6hyerf2SyBsdm0PhxGkTujUxX39BEDXC/f2i8BvB9/cPwCA5kp8Mh0hmBZukbhBduluTzAWTTIT7X/7uM0B0rPfa24YwMbWhRA9oCNIXb4d8usroH3QcA8/4hXjnnmaLQ+Ou5dBfW81DdfO5CPfXsFLQM1f0PML4mxqpfw2lnh4Zgr6bnhgHwK1m2OkyVLCzO1FPPX63nP3+jbty8XE9zfvOlZ2vh4nkMN8vntxBd4tfqVb73UZY25HOCcTYMQL/E8z8VAN1WcWQVBV4F1ktVLK3OhYvHVc4oOc/0VBPxKAc11b0Xbxwdx0zKEG5n834d75LXLg3C7hFdmtFYmi7p21jbrLVHj2pUpeN6bQ2ren+/3OLz8cPVOsTiUGFkpj9zSzeWcwEzoIDAAEVRXp1C5H0VXIWKNEkW4byM1dOJmy4j0TLp0g1LYNfjuowuoGXLoIR24qvIsaQNh1/f2sMS3w/4+UUaLbhYplqlNl4AgvxoJWjOZVe+0KLg2QhYFgG8AaTX0JU89a080m18QTITfobh/EljytNwn3RiDXJPGluj1a0Pykp+5uO59HWJapZn5zlaSTQc9zjajdaibBYdtALE1ssBlnoDN+ijzowjyGUFQca8W1qOtZtuuvOm1eFlnst7eUBGTRHl10eemT5p+x60wNtAmHpRjzpi6ncwu5/JCsGBP+VB2ZXujgyf2N2mh6Tskr6NOw+4Tz7yM/l9mK8Wqj4TbJTHHoE9rEO68+kNAXJpJGNxtvJZTnnjxFvidCbjmgULT2yQUOuhqQs1dfGZmli6VjOXbtT8ledq/trNmvR6+UYtXH6mZpefqmnOvZ7jemrpag3OXqiRueUaW7xa4wuXa3LhUo3Ona+JheWaPn+lps5dIu2FGhifrZHpxRqfW6rh6fnqH51EXvvpDZ7S43MCEBmHFvde3rNhoQw7B+oFKBXrmXqXz7LUuuKf50cwfWCgp56+PFOvvHCx5mdpREjX7RvqcLtWHq5QT4d145mLde3Gtbp8zbmokVpYmqsrT12uG8/eqAuXL3C9WDOzs9l/RJlpy0Kt/zTRCt+H/6la692P2c5d+vzHBtCb9Mw/2wC9dT8Cqst4pDlDV4CW24g15wiUQi7jtCZUoFw7Jm2EVhZ/3GzEE859Cnwr6vR4Cyt4F8B9CBhvZjzY2Vn3qfD9/HwVm8qVWRvrm7W1vlX7dMF2NnaiEFEulMf8daadFSBcN6vHLmQbb9UZNsrW6prKRKlVNhXR55JpmklOoAB0PDesbwFqjQlWeU6+eUSp4EksOn4qr1YsgQnRX5tbu4kvQA9i/bc34SgbPA0vTJNzadCa684jqAwBAjITGFTuZGh+hPVn45HlURylKfR0w4Ss1kvo8iHCzvN0rznxXFriCGM+qcvEazWYbj1ewIrlKoCKc+ZHnNQjRzNs9dHArTVwHzYGHi1PA2MtTYEXGgS5TBK28phSuueeeB66Gsh7tO7Sne/wRFoCpsolZVVUGx+d7xjg2MoXGbEsXnJuHNcppwEwXUAoyw/x3W6/YNpWMzjJ3FYzuPY3WwcIYtRzxmoxHLIeGBptsIzfnbRz0q3xwvy64Ey8ALS9LtIR0PGaGWNzl+rml3+urn3+z+TtuJmlSzUxe54u/DwW9HSNAahjMws1PDlXE3PneHYu16P48dmlmrtwtWbOXwaMAciL12oegF+4jOc4t3wVYL9a5y5dr/NXn6pz156u5Rs369L1mzU1v4RlPlIbGBVr69u17TJRygSZbUiDBhhy82UTiuZoIGhFvcp3jn4s2AVwk2M99eMvA8DLU+F39vQ42qqZyfHU+fBYb128eq7GJ6cy1zM83l8zczOUa7ytFbfutJTRE/XVCo4ccU5uqbsnXskie+u2b2D0Tw9AH+1v1N7GfQiFQTgzbWSpvO1oIXyn50OFbqQi+i2CYN0tC3+wOcqd8UzCupFQAdBD/cdY0hv1+MFa9nrYoQv04N6DWltZBZDXs22he1/YHVRJM3yAV0FVYpU0Y34oVofcKF3X+lS5pERbuo3LdQJJWsCpC1aEUsgsj6GhsU04tdiGifOSf90XH2KxkW7SIOlYoMSTJwrwyuom5z01POxLKVrGpA+KCBwN7MOxpBWw5tddXuX9pGWVh4ymEFLSQKrR7XnAjgihkzCNLnhj+h3Sdd5PHXbSk4YMu3AjcfkT4GxQ3G3MBiNl62nDAQK6PScBsO2fELaRDvLARerAtHHm1XWCVBoAngesPDc7bjQr2boEAKivtqJAXhKO+hLUBGrR1QY2dWuZ4wVFIpJ3hhyI59YD7ZV866lZ+ubvMy1u9xPZBYjcu+QgcwhYjVi/rlZwD5cd5HBvF5lD7raUPcJtIX+b2ztZaiYYO57rJLO+TaLhoUv6M5YsoECy66kD0CCaIO8z1w0b3kkyJ+QEc+/V0Gh94au/WNc//+NYtkvZeiCblcF3P4ygjmdPdPhgvfiGaeqD8/S8BrG+CTM4TDzi9g+O1sDwGNdjedHKYYKR0Ykam5jKWO/41CzgPgvQz9Xs/LlavnytZheWsjz0zr0VygOdWtKCc44NmOF2LGY1JXWrfHAOGtS1i6P14rW5mvHNWrfcHWxvZGqU9UPb/Pmlmp6fi2y786KGT1pN69Z6xSuXXewhm9SxApKyxiu36oK5KoAAIryb+xiHOD52gB4dHc0C74/DuQ56b/NBcotydu7rwhDuNEtaUtq5QtOAREvQeD6R14Zv7gmQJy7gcbiGlezudEd17/a9bGAk+KoIjgFbYSqRChpLL192cQzPyuNohXImSGnZCAiCiAIfcEIxVF5127QEvig1kUJfKl1hMLUGOLngvl3v3LVcnSLE6hW0VHrv8cA8zUd5UikDQjyUb+5jsbVNvRJueKgjqJw7xKHioVMROMvWtfzNU4VOGskfz/MGcCg6+Zl2AzHDEY1wHqM0HboIGmkS5EggvsuHlo+CTyDpoUztDTXr0mGBvgBAa0SkgbJwrnxZtybnq9ktXnsOCS2sDVsSl8nQxTHrbWORNjDtjodLhkoaK1naCEuJ+NmVbo2s9GuFyg/32UijZmyPnfNYcfKI+IJw5EHLD9NPfrm8bA9gtZHf2tqpXcd+AeltwFegtRHXot1xYgxZ82UKX0zaNg7nWWJGWrudZ64BdhhAizpWNT4ArcxRKAHL4jsma1FlOY9jifo9vR0sSdPYwfJOOZHno+Pemly+VK/82V+s6XNXKBW8RS8ozZP11t3lfB6VG/nnuXuzxFNn1qNhNNZ6Xe1COP6o1CZHvtLuyyDZF8Z0qUP3YBkcGa7RiXEAegHae+u7r32vVtfWqQNpow6oL21YJwbluTVI8TqOE4iZGu6pF69O1rmpkazACD2mP4p1PDFRy1eu1uTcUoYjnMR2QcHpCbAOzaGnc2yYYTkb/Cm38tRsMlzVqfs4g/JscGjsYx2D/owD9FbtbzyIEOi6QJbK7157DNM8j1aE7Ax5pByGb74peYepnhOi5xSLeG8DkHbjooPa3NiqlQePEXa7hQIQgAQY23hmvaSSTvpa0bvE8V72fEZKrEC7WAGVft//Ezi1XLS0XGDUAM6w+UFHuv7Ei6ilzqE1Qt/K0rrrngpaCksDJME1wET4CBJpdssZC9jyOXGEAPps78BxvEMAGUGFDlmQL0+oMMaXU4ljWlx08g9wW46U0fFAut2U50PLU0BrDUmuW0qtzkjCic6ky7V0mayuKbHhBfsG8F06LLN5pc58wLVPTDv8EICSf+NJ6MtTLVX52YYw2iZNWsZtHDqWEcc8sx5MVZqMT7qWw3K2Bqg9b2COtx5THrxp4MMH5MC5AK3efXiTcW2AT/k5OKYxHMc6nL9Qk4tXamL+Yg1OLVbf2Fwd947W/ukAVuBwbVM3mxgA2wIt4Lu913kRA4t4Z0/fJs26L2Vk8gzAErRc1dDWAyOb+sis5zak8qUP+eyvI7fLHZ3CIp6roanpDEec9g3WHuF2aSC0qh368LNiy8++VDdf/rGampynZwmNJ4eAs7LSvoLjXEEDLfiH3mUMndMukD350AT81BhwM7BsE0B4J4fbF7Rbj8x4JuNeK3lzj2c2rn55RXC/9f77de/+fRoPeqzwH1XsyGInood2ln8iw7npobqxOF6TE2PRXYxn0sa6B6wn5max2Oeqp799Ou2UxsfhLcvm5+kUtxg+ih0JWiYnO9Pg65NP0z+vgz0d77M+AXr541vF8ZkG6Kzi2HyEEjYLKuNCdrU7jFFZQ2L6k56jRApLbnLMJCHhjS8aQLY/bnBuKJQcy9kXYk4B2+zBjEVz784DLJwDBKK12kqRVohWltaUXS4tsXy4Fm+63TFKK69Vahu70nKz/gRWQUFgITHSbOEbALhHMuXlPGAuUGRM1aRNDw/NttpuXJ6xMVtwfHcs2SLLI/NtFme7ThlJ3XJsbG2HXhs4o6g0AnTGhDt0WhYjt20fG7iqCz6S5ypH6AuvDc99Thxfj+VpImaOE8QE7u74NY9bDfC8NbqCiffJo2WQtGxUGmiriLmd6pUeFdUlYvIqcYxGHIeXuitD8ikjwmVcn/Sd1HWM1fNMpnke4q3XVp62+sX7DdRtiMyvOzYr4LW4B3hflDioXYcgSDtrd+l3Zw8JwtkUH/cO1ujsUt343Ku1dOOFmjh3uSYWLtbUuauZXJs5fyWTZ3Pnr9bIxELtuSIBa9tXl/dcLim49gxmna+g3LWU25H8KH8bopAmrWbKAH+1ct1DoqfPoYSxGhmfyZYFWoxLV2/U0rXrNXfufJ27eLkWzy/X1PRMuTvk6sPVlLV3ZLR+/Od+pZ5+4QvZijdMVsYEWkDHetMrY6lNdcv65Nf282j1Gx2ErxluUhyUCY0J6PNbgsqsNaBsx1Dxp+wmPfWHa57t7mzX9sY6dXkAcFrPGgjUGZBkHhEBRbYdaniwt5ZnB+vCtHvZkD+0Z89n/g2ODuUt494+PGWzri2fMmmjk+9SmrI0J2XLYoOvHJo6wb1LWaTZ5xpSxk94wjmc83Eus/tMj0G77G1va6VVbJTabocjTI1Z7b+0digNyf4zLE8VFC4FN0+aVe39xly/soEWAtDbCMAOSu2G+KcZe374cLt2YiFreSH8hPcrvoKMYOcYWLIDDNpQRnvWLC+TaaAUT5oZx+TcoQ0DSJfDKCq8YJfPIfFM+kzDa2mx8puwKsy+0YTwYvnmmmIgztCgZpIpNwLWChjXsRRJQ6DXOtjc3gWkdwiqMlh0Gyie46VBBZVGwZZo5NHGWsMDngtsbZLPslImy8ixrYAgDPcFsUw6ES6NGNcOLXRXDBjeMH5J3XuudRV4Er7DD4FdWuyuGz47CRqGdAUulcX1ruqXE2UBdcsKjfIww1LGpSymk0kzaNM6FWyfAC7PPVouvT2MdtRSbWO4Wq0OPaRMKRthtGBJQ7DUck0vC3+KbE7OLdbCxSu1eBkwvPFMnbv6TI1Oz6frOzDkB4Xd9XCihsYna2RyuqYWAMvL12t68XwtXrhUvQNjaNR4LVy4Wk+/+AUA/AogO4e89UEHlUIeVr7dc19yOoYPrhMeHpusCcB2fHa+hkl78cJF0lzK9cy5pTp/+Wot4adm5jL2666H+unpqZTvgw/uZqy7Dxq/8tM/X5euPU02rZsvqAqeXXDWqz/6ppc80yIOuPJMffOp+hfBVDSVTeutaa/nke0OGMd10ooxRTj1VWOv53ivxvuOanqsv0aG2otmGkqmrZ6lp6UniamRvro8NxTDQ3M7Q2LA0dDwIOA9XENjWM6AaC/8I7f8CBzdcahUSpoOA7yhgxsdWjxPYxJDoOkpj3IvZeW8f3DkTxFA+6LKtktiOhVItmEqzAgFWZZkNQlTVpKMo8I9KhAwzkLKuRw7KaQyjG84KuLo0L2Z/SIzJgyKtrWxU2+8c78e77TW2jWusVZ4jk5zTw4BBgBFAxzAgApUcNL1RemPUOacBxQa2AhqvpASAKJyXeOp0tsNy1gzChGwA6REHzek6YK/3fTuxv0NVBEYcjw9hibSF4wj/LECHI4BlOgeOxkVmEcgHz3erjsPHmeM8+ikD8XGOgtQ+bLLXkBT60yASrcZ+mIxcs+j255mrJLw0m4Zu4ArGHs/wEee0m18QS7AFmuvxWv7Key1MVV6LC7tcgWCoLe9Q/c+46vH2QzHcVIwsk6xeAbHpwC1OQBopgbGpmpweAKdGoSnbQjK/ZIPAJljt6UV1I2rJ117PQFUgTbX7ZhXiR1CyOvDHzYE+j3LSPmsrwxvWc/UG0nlXrPoGw+s12Hou/n5L2B9vpzVCTMLF6p/eDwWo70ex2ejzADCk703AJyRyYmanJnBqr1Uy9eeAtSv1TMvvVIvvvrluv70C3UFoJ9ZWKrp2QWA+xKgvlRTAO/EzDRAPQAOndbShfN1/tLFml9cqLmF+Vo4t1DD9GYnpqexlLm/dD5xxgBv9+N2DFhgVCvsgD568LDu3b8HcA3Ucy+/WstXbqDHAl0HfPkpX1090glKuoCvAPkDvvXm8D5X54gqqDUtFLx1LWzOjCdwcxQQNSDcouEEw+n0aLuGB3pqfHw0+92MDBxnXb/7aWeIHH3EfquZ0YEaH9BKJz3SEAsIRjr9xBupoYnxbOPQOwBI2xjwCx6IK1y3nni40n5pMMhHawDa0hhYHqgPQFsey2q9koxfs/9MD3F83AC975uEZiff8uMqrW+HQiohLbwVAThFAWRg5yiRESzjEcn7clKhioVA7R4f0vU/bPtjgLQo3WF96407dW8VxQ3YFF1NuluAFDocZdTnzSaBCMW1JfeeEzgfjhe28zbJo3cHrv3aBJy20j0+zmy8QLTNuWtAXXjv21Ft3JDWfngacBrFcBqF2/jeUbqyQ6TdC2DA/v6xGhqdReHGKROK14dVBV0uvfLzVm6eJECfDk3VycBM9ZLe/PlrtXTpWi1gnY3R/fVL5ZvQsWtZaCwOLSv0hM6sHNjlCKBSlkxSBVgJ77gr/NEK3iGvlHlfixRwo+yxRkknlqjXAe0OQOIF61iwAjzH9mLCKcCI8DtEgIU5vXiuFpev1PL1Z+oC1qiW6ax002WfXMRKXLpSQ1OLWe4l79ZcBrlFTwF6N8Njd/NzMg4abRhCow2mjUmjISANfY4ft/q0gbUh/WgvoVnhWcbFtTzWWk8vxSPCdeHq9XrulS/XJMA8SAPiRlyDWMyZTEM+XfnQ4zhuzhtgO0mrkSGQ+c0/VzXMzi+l7KLMECA7OTMLQM/X0sWLdeHKZervfIB4GvAdEbAmxmqB5yMA0PDIcL4+5MqL/qFhwgHcWPQTjj1rxZOH8pDPYQk8yKy65N7k777zDroxUM8D0DeefZ40sNIFS+hrvSbBVR0SQBs2dMFZ173XvU6ZtIA7+uhzjxmr7qTRDatrsTtH8iRAGhLxaGtjBTzYQV8Ps5HY/MRITVv2ETdBkj4NoJMMkQxhPff1U64YcOg7+QvqE5Pwh0Z0aHQSmUe3RIfQgQ8dMWXCD+9rwAVDDOOakUYS9xul3m1/nbJwLxb08ot/WgB6s3Y3H7bCyy/uhYGe4BpTpNGH3udot0Tnafek4xQmONfCEs74p0eAGPmcHGwjFICZgIbl+t7dtfreO6u1dSCAuOyqagcg2d8H/FDKXUAos+mCkSCQSSJATauPayd6BIUtl00RWYDz2eb2QW041ABouPj+uAawBMfTDba7O7uEhTS/XOP4havP1+Wbr9bslWdq8vzVmjh3pabO38Bfr7GFSzV+7nJNLt+smYs3a2756RqePp9lUaMzS3XUO1b3H92rna11AIeu34Vn6tqLX66nnnu5rj77ubr01NO1dPUqIH2p5shzfIr8yXPWNGfP1wBC3Adwo+UBPsuxuaPfj4WbjWsop42O51qr2wK3oCxvBEIy3oMnAp5A/qR3kXP4yHOvfQ5OEgalQrBn5hbqwqVL9fRzro19ClCiMcFylEfDk+112gHf/Jqc595Cjc0s1sT8Bbrzi+DLSK1sbNcjP+Rgo4JlbD3Ecof/sZLx6dVIWxoJPEevW4+lWc1ayPZsBfLWI6LxBgQ8Opxi30TLWoibml+oF179Yl28/nSN0Vi4vMxXhQXdGAJIY76jiW7EoBC8uK8EO68y5DNNQJxWmeOg+QJ7f7PqBBA31VK3hkZHsjXu0PAwgD5aM9MTgM94XlcWoAV5gWJsolnPfvLJIZZ8n5B0lHut91iAlMOJPIH6vVvvp0F+4aUv1LMvvJTlcKoPwUOn/38QkD3vgq/O6+65YQXpFv777xnGIajo5B/qWro65yS21tdqd3uz+gHd9nmqgRodAXTH+zn2YWUfVi9Aay/TShsaJB/3aMbgkPejWtaTwxkGGh6bxuABtiAp9BIi1D1pgMjXcucfPuS3Bsp6/6jLMAgBXEHkmWPbcx/jEIe9wkePHn1GAXpvq/bW73OGCqSyZITMlPEwKoKAb3+hqlOncemtcDRYZMR7nJiW1eaDBtBu6u9HWN20aC9Hrb5vfPderW6jxGS17SQQ6QjWDgvs0bXK200CNMDi9dauyt65BoSchf++84MeLHGVn4RQRtd8Xrl2IyB06emn6iKgqaU4e/FqzWPhnn/qZp3z+twyQDRbwxNTANESII7SAeZzgNYEx6GJmbwgMIg1PDBBN3bhYk1euIpVtFFvv/F6gPXq575SNz73BcDX7RZHa0gFH0WpAboJ4s6QzvzS5QDhueXLNcv1zMK5ml20O72QMc9dyiIIC7yCtGVTH/ZhjJavAOubX/YsLGfrYdjjaEMC/AHO3m+9D5d1BQy12gknIFym0Xj+pc/RtX+6FpZpqKZmYvH0DY9V/7BrWsdoOIYBIPd8EfzoqmuhYpnanZ+AT3YztfZXVh/X2ga9MIiIlaznvE2uaT1rSbc6Cz3Q5QSjFnImDzteCzqWNNUWcA4oI58cjTM4MgrNn68Xv/ClBoZcuwphEHDOhBeAJCAK2IKTRkRWQiiUXLtsz/F+77umVtBqywcNI5CScXChgU3bg0Ut6AC5YY2D3g1jsQ/Dr8GRiZqdo8GnHh2fdrzandjUCMEkE9IdgM6kPqTcu/+gbn1wt5YvXa2XXn4lQyTCTnLtKhCu6VC7hgzOczf3Pgq4nutDa8d/GK9d/2HOMNmfBd5Jo/k77Le2Sm/6GCDuoZ5IJmveBUYBeQBekZ4TyDb4gzZm/eYlTvTW8FBfTUwAngsOkU0SuTVQKR00pkyihenmR8zQJ+PhE757HTDu0G844+saL33V++MD6O1tjI3PLED7osrmPc6amEiOAgxnG3NkmAztAq5HK5ZfNnfj6KGx2+j8DIPPY68B5qPDLY5++dqZf2fvD6vv5LBee/dRvftgN28tga8BGgHFt5mcrELPudcAJiDDueECTF7zHFnhuh0FeOP7XbgLyxfqxZdeqqefvwkoajkvA7oXamx2qcawCiewIkcmsIRQ6kEnR/nZLXaCaXR0AtopI8o90vkCh0pm91VFVOFn586li/tvvvYvsCD366Uf//maB3wdxnEoyO6rdSVo+PKAG4xrmQl8w3SV+xB4Fd4tFf32op/smsZK1GpzUyDHkO0pZHmXoGs5KV/4EP4IZp1rj9SV193VBp63+4TFY0thMT9TP/HVn6prTz8Ti1QrfoiyCtBZjUBDNOweEL5s0GfX1nIDbgEYQIpz6R/Hwl5YPFfrWNJ37z/MCx6x0gHTDF+kzlpD2fUBYegRC3P+pO7auQAtzdmOFfmLHOAd1lq6cLG++BNfrYtXnqJ+piAFoLTe4HG2nRRwqCsBWxAOcHVkNoCtwgsS3+e7lqf0kLH1zX3lNssMXaEUPXXuwaNPAKWhUeqKRpwexQyN+QjWoo2rKbWhQQtDg0TjZJRkQdkEn13A4N133o/1/aUf+3EaR3d1VNcIRDTp1H0UZDunT1z3mc5zw7SG4MO4H/U/eP+j560ZBGRoqLxeX1stv3KPxHDXxtThJdK2LhEmX5V3pZVDZqKAAG27ZyM2PNhfkwD07MJ0DJ0ANHxwLjEUmGc76TRGArBpH4EZHKlreUG1NTqhu0N6o9WwpNdPw/xxroP+kwL0h83iH+EiaB+zkwEpOJUhsZ7no5k8y8cbReGQKHkKfPOeO3FI8ChCJjn0HaWI88C1YJP4ct4jYNgLOE2N9tWNK4Ac1sk+eRyjHPtHvbVz7BEg7non2vCxIAFtQXwP73UmlqjY7CdwgmKTx9jERN24caNefvnluv7U9ZpemM8m39Pzl7BusRgnz2EFnqMLOwOJ0EwaJ0jZsYv9UfihUYAU67cXoJQmzGHAdQYlHEdA/To5wEt3dhCgFuCPsELcanR0fCJApDXhnhF2BX0bMpaX4D7kWCHcQ6id8HQrzaFRwJ5j70BvTc3N1DMA6MuvvlKvvPqFev5zL9bVq1cAgjnoGW2NA1as/LMRNCt9F+TICutVXjRgtiGz17ELnwT6czRSX/nJn6rLN56ukcnWI5icp3cQYJ6taRocrVMt6nHuTQLCThb2DjnOO5mxRYc3BkanEnf5xnP1la/+fH3uC1/JrL2TjXuO75+0ZWhHnHt0TNnG9oi6dfvX0JtGppe67NQn/HMO4gDfJnTd4MflfALpYHocF6/eqEEaExvIESx9Jwbthmu12pA4AaUMtyWOyloD5awP5n5bJ4zFKNM4c5w6wNYDw/ykUh8Ny4lzIPT0egBlu+/UF4pXJ6ZDI5slZPQqBgHpyak5uv8z5D/Uehpp5BFzklcPsiROBfEe8X3z79JVem0YDo8fr5afj2tLPgmg7nV0MOGjM8153srz4f1uOOnvgrPPxIgGZjzHG++jaXWdcWyUHERyOZ/B7V2doyF0MnUgPZThpJdvI0qd48022L4AAxi3L7C0dPygtG9d7u7Bv/29OqVxslETJWh+W4MHqJtvMrPBlCzCZAMuWmZL1Oj2MQ8NYFn4GV8OyIYn+PIxui4//13uj7Wgfwn3wgsvfMxDHO7F8SiFtruTyoRWW3vBujFTRvGnsCp9gjhxZZ2Bn0CywCT4doC6KQGhsJZPjhDGIxqmVIbj0LSamM17u5v15vur9WBbAXB1K4ACHaZsLuhtjlZfAAmSUsc+Q5HRHC6aRXlMi331/HS98Nz1evapK7V8EVCeWwSMFmtogiNWz/g0oIzADQxpCTqhJJikeCnaENaY33vMhkWH+6Hfj8lqFe27VPD0COVEIbGqFW53NPv9r//r+uD2rbp2/am6eOlSFFqLisgJq0XcbVxV4j4X5VNSldpXc+Wb1qBCuL25BpjuYMEPt/1xF2drcXa6Fuama2ZqvKanJ2p6cqwmRodqbGSwxginAkW5wxv5CMDJG+ogXXfcyPBg/dSf/en6/Be/DA/gxfhsjU7Okc9ULBHBziEDyy+YGLd/CAD0leIniqrFbzeeMnDsoZEdxQK8eOVqrJCH91fS/c26bAEgVLVGBAzO0Y3fla3mKTq0+pq8Fa5Vbd1q/bflkP1Z6eGwyld+6qv1zAufp95G4FUb3nBXMxsq5SabUkGj58qwQODwxQD1cKC8kUU+EstzrUJFOrKN2qmcvtShlXjoWPoB9S7Yk4Yy4SebZG56luTnWPOw22VO0usYG4+sZy1yB2xMz3I45GRvUQmOZU70QXi2svKwbt2+XV/44pfSM3DHtu4KBWnv0t8FV9PTRzc7rp0L3O2e19bRDwKy502XG1g32jppCy/qrLVE2eAM9a+s96GXO3VyuK0I84iekfMHNPR+KDpr03cBXOUbYyPSDP991Xt6fKTOn6cXNjGdhoxK4WmjxxrNFr748N2bpk89t+W98lHssMfj8JNH5QLLAyvbYqXBxRiY+RhXcSi7Dx48qN/8zd/84SzoH4V7knuY2KGHymosVVi6Fe55/udZrG4KZ3CFPuPVUUd87lsZLR1BN+klGa5IyLemTqjguRkU/BxWGmFUYFOQNwqVy93SbfecZ93hjO65wK0ljayEluXFqXoei/nqheWancMSnHajmfkaHKfLNTmVYQSCkTZpAIYubVNztcJ8BXbE9bMjfkX6oLa2NrEI/G5kKEfZDsMHQSCAhlIp6Pu725kF3t4+qA/ufFCb21vkIW8sCRlB5d7eLn6HdF2Ctp+03JhfqyNdQ8A++3EQR0vZlQMTKP/4JIA8Azifw1q9dKGuXr+ERb2MP19X8NevLddTNy7jL9bVK0s1vzAFePhWmjxzqAElggJXKbzy5R/D/3jGSyewkF3BkP146S0M47XOu+uz5ZHK0RRKEKAx4bkfW5VWdyKcoLcwgRJOAvJz5y7Uz/zir9bP/vKv1vjswhNLuG1XSV1p0eMz9AFtWsyOm7f70NrxZA8N1k0Ll6EPaBmfnsSyu0BjRmMEwIU2iBRQW+3oGp3Wq85Gtl37CTSXobU4yrDxm1w3YA048iBbiFIneTUfq7K9iUkEwrTeIecdfrQXmVpDGyISpqMrnhum9f0j/eZtPIe7li9eBOj2643X34g8RFYSrUFArEyccTxvdJtJc563a+WLeKSry/sA+PAGz7/cN2w3TJ7lZx42ZqEuz/3QhUNxE74FSS/UoS8nXZ1/kGfKqg2hBgFUJS/pU26ts6yxp4FzEtjyN9A1dcuf7OPkS+qA8xgQlsfw0kQD13zTIan2Q9OufDnVcLPXEz59yI9PyjUOfuKuVaa/mAv6VJwVb4ts6/5hy9wEo+s9EF5mdn4tPSvNysP7FQVaQNc4xhtEBpsmFuwkXfzlOSwi6sBOjPaGCJrxSE7R2ydeS1eAdo8DFXdfoYAOx1xnZsbrc89crsvLi4DzbL74Oz5H931qAesZa3FqNl1UQSggSUJaWAqKAuerpvZKLN7B4R7gTTcX4YslBT9sMLS4tYh1+3lz7oCu6qN82Vzw2fWr5wC2hWyW1FHe0trj3i4WiV9GdwzeGXO/nShvDrCW85UXwo+Nj9bo2BhKoWUPv+G5wyDDo45TDwHYIzU7O15z8+1TW7NzE1yP1uzMGFb2ZC3OY2VzHIOneZWWn+Osz734Qv3Cr/5ahjZm5ulNON481oYK0L5mkQIcji+nYbSeqFeSgE7TSZFanckzhxVo0IaxYkdGx7OS4SJpf/UXfplG4CdIc6h2DwRiGlCsLodYMpHZ8eka57zdb+cOazSA1mfYyjFPiJhboE7n5xsN1LdH4SXlo8K6dei5Cu9zz7sy2xXVBnT2XBqwCirWsWESF7k1cHpRAJPl1JhQBpSVbvltpMMDX10mvVh9TzLRdwCH+1rteS07tNizcgXNHDwfrm99+5ux3tQfdaW99PT9gNwtR3S043V/2HUXoLtphBR8l7ZszEUD1AAwsMmhAXp4QLnsAds7mnJXvbEpZN4eVadxIrwNVlvpQnm4I77KIzNyrFr5MR35I5/s4ZhTlx+Nz63hEfKydLdbT96TdhJNT8e0hUUxKA0F1n2vb0hqgX/y7lMCaBgjp3UwTp8JC06t2Dzi3JN0n8NYLn3QfZjzVuF6BaALyCeAsxOCDnOkAgynUFN5TrT1URHTo701OqDite6uOSBC7UhygjM6XuhwHeIdZ3Z81bCumx0Y7KtrV5br2iWsyHPzNbPo2Oq5Gp1eAqiXampqvgaoXCdttAAE2e8XepQAxVPQ2httWM7koyKr/IYxvGVtSuALJFgKh/v17T/4Zj18uBYF1rpzv+usVDnyjUl349st9yBpu64dkdYx9/Zyb98VNIC3LwkcHu0C+u7i174+cpTxOpDLxlIZ7TuFdmkSUAfzjcaJibG8VDDq67XwYHxiqOZmx1ojNTVGowdfblypr/70V+upZ56JVURqqc4nGynh01AB1oNYx3nl3caB8kdprduui1w0qWjg08ZcrXWHHmYXz9WXfvwn6+KVa2k8nSOwpyMQe961nLWqu/MLNq7NuzqF5wHzFtYJR8c8ZwHoMdcsC3ACngCg/MQ6VZ4aiOnbl6L7wsMu8NhYtSEILfW20Zb3vY4lJ4jACu85HDXg0BdxHHLRKRtdIG4bDzWwjeFCfPnQ7jXZlR9cZPTAhta3Ug3f9trox5iYpYGdr1vvvZfv9UmHeoF0EbvVt9cOFSkD3hfAE870OXbPWzkEsyaXDgckjjpIWnn5g/geM0FvI2RU4jcQlOKWTmuEsKRdkkrvasI5iBGtaPcHaXxq4VrvwkZcsG16m0SiMw6LGd60ek6Nhw+8NWGyt90akZZ37pOGlvGJfJIBHh31xXrWeOoOgXTrQTo+aWcJPnEXZeswEJuyMYmrY5iPWOA7zMdFMFrtthse5ZP87QiNTG/L80zFIFbihwLmZA1yal12UkEpuPaT69073RyaaHU8N7Se9b4+7D2trBGA6YUby/X8M1fq3PnFmlg4V+N41+2Oup7XVQpDKB0VvL+7Fxpc32oXWCdYZ0zZiTpo6q4ekB9dcM4mMnhBU8qOjvbrcH+b9DbrzTdewwra7dB2WDvb7rlwv7Y3HmEd+3r7ftaW7u1sIKwoHJb5oRtUHWA5c9zZelybm49rbeVRPXpwt9bXscYPdwBqQBufoQ8buvDVvFVYJ3QGM9QwPj7e/MR4TQLW89PjtTA7gZ+spaXZ+smf+LF65dVXa3JqpqMoVSOUV4W1vL7WHiWjrhvIdQCHsLAZGlT2Vi+WvWuh6Y5AWuXHIQHH0OcXFuqZm8/V51/9IjRNUo7uag5BGdANYONJLgB80iYIm28WtKtwsjrH9KUWOqZmnLTsvBjS75t3ji1rBdvmq+hQn3o77oAlZercV5Gj2NRnZM65CgniTrd+U68AhGkqF+KyAJMhivDDNxKb5aZRoQA3QJYjLQ9dN68YH9BN5zzpes90BBmNAC3QBRqdlUcr9fBBewchb6/yS6E4tslD6t5653lqqAO6rXcGswLq7Tr65TnlbqDLM8+VnfCi1VmX1hgaaaT5Mw9P8PIga7/H0Bs9MtYPTzLvID9gjkkJzh5Jnvg2K7IFHg62lUnhN+UPuMoHrjIkRf5NztR3G7QO7+RngLfJYHiIb/dbQxwazayR+ok7Kf7knYxCcDTPwpwM4it8ehnW4QZ/rStCeJgsn/wXobQyNBcQxghTHpKsvMdzt4VFUJCW8juADXgEmzZOKD475G9V2GomYseZmgKALOToI1eGuFPclfOz9cpzl2v5nGuYafVnFmj9Z2qUbrfdb4k4UtCJLV12w6RF5XQcsSXH/Vgeje6UO0p+nLFj96l2iMIF7Ts727W1tV67gOtDAPX+3fZF9NbKAyx7fk3iDv52Pbj3bq0+uoeV9LC2t1YAasB440Gtr92v9ccPYkHvbK8D3usUbr/6odINpVyHenJiI7DXhke2pYHzvTbZFevEugBcXf7mksLxsfEMU6hcrhIZHRuop56+Xi+9/HK+5Sa4OCkp2KhYLkezSx0rkTRbnVFH4Ta3rDwfRQ6aUikLKqnXbeyw0WIDmCEBeHDu/IX6qZ/5mQyr5EO7kRUCmhx17Kiik5hd3zZ/F1oAyhwJT9g0eIB7hgSwOLkV1+ggngDTqUvdRy1mASkgkLzJk3+hF2uuWczeJyeO+sgCvtto2xjHykYGtNgz3kx6OaojAjXPjgD2NqdAvSBfgliMAa18wjVeNXq7eXiuQeDSyhUa5X/4D//7yJSy4/PIKPQLsqFPfqRcUuYzytl53npyzXAwjuETivCWu5uWRofnOsO0+wJ65zm8SxocrSitY3sRDgk6Ju1e1PLGj0CnHPCi+8JPa9wbHGejMWRSKpwDcZgyQCxmWKn8BWR1XlqXPo/Wd2hHAmjWKSONJjrZ7YnbEngvjZb3u+l8gk5KPyUnc/SS0IS2CZYMbC1Z7nd+8iZCwN0WXkAjLn9hc+I3kEtrGKDnSaJSBVoACoPXpONLDq6V7EdIuUyafxT7vS92qJwjAMCz1y7UJUDaLwGPTU+3Vt+xs/5hKrIJtmBzkO6d+SE8Wg6AjcLjZN3+kTP3e20smO51aCaO4dwbww8OkEwUQqB2KGIP0P7ea39Qt2/d5v4pFupkPhmv4LvMyPWkq48e1OPV+7Wx/rDW1h4B2vdq7fEjQHq1tjfXawtre9PjxjpA3YY7nD3f3triOT7j19LlkInQJV+0SI/LN/OyVA+FGHS1xVAbQ8+qi+GBGqGXcPHKlbpw+TJGKCCDcrmMKqseLAv/MsnFdaqOf1ESrqPQ4Z2gxHMqRwCyrppsGP+IHkzbu1tgyvpj6xlL8+nnX6gvffkrtXRusSbHhmtsBAt7qCl2wIe0A8qk17ygKmCbruCDPnoNnZNTE3XhwnKA78Plcz43HXsWcATv/WY9O1wBQFvOpC3oGAbyIFzQjMVoGMJ2GxxBqiv/TgA3GWhyK63yJTBE2bvjsN20MvYq0ZTD8A1sTdvhFofJbLybPkmXIJfhGaJ8/eu/m6EOy6O8NfBsgBrAlvNc60zb+/50XXD12FzLX1lNOobFd6/1CWUZQo9ptPgCvWWRV6ZhY9R6l07MDtWQljVyFlkTvAViytJSb65tmsS9H6DT9Mgw4ZMXNEtK5MtncNidJWOw6a0Lw6Cbp+jeCce286S00nhyLp2ftGuS92k4eCSjZVVjKxXFRUAXpVM44WYYbcV2BVnL26VQWsFt3IiK4ehLBFqUbfzI8SgsE+7L0kxARRAi9mll3T/CoQ9s1tzroZJ00uT1D1aF1pUt9cXFqbp+eb7G6N73j07kDa+hYSzJ0cnqozusyqXFRfhsJFQW6bZ8WQPqkAO0+KFPrSaB12EFJAQh0KrQOjnIwv2DzqSg1pIEadW+9p1v1aOVddjQV3MLNAqUP68yk7MfCs1m8VvbAPJ6bQDYgvbG2uOA765fLF9dJQwW+fZmwqytr9X6+uOE29rYrIPdfWiTFpVL3iDc0kqDpsUjaGc4hjrpG8SSHXbZHVY0SjQhsF26jCXtMrBWb1FWwQPQNa2uNZZ655mTd9aMktC60AKFd7xnvbY6VLkEocZHN7dqS6C6bnpqul5+9Uu1fOlKTU6O1szUUE1NDNTkBPQB1kPQamMcRnKgCLGe/c5dd0jNl1VcH798qa3N9pNiimLAHZoDNsQNmGjVxYho5bCutdrlkWU0mwZINgLWO95cfFuO9MIXnrU3/5BDwClWJKAkuOoIyTOoJC15k7FseNN9G0/+NEf+0mNch0YyueVeIPLUvNSj3qwWcrnsvTt36re/9i9iBFig/DrMNP2UkzT93y23twzzUd/ut+eGiw8QtvLpumE+fE7ddsJnjTL60Jpv+EXjkn1OxiezZG5gcKQG0mCQhz2p0NjolDsUq71Z6OShGKD3ubBgXWuBiR32yPE+M7avv7vN6ekpnrp6Es8ycdCaPs4zrWn5L32tPJ+069bwJ+9ghlZBVzDCIHkQz78OP3LohGuWcRP63OMnUPf2uILASZY23tbiNaHqJIMgtDE372gdOC7pc6vGv86/jvPctPUtDWPOTgzXSzdv1OJ8e610GCDKJuUohcvl7JpZwa5pdeJPBbWbZsuvE5AFXIW0NTooKLS4OkOvwmQMOCDt68qeI8SAkXta339wu777nTewfAFs4qvUvs4sWJlWhJ9jG7vG4uW4vbMVoD/E72Apu6bU12t9mcUwdpczhLK5jRW9zfluuSdyvmvn2tMsYSItlzPtS7+vV7uVqA0HEEb5fEPRFyKmp2dr+eJlFGuUco80ngtWsljrDkUSpA59MWPfcsl/AOqQHsLuYxqQNdLf4T4PABcVp99GF6aGZ4CSfBMAWxkdFrDsKDnKeOXa1Xr2uZvlZObQYH9NuHxwcgywhrbJwRofo0EZtG47UiFwQaN3zNLbToA+9cwNGpnRAHCz2nhEuICOckhZunKr81xam2tpN3n9MFzCUFp1PbLJT9709GqJd2jqhG0TjK1BS8+CSPa67EnZWPqs20A8ASbiNnodt6Vh6VjiAlVyg/bJidG6evFcTQz11G//y9+ksX5Itq3BbIQJXPKeBlT94Lw7jKMGpHEND1p5njhu2fsxHZ+rZ83Kbt6e1xFe2e/KpuFMynPBOulSrsGB4RodHc8Q0+g4+uUQh0Og1FXWnVOu5sSPtneHIN0mmpt8QFx86/10GrPcIx/KAYWJ3/jGsxTIcqk/RoW/Yo1pwr/mm75+0u5TA2iLmjrmX464qIoVl3MrEGZSeanATojus+5/hT5MjlB6W+EA0PDdls/KacqtOQRQRmAQEn69KEjLvkPEv+U6TzlcWJiu6xfnEaCRGgOMRsYmAzwu1cu+CzQQQwCWCpYWnPTdv1YlV1gUQsvimmRXTvgFb186ce2zQx2+pOIKDEEqGw9xrd/DcnbI4jvf+f26fesBRegBII9qdRULeG2t/IS7lrhWmvmal9uRHnTesNoFpLe3NmpHK5q0HELRclNpnJCzjCqUgNFtMHayRakNhut0Xd+sggHOxN0CyPUOhQjCWvOzczN1/cbVmp+bovzwFN7bi5ALocexXaw6u64Of+SjqJTzcG+jVu+/V++99Qf1wftvQutGB1RU2q4ySZeTpr7EIzg5TAJoQ6tOK9tGzQ2Gnnvuuaw9t3vsypMhGgUt6MnxgZqZHqkpAHtkeASlpqdF3Paqb5KB1lOeT9Ty+SXqUVr7U77ID3noPW8g9BHw6sTXNfBsauUjHdDS5A+giTWeePJfK85AThoKXO2DBelOU3YtxkjRR7JQZgN+PG95IdM89J6ue6+tL0YWlT08+FbD8OLShfm8SVsHW/X2975dPchi9IV87dVl/235qs6ZZjLX8pWuzrXP8NZFPrNGnsbpAnNWc3htmsiNcpAxXVxA3EY1dWsYngvk1rE6y0++j4wO1SgWv5tEjdAzdeMpWEfajSc2yK6RdtjHj/e2NzY7jsZdnsj3gAJxlKWMI2uxpz5pyGj8bcxMi1s4czeidc393DS/PPxU3JMy/XEuLdDH6eCDPgx54tp5YwueigvIxnOepziFxC5LPJd6wrQhBMMpDIb+MO1Qz6UKcehOdgemDbiQgM++n44fdIJeTy1Mj9X0mONidsVG0yi4L4ZLgmSlPGovGiAjCGoDwA9fNkn3VbBCcPMiCRaRANpWT/hiyXYAancXIPV8ezMrNw44X197VO++/Xa2CLXAWq8Csxbv+tp6xpBNVwtLa0bBdwWJILoJMG9sbNTmxmZtrq8D9uuJp1WsEqkoWg1d6ySgHGVpHFTxrAKd54K1DRynCD0KRbynn75eX/7Sy7UwPw4gHqM0OzXYt18jA0c12ItCHu9VH4rpZ5KADXi/V2srd+r2+69Rrm/X3fffrrWH9+uIxsp69XeMMsUCR0oFYVXaunbPZcefG73QjfKqVPZk3DvZF26cxLQeHKN03sC31UbpPt98/oX6pV/+5fq5X/yl+umf+Wq98srzdf78AnVoD6xqbMwJKgG/WXvt5R5f8moMUGZiLSqDuACToKMsQaN17b2ucZDwWGbe569zbCDf4jcZ1slT43QbN4FO6y3DSchak2LS4yc4fjSdbrqhQbAClNOQwR9BzfuD8GF2eryuuCRycrhe+9bXa+XB3YC93km2rFbC2wNUfgVUZcqv3HtUrh0C07hoPTuvW9g2maasQKG66MQzYSxLwF19NsyxDRE9ScuYBsJzdMBVSnub+RLSEYZKn3tu0Kio69Z998MSssFG0OGo4aGmj/Lq0Py6mBF+wAs5QNmJ3rAh+NCtG+tF5snBSFfuh6/cpChpFFp9GuaTd39igP54nczpVNj3FVwWccObHeZJYFcscy/h2n8PWXoDc590v/AR1I4A69rtbrooAsiiNwGV2GDc/iOdcaXDdb4T474oMZq0kk9f259BKgKKHeBtkwrNCSRtFlpA0QJqa5YdZz5ytz1XT3C+s7MOKK9nKZzdfc8F5o31lbp16zb+LuEBBMtBuUk4Y4rSoSUeaxzL15dXsrE/ApuvlnOdIQusX8sC1aGrsQewd8w5StW86eWbc4CWgbq8afxU5Nu55dIC1ZJZWjoH0M3HUh3sPwowjw4DzgD1QO9WDffvVn/PdvWfbuU4DHj3nfpqL8/7Tmt81F3s+qAF655ypK6povYRA3O1K2rjRvnDWwGRe1ZgnlAm6nxyeiZj4J531DDltMu/tHSpfvlXfqP+4l/+y/V//E//0/qL/4f/ff3Gf/jr9Qu/+PP1yssv0rhMZWLRXpXWrENDNkiRLX/QpLIKZt3yt0aiudwjX508i1xCvHEEABnX9u/oAkez7FpaWqECtEChfAqI8IE4vqzk2LLA+WHPsAGH3jS1mAWkrkseGAWtZ+k4rq+d99f0zFQ2FpqnrLvba/Ra3iKfXdJsL5O0STFlrMlP+8SYusq9ToOltW+PxRU/B3lblUbVSoIuZduhOXt+AWEn2Gxoj/c5byBuHtEBwgjMfvlodwujYWul9ndW6gC6DjBSfF1e2fVNS+tQ2e1a7vYuBrF83TdakE4A5bcjrFxxi7qPvHvNA+PLO07ldesx2pB4v4X6Ptzg2K2bdquT+CfoPqzRT9A9AUsK3AreGBLXYWJjpGEUxhY+FZQ4inebKOyG6SpHWwPZKRZMjyJw2tHjBG+btrf0fZZHCfBvu0691RAt9jSWmZabY7+FQCMf2YDeQkibqwwcJ3SszUptkznS1Cw9wxwg4Af7bRjD4QxfMtnb2UIwsR48IvB73NvceIRVvAZAP6z7927XN373D+q9Ww+xcigAyckV0xagfUNMFmVcWasGL0C74iLdTsrbrKi281qAlwhaiA5nCNzdsUDL6osXhrEMlk3eymUtRV04pWkBLVraMtdXxNPtdAUGimGPQ+PHL0f70d6hgRMaqD3uYVn3bqNYPbW8NF9PXbtaL2DVPv/883Xl0jINIPztOaCIfo1dxd8nL/0egK3Cq+gCuJOEApoNM2VU0aDHtdfzi0uUH5BF8XzxJMv6+Lt89XI997nn69yFc3XlxrXsS33zxRfrZ372p+uv/JW/VF/9qZ/IW5PmESu+I4dNQS210idLmtJ2xycdUvjBcWnDCmQCWoYtrLeuLMNBu9AeI9Pewnlscdqr+YJIW2boqhl6BAJtwgPh1EUaVSN16idpp56bzOmzjjryxyPuj4yPZ77AlSp+Cf7Rgw/oydzNssvDA7967/CaW/QKnjZQB5aE2JZBwBZ49wFtQXo/8qr3RSjnT9qwnAYB9zjXYhbMmzXd8bmHjPLceBoiW+sPa8d1/Jwfogs7m5v1ePVxPuWmWdYF5VjOePlugz4y7EoinqGT6Tmo0NZbgFddgM4MbcghHsIfazFWdKd+m4Nf7vDRWW5rTbaxa+pVPnL0/iftzPVTcR8tas75l21GO0zTK4QRSI/yM0w1bAd2ZbYIeqpy6GUkFRWBbb8WQa8jBawBW2R3xEp2efZRarphOevcNr3xUb99NphuluCeFSA8dxlZAzIVCRqIn+VOVGp2y5L+JIJ6IjQK5Pb2RkB4D0t5a3OtNlwCBxjvA+5a4DubG9nI3JUVvkzyxhuv1+/97rcB7b1WdoSzP+NmWM6UJwoMbebRJpjIG+EUFOwaaxV7HBubCPAKxk7y7eTLJE72QaHpwkOXezkG6LVpyyOVw2MA/Am/mhBrn+SLIfYqFG4bSCf2qB9XRWC34QEIolmPPe7ghrI7cj867LCD+4C4jehiLZ1fqJmZMcD8sAawsvt6toi5zTlWdq63yW2P9LWoHGYBBACC1gtx1v0o485Xr12rKdIU1IbdZ9pVDVihCzQINM21a8NIPbika2Z2Pp+VunBhqb78lVez2ZVvXzonoNBZRsvdhnS03hogR8ZkCr47TGYh/XWBuoGowxRwg3/yNyEUZpyrLMLHFpwwrupwxYyfaSOeAsZD2e6wTnaqI34bN20g1aUjdYPAmofPlb8P04ZmgDrDGKaLDDi2OzU9iUGxXm+/8a26/e7rdffWm/Xg7rsB7G1k0k3F9v36kR7w1qhQZvf84EbuAcgAuKDr0WE6rWmvDznayBwAwvLSyWjjxwBBxj1qJe/vkNbW49qml7hFnmurD+vhgwd154P7dffuw+z/7bp7ZdkGKQ0iRoC9tswzUK/hAd5nllXXeoTihpY9nuftRx3YYMNHgzaLWV62ngb/Wjx45TMDBXuM8im41rR+6CxdV6scWH2ym93H+lXvAytmJRZehJbShwkdyyvdkg5TfK6L0PsszNSS0HpSGVQWGWsE75GmXSq6zn5R5fi4CbtS7uqFE6zFD+6s1OvvrdT69lHt+LaZAM/zVCDpUz3JM9wg2QEq/ur8eL1w42JNjg5k5cLg8Gj2MR4YnW7xYKUTMthAeK2XQdoNlRGFcomZyqFlixDvbKwBwo4bryKcG7W96Zt9q7W/7bhzm3w7Qog3AO/vvflO/S//y+/W3fvrNUj6g31tkaFWw/jYaF27fpXu6myGXdyOMltVYumgwqFdq8d1omNjhJmYCFj19A/T9R2ufsL71Re9Ky/63V+4308n+Q3FNDXIK4Db51rU4VgpiC33BABRx+/HDQJws3Xj6StYM25ARRpYtj3QqbBbNwF4aJFLARFpo67t/vsgPE8Aw0aFeGx9aHVDBfXZV4B2r2PYWtaA9Oku9w/IH7DGyu6zR5NdUo6wwu1R0ADAk+npGfxcnXez+i98qWbn5kgfuvjZuFsuldk6KtKxfpx0GoG3eQGH8tsIaQkrRnlxQkVWRimDLkNDMhsHdBC6yaxjooqQSy0tniCpHGf1CfT6ULloVrZDGuRPg7O/g+we02PIqgKt57H4I8DbOY6REeoxjSBJqBc45czzgBXnAnFkHmPiEHC0IVsHeDfW70Mrz6Cl36EB+LWx+qhW7nxQ77zx7brz7mu1+vD9ekzYHYwGh+tiVVMWrWInnA8Ea6zkNnbt+LPDa1jNyGzKgY+8C9aZ3HWtPzQA7s6n+LKUk8N7O6t1sIMh8vhBrT26nzX8H9y5mw/dPniI0eJLUpTXVVFOWm9sY7GTz/QoxgYN8eL0aF2+OFnjc/QKxukRoIu9yHXrnSj7zqOIB9S4vJFP/FrdcY+0W6Nmvai7yqVq03plpkNQYmCEwP/ZC88Tp/H9h3HWT3ZifPjwj93NTqo+6iyD0vWjBWhb4c43CbtC9VG6uoxs4Ow9BZUjzMyYs1wzhIx+kga3vIdgOr7rl8O7H4zVkm3jZ7TiO7t1995qvX37ca1uHmZnukMq0ByaQcM/kvfUNcaDkODs9/n5ybq2vFCTdMF9IcOtP93E+wRFcXMXVydI1QF5O2nlZkAqgGO5ptasdoQXYXO8Tb8JUK89XsWKXkdoXW1B1w5BNNw2SvrBnQf1O//mW3Xv/lqbpYYorQQnR2zltRafu/lUADrDGiijjVt/n0f4TKFcZeIWmZevPF3PPv+FWr58o5YvXauLl67HL1+8Vhf8WvW5i7VwbrkWly7WHMf5BT9Uulxz88s1NUe5Z2ayN4VbXfqKdb9jtQOn5deYl5YW6vr168lHoXdyr9WdJYfB0N3oEjwUfhoxQZv6FHC0Mp2k40Zjv3GtA+u1JUJwbG6URvhLY8q5mOpwSr9WOWBtmyGgT46P1PWrF+tzL96s559/tp5/4Wa9+uoX69LyxazAcRWH46oC7CiNreAlCDnUtEvvxleHR8emAoQqZKw2+Ng/2BphZdNOh4RBSlyGyPiz7E4qWqb0GCKYKQVpGb6N7WqRe787ruwwwAGWc3cI4dgeAWXkL3rXQN6XhFydoi66AqHt/9F6NsqGDWLLK3xGAFyeKFDu7W7U49V76N2mHCSs/IYentvwmpb65LDXKj23lYcrde/enbqNVb3y8G4m8A6wqLc2HmFcrMbI2Nv203Vrrfe3s9F6MwCo7xQ4ZOLw3UFehBKQdztDeRvc3wT824tS648f583YR+S3tsb1ulb7IWWFShpCZdoXuZwc9FNn7nfuF74nxjAMZsYB6FlkE30caUaGK4SUrSZLGhNCXCoLJ05YT21FiGG8F75Rf7GYn8icYdHdpIEOCdDnnyPqD4+Bn32ABjz3t1Y+ZAaue4yL5eA9Fdozr1ELA3HDe1pZXWfrGKdAR6hpsf1YLIKpIh9hediyZ2Jjb7/u3F2pNwXoraPax1JEtRFy0ydN0yIjx0/9SKVfHB4Bpd1z9uLSbE1N+Yn9tnLDr5VkI3UVhmOW72EtZEIwL8o0uvNyB0oUZeT5Jt251Yd38mbf9sYGVoVdw7ZOVOvZFRZ+e+87r71dt99foQxa5AqcYCSw2c3FggZsnrpxBQvRSTH4ijBrGzo+GyspQwzYdND23PMv1c0XP5/Xos8tna/zFy4Czpeyl/TFS1fq8rVr+Ct15er1unpDf6Ou3Xg6/ur1p+rKjacA+avEuwBoz2anuxEsGdcYX74koC+la6314Tj7wwcO0awHkAQBFSP81XWqy/KoGAJPu25WjI+thiwb5MRhqTYxR5FMwhPve02O9nhaWsa2awrwjg5mp76Z2ak0YNMzfu/Ptw/9jNIx4EvPqE+L9AC6Tzh3YvQUC7kvlrcfQvALN+1VdQGyea1gc2nK3OqCnCN3UuMbawKuXXLDdMd/uch1rE5kTVBN2QLkApKy4zCBSyAFaMdrCcPPtb4Zu4Ufvlrvmvu294T5WvZWz+YfesijrSwxL1dc7NXaKhYqMudeLTwILbKRJJAP37qkN4VMp6Ehbt7igxe+WbeFjD68d5c0Vmrl3r26f+dOrTx4UI/u381eLisP7iPT9gYBbABYQN94vMK99r1Bj2tcb6zRayWNxysPsnWBxsnKCuE2tcodL5YvlIo6zvLAAS1b6ESObdC2t/0K+FHNumRyYqguLE7VhfNTNUyPSWNJHRR85TVFTP2EN5bTS6+pjzamTJjcNJjXCk+HIfgW1vhy2WG8kZq5cJN7fxoA2uU0AHQretdBk8yK1HQohEmwqDHTZ97q+G4Zcj83mmAK5qdOJmHJummQXV2t57zQoLDSbbp9+2G9BUCvbQvQlU9fRbApuUcZ4KTgKBbTiADtZ+EBw8sX5gOGtqJaHb5m3cPRr52ouNkxTgsaWlTAQ85dyhYrJV0jYJMwW1ggTYgfI5jGcTxVC9tu5EHWNr/97q16/9Z9LAbLp3I34JEfGQagzK4ouQ5ADw+3cTiX8Gm9uw8IWUbgzVMFvIjlPL+wGPlVDtL1UxNIRwvRIQll1GVNdvcdh+6+ZqvFnG/ijYxm7FJAOz7egcfbNa4lA+CPj89Gqbawir7+u79f/+q3f6/uocSbvv34vTfrwaPVevPNd2rFNxn34bt8ob5cuqUiyHR537Da7iVlhEoqEzob2CgtTnS5qZbBMtYeMWiKZ/zICr9Y8oKUaeNsqOWhqw1Ml+qlHIKfwxa+wNKflSR+sGBujoZ4egpAp+ssD+AHQWKx91kHeI9Z720jrLWqt5FPg9T4Li38hS6ddHWtXW6mTK3M8FMZANizE+GxMuGQCrRSYVp4GbOFZ35sYWx0El1UngSilnbXee2tDB+RnwxyUvreB+8BqLdJU4HiieWAx76O77cgB7E+217TTd98AUv+2s3PJDRptb2Xm4xm6V2GTtrKIb/U4r4xj1ewrl3+6VAdxlDW02N0xPjgWmDa9WUo4lkeJ3Dbvt9+Ssy9VRp4uhuf+4zb27H3ZQ9zC1nyI7Lzk4M1PzNcy+dnqK8pDCbqaACQdpvSfvfkdhDQklj3NoKN55ER0069tMbVCko9wQvjWM7EVG7gkbfksB/DmNGC/oQBuknvJ+0odGudZIJMkWiPXWahDTJQL+MEECO1EJ0ojfmeNkHHe1tl7Txrwm93mruklYrpKG4qzYQI06mnxDER9BalpHXqdymPlhYtKMDlfgBDCLSWsC+GuMTo5ND1xH7/cB8wdfab+3TpdjZWagerYnvjcZRtCOFzL+NmJToOeQwQP85aZgW3Cf9+bWxu1p07WikPSdsNnbSWAQdpgGcNVJwkgb4IZl+61O2V8YMI6djEXE1ML2I1zmFtoWCD9AQIq9XfFudzRAFjJUiPLdMJ17TLjqXnizH5aoy8REnJU3lVaH3Zwt6BVp0gIdezpy/C7Ftfa2sbdefeo3RHP7j7sN546/167/279dY7t+kRvEnDc6d+51//bv23f/d/qL/9t/9B/e3/79+vf/m136l//i++Vr/3zd+rb732zXr99dfrrbffghcbAS1XaMSiQg7aBk8Al2O4lDuj4liXvQCcnE0FWo/40MVRYKRWASfL4wsIVC7l6+uU1foWqLOfCCA94U59HEeH+4o2sCZGjmts+KhGh/bpTe0iAzvIxyYpbUHHDn4bGnagB+vUseOO9+sgzoX4fUyH247oOToWe+qqFOjXKk5vBzDNkjbBXZCndc2wh1Y0z+35Zf6C550Wqck7gtvqxnpUL7q+NQ5UmWoUy9yemuvilfssH+ujBzQxlY8HLy1dqaXlq7V44WpNL1yoyZn5GhmfhBd+ds1GGgt71JdGkP8R67rpWshBjdqLQ34RxaEUV3Yc0At0PB/jyBVEhM32qQFf+N8vGNvgu6+3H4mY7AwZDtbo2Ai9l5HslOgLR7PzM9nidmSY3o/GA+Xx5aNRaPGL3hoSkWFlGfBUXildfjr5FFlQgCm35ZfHjU/Kc7gEjYRvUZrjeZOlbtjc/cRdk+kPnWRIsc3E91nQbpf5sQ5xbK9QdBjQ5K3jZETrbjQPOY1HYVCY1GHUk+cqrS5hFFauBWaAsikEljSCDiICYAjP1m69d+tuvXt3o9Z32n7A+zYOAjVF1zIaJI2RIT9I2ZstSZ00mkJgzs9P53VZJ1gEON8QzJI1BG4IyyZKhaK1WeBGS94iBCj6B/xg6zB5kOfudt394P1axZrMyxAooG9xPX68Ubc/uFP37z3kGlFLfLvdlDVlVNBIAYW2iztH9/3C8rkIrWN1tBu1dOlavfC5V+sCFvPMjMsC9xH6oVq6cAMrd45EtBy6/FSYFVyFu1nfwpb3yAn6G8AJIj53nNKtN6Vlb2+ztumm+tHOc/MXUJZxSnYCKD8CcH+3KR2A3cCjF1qmM3Rjo6SlNL8wDcwe0r1dC5Devn233n//Ub3x2vv5QsybAPTrb75Zd+/fr9//5h/UnQ/u1fqW8wqtce0undMKVwntygc40iA7tgvNltZyhjJOoov0YgT0zrmq2Z7mRjuSbreX0ixkn2s5e/SDpFrhzfc7UdrreLivYPsllcMMnfR5TfmcxOwjTO/pAXHJF0OJPk4amF7uOwFt42uj63pel69pLWcSUXCBFuvHXd7GxqZpdBcAznHiCkzqi5VJGANCn7JhFEHf5X023jvba/Xo3nu1Tc9NKR8cmgCEAeYL1+gtUHdjMwCky+/G8uVy503UdYdpHCprIEcZkTmH0R48WImBIX+O0Ksnesq/torIa3uNgnGTIeU8Q1XUXR+GzuSk+9gA1JyrH67h52HSUz5dlaT1nOEdyuBWBRub6PP+YS3NDte5hfFawnqempqoU+hyw67BYecM/OTVYOorTTOJRa7hoXRlBQfkdYHZRoMnEZRWjhSEc/97bjx7lKM1vfQs4X94DPxYLei2ZvZjdmQvkfqM00ZRPupklhYTYKEmdfwTqxuyc07FqlIfFkfGwlDvJ6wPFHLHMB3qwFJBAOz+P3FEN29D2pVSnPrp7rcuLSAZULILPJiu3aYggfI7BmxaO1ubpI1A0Q10KCE5WjZ+dpuI3gTAe7bc5OAkz5TbcUKrEyK7uwe1sbFFhT2q9TUsM4BN4Rwd93NPNAIo8DDWhZNXskJ6QhsXCrZKI7DYiJ47f74uX3uqzi9drEWso5mZiTb2qqUR1kEhfBGWonzyh//60O59gYhw3TDSaV25HE9gNDctIXeE0xptb/U5vlpRooODk4CxfHBM1rXS9x88wJofrukpGg0anK3tQyzUaRqZ87WHtbWwMFcXLy3W4tJkbQNQpzaCdldR8l27xvQQfv+b365/+I9+s/7G3/w79f/52/9N/Z1/gBX+3/y9+mdf++36X37nX9fvfuMb9dp3v1vvvvt23QfYV1cd93xMjwbrNkAD/6lsXw9+Mvbdqib8c2tQJ6csdW5aX9xDCwjgjL7KiXdDeOcFCNNLgxCwDRgf0OM6oL60tA9rbPCY43EN9x1yv+N7CUO4fgB7wNmP0z0kwngnme9wqMWGOUMMENtWStg7GaYXZg8MPmcIBYrT06QcPM/PY0injihb1hvDe9fXOxZs2Kmpubp05el66umXAOinsGCxlt2/fGQSefOzZ7M1PDZVoxMzNLIzWKpT5DtOA+xLPO5xMl67O4f1Ab2iu3fvILeA/4o7J67SG9yk3t3PxVUe+5n03qYXtL9HDwOu2pgPOblMA7fvUI6GkxIGeMvrARp/h9P8wo+rkhz6sEBikLLjByKUHVdwTDjZC8CrK9mGlHpV7zWerFYNJHmS+7HckWEv/MN7DO54gfcHYnSuGy8jHLnX4n8aTun7qJNsKVESY0H/yq/8yi8999xzP5JJwsYUmaiy8EDeqDgGirChKh1G2eJp4ba3expQf5Th6eY8iQsgH+2ke3mCoJxinfo1kZODvazieOf2at2+t1Eb7v6GbPgFjmNLju/Hj6Eoo7TcgwKiYM31FOW3tR5zDBZrxxZbp5IOjvqtvbEIpVZCaEZKMoYXMBjKOJ97Jis0LntyrPoeVvTa48fpEjp7vb0tkAjqWuhaVsTlTtszWNgIdKDA/bFArly9VOcvnM+klp9MGkZoz128VguzS+HfPl3s7a2HNCS7NTN3NYpn+pIn78OzMEz+NQGU9gipaNvu8GtxbGisE5dZ+SLNzuYKSjJY585dSC9jD0Z+74236nvfuxVK3alOsHbMeX1jtx7cp6ycG3Zpca4W5ydrZgJrjrKMTzjW6Fj/cMqc/TKwrrQubSTl0e7OQaxHJyF36K6rkFvbvml2Wu/fvlcrK4/rPo3cB3ce1ru3btc7771Xj9fWc+/Bg4f5zL0792m9uOf2oWt4tbxthGSEDQ4ypNWsHDYrS1ZwLVGUKvIJM+RJjAd4IhjGQjNQBNmnPvPYjKKW3iny1SzxXqzuPj3PtbAHaBC9j2hRl76e7iZA7eO5Do2N0kNrHw/AuoV/Hq2nJm/0GswFurJlKnXXXd2hBf34wR0s6NvI6VgtX32aRvx6TczQ86IBtAxp8EkzjUGnF5hmykqH9gHocZI6E5o8WV1Zq5VHj5OHa+n1W+jV1tZOxoldgaQsr2N0OAG4s+265zYE57I91/s7Lp23NEnDoZCwl/wdynK1DOzi2WGGDjVCNknr0UOHC/dreWGI3izWc74875Ad9KEj2VGyfxh5t76oI5d7KrW9A+F/stDzr2GG9wzXGkHvW4eNjy7f7OgF90z347ag7969W7/1W7/1w00S/qgA+mB7lcw+ZJrckRlhUFp/u6w8yX25SRgP+FReaybbcxPgQRe4vdeW2gHQCFyEDuHw1dRtKvq924/rzsPNWt876gC04mgaAC/RHdoYBlj9rJUAMYggT465I9oEwKFVpz1gJbp0DBbiVVBXcZi/k3XoOiE6NNHt8vNMLri3sAqdX+u+c/u9+uCDDzJp4gSL6Zm2gNS6Vd0xNgWkVZVbnl6+eq1e/vxLmSCcmHS97hBCjXXCcfH8pZqZnicbt1Tdq10A2hcEBOiR0bnkr38yfOF/x0ikN+DiaQPkPJXhOQjOpuqkU9u8aZc6FFxn6XbbYG3DzN/7xnfq/r2VmpgYrvOLM7V8/lxdXl6ucwDyzu5W3UYoH6/tZPXJc89d5/n5ml+cz2ZLM9NzWNh+aHeq/Iitu9IJHmNjyF5n+ZS8GKEbfgKvtaz8aECWiFGHjvXby3GfFFVzbWOdRmofYF6tew9WMwb+wd176a28+/7tugWov/PeByjLXj1eXavVx5vwuaceYhFu726XnzZzjN832AQoq1rZtPYFU19oyT1ARrrCN1jYFBvAoz7zoyHU6I0NEcGgngPIclaAtt69d0x5MQ4A5THlzS/WTLTtBRxz9TV0qhmQJz+HQAQRh3S6wyFWX2dguE1W2juzK32/TqD34pUbtXDuEo3hfHikpS64ZeyWgoTeAL7lkzb7SjYmnUaJ54eA6Qe37wR402siT5fAOembRrSzCsm5lA2MDg0P5yUcznuMMbJFvO3N3QCUwJ2dFDc2ON8iHddNt/F4X2Zxd8UV6uX9zGG8TyO7Sq+k6srSRC05Nj0zGR0VsPLV/EEaeeREWhvQhtWUr221oEC3crRKag2qkVtjlBpMvE6YFpk/jCXS/rgB2l7eZxagtaAbFTCDE/4nd3lG00pFKW3e86ZEGVpGch9BySw1587OJ4FOZH/eD0Af7iJwzoYL0PtZzraFEt56f6XurGzXxu5RgdEAtCrXHPWdZXXDQ44LukKjL0uORsf8gohbUDahFqAl1VlnLSGF1e64KzpCgxKOj2WFBZ3xvSG/pO2+zX4LcKs2Hj+qO3c/iHArGFqWsQaM50SgVrTpq9imjxe8vvJjX6rr1y/X2LgTf9CAUkMVINZfC0sXa2ZmPmU5Ot5HGQBoAHVmHgt6ZCb3pdv8GrPlf7f0rTFMXXSuu/+lqVmSvliBAj5+GCt6Zmqm5mbn0rCsb+zUN77xXcq2XzdvXq0vf+n5ev7Z6/Xcszfq2rULtbAwUTuU/c2336fM+/XS527WPFbQCA3LCNb/GBb+xIQfpp2htzINYM9inZ+jnAAV13Ozi4A2ijI1VvMJM0Y9ufLgOF1nGzFXXjhOLe+bsiHMWKJu6m859neRB078NNYxoK7i7+zsofyP6t79BwD3+3X/wf2sQHn7nXfziag7d+7WI5eYrT6Gl20PZetRPslCG4rIMOCblQKCsBKr4lMvRydjyLPq5Li0wICKGR5CBEkTyUqfyAs1qSeIk8LK4OAgskg9Ox9CZ44w6HLnFfieU86P3C/DuZYd/B544zMa/GNfeqGRwhiYmZ0FnC8ih1M05BPosrJmw6Pcck7rIX9sXFqvgtIJ8ngnLe3VqSQ7WMfvvP0uMnAIHfbwbLgJzlmsVMou0B/RgLajcyO+LOMSVxoSwh/T43EM25VL7hUjSPuV+o31DQB9q1YerGC43K93371Dj+x2vfH2HepmA3pOanl+tK6dn6zFuYlMKLYv/GDMQJ+bZeVFEvjnL3VgXYQs6ip1ZKOTE7z1o7Mm2/MYLjx7ohOkZX05f/SnB6ABp92tR5QdOsLMRnSzfmEaFeG9cMwWrHPqs8Y8LZZEjTMuVzkP8FC+Ezdn6byokmV2ts5Y0ZtrmyghFtXqTm3uHedr3QdUopzpIx1XbowO9WamWHDOeKAg7XIzvFIqkHbXx/q8rbRAkYZaN1RyrHBp93Vn3/Dzi9Z9mD9O3DgJ5CJ+9z7QsvBLKU6oaS07KeJXtX1rUCVtVo4gjSCiUIuLC3X92mUATctai12F1WpHWU77ax6AdvWGiudyu+3NFayaTUDvCgA9RViZ1BVALaJ9lGINsLKbfBrLRcV0uCYv1mDNZBKTRs4XHgy/tr5Cd/MDAHoF0F2ouZmZAPTDR+v1ne++XsvLC/XFV5+vS5evYAHOUAbfgOyp2dnpmhyfrrt3Vurtt9+rp566VhfPL6URsovZ1+dEKuXnuvuVa/nieuTxMYF7gfwE7vFaPLeQrU0XFwGehblMiC7OL3B/KRa3HxHwno2r/BEUxka1tgWQ4zy3N6QM2tgLLu7toGGwsWkPYRdABjQ2t2N1P1xdr9sf3K0337lVb7z1To67WIx3fcniMV1+nm9iEWY3OIfYBM6efTiqTKM3qacDvK+q29g1WW2TyQ3o4gkXMOGeUm045cmw+UW4nKAT7DvWMzLexrJ3AWcAmmMmI8l/oP+oxpGVKd8ipZHqhcdDwy6pQ/XNnzwcMpNH2cgeubCuBVf55Di21qerkFxOd4/G6t69ewkjMMa65tfksJ1LcMg0cWUT3RDMhRYnBodpkNuHcv2AAL0k6Do8OM4Q1h7W9+rqRj24v1r3H67VvUdY4FuuK++pqfH+uo71fHFhnEaanuOIQ4cAM723rHDCOHLb36z+Mmv5ad48gxr+xA/L6FyKk5EaHD5r9xIDvidyJ4VWR8hm/1BbZmdD9UM60/tsA/TeJha0NJGhghfvucQL0M3KyGfjn/y6juf8z3pJL43roeNbIrT6RzsZhz4VXOj6Ojvu+ebaVr39/qN68Bhreh+hQMb9gKiCNULxtJ5H05UUFBFA0rPy3Z92BICWOYJG1mzyXAXPlzoQsmGAJACtTioElMXZ9hFAaRBBVNizB/T+LsK4ll28/PTU+vo6aVEVpONwQ7pkgjL8zuZPPY5JN8vASZSl83MIOLQg9AquVovCKNDNn7+UV5sFTCf0fJ3cPRWm5y4RdyLs0UFdQGkDcH7/9q0Aseql8hnX1RZauRlLdKLt4CAvFgjW799+r26981a+2HLh/PmaW9Ay78fKuV/vvfdevfTSM/XUtSvwwte+FXCHrPy6OY0fwGhP5u137mZ45LlnrkfJbS56e11vK+/sYmuJWv9NubKfBryU527mNKxyw4sRwGZifCKWvMMiWuCLC4s1h2U+S8Mxw70ZjrMz0zU/C6AvzNbcHOEcNkGZR0fHyMv5hmHk5DCTUW5Nar4C/QQ0uizTbV5dVy5NbsSkNb23f0hv7E5A/O1336s78G5za6tu3/mgbt2CR+9hnaOIrnhx+1gbAt+EO1AmOVdgI83yiPOAnecBFPnW0VNBhHy99I4+HINP6nTGzLnOpKVHxdEj3oZxBHl2tYiTnAGx9CaaIAjEHZEIfWbicj8NoljPlF267KmuraxEVh/Qw7AHofGgPH20t0suoS//eK7R4VCdS/Ump6kbDIxz5xZzdDnj5OQUvaK2BYH7l7tRlZZ19u44PG5f1pdG0pqfGKjri2N1fm6StKg/wHkAoPfNWudT+jCE3KpACJMk4wjOwZcQJVk2yK1ByeSfFIePuPBd31wasZQIfnbXQX9MAO3y2s+wBb1ZB3S9n7gu93ScKjJpyWSswsnREBEk/3GhAnXfTGuCbCtoUP4BBllilzWoVHrH+5LIGq3zW+89AKD3agtk3vM1UurH7MaxnAVnJ2gcW84kHfkpAAKiKzkEY8dbBVBJ07oeBXwHhsdqCCvZyQobGIcDgPcA8whdd1v2fIPQ9dNOkrh7GADtGOHa2nrK0SadyFChirXT8b3kR/fNMbbZufm8cOJkWd/AGHTQUPBMHlj2cxd8s3AuBVLh/Gjs3g4APbuMkoyTPvwRDeJ6IiSvv/5GxsAdmrh164MIsN16gemuFhNWosL6CAVVwN+/9X69DxBrUT1943qdW1x0SXLdwdLcg++fB6BnsJxtZLM5DzyDJcS06y5Xjuq1N+5E0l7+/HPw1Z6I9emqZsshUKg4WtUCkxXbIRm+Kg2B7o5cpJvuHQDcdeD2buzxOMsvwDpUMjsLYNPN14r3RZS5ublaACQWsLp90cY3DmdmxwBuAXq4ZgF2J4mrDstN/vOFlqyPdvXAcIZlsh0pPHLc3K+srwFeApfjs9u7+3TTadCQsQ/uvlvvvofl/frteuvtW1jam3X/waNMtD1+vF7bO3t5oUP5cIzXSTN7MRmnBmC1+pXDLg9aqeWnDYZnCHCO0AvPA0iGglf6LBVMKOSkdwgUIF6AmQoggS5Amaf8damiaZgmWVNGLdtN6nsLWV2rR49WKGcDbvNXXiQwP+TO4YZhlwVOjMHTmTp3fqEuXrlU15GV5eWLGdZybbO6I22uzHB1j424+5rbKMhHjYIDJ5odssItjvfVtaWxOjc/U6OTvphCT4tG2pl9hzYG3aNkgGuMmm4vPMWAvOiHP29At7ISAO7ImYHbag1jNZchnA4/TffjfpPwM2xBb9T+5oOQEeEIB1vmXdcFqzDsyYNGe7v0vz6J8L8loPA6qy1Au4oDZI4F7STh8cEuwrVWb7/3qB6uoxQg88FBDwII0GI5T4wAzlT6MILjt9CaBdsA2sp05yxB2jHHPiwDQSArO6bmapguuG95SY8vFUil1vSgM8sAhpWy7zaje27S77aOW9W+sL1d6xsb0KjAC6o0EmMI9vz58svYrnudmcciXFiq5UuX69nnXqiLl68i+EtYEfN5PgmYDAw7UXmU/TNcSqUlrmWzt70O+G7U5NQS3cuJ0BGADl976v33P6jXXnsTcHCCbR+haZ/kdy22k5rvv3+b7uajdEvdltSXabIi4oH1d1Kfe+FmLQB4bq6EoJH0UV26uIQQYfHjVPCMaZKXk2U9JwAuivj733k3DcgrgPkICpqvt1ARWlDp8YSDKklTIK2hKEu2GjW9BiyCGM1h7kV5sIaVEnlpvHSvqTsb22yjah2i1C51HBsBcCemsOJmAxCzM5M1j3W9CABMTo4HsB1SmYO/8wD7NHXtdqiuspidca+OYep4ML0Pl0C66sLGwiEwt/SkEmpni94S9TyMpb61dVyrayt5i+7enZV67HAblvfDldUssbx1+4Os9759+05Wmbgxkcs4HffNhx0ynyKIYuV6TDltqLil2trI8bPnprPB1ohoHHK9yCA89+Ui7lEn8rcN8RBCo4JytGGNlrb8E6wFZr9n6QoMtwB1QjXAFkOEMDDcxtiGcYxyzs7OIwPLdenyZQB5CR7OpzG0V+Pbt0PUiY2OcuB8hq+3u22ob1M+Xt1u49b4Aw0o/D5mtGgwO9rTAHpuBr3yizHWpT0C9Zc6VdfcjwM5sMyt5MQ1gEQiS8pCW0MuryJhCSPOGC6NFrcb7qD3HLPSBYD+zI5BP//88x8zQHc3SyJD+eYRq8mxZdt5rSP5479uS9hVVElP156b4kxe3ZSxMFGmNmB3zfMufaPOXhyZJPT11EPA5j7WzONa2dzNTnb7h+ZWNTYMMGolq8RwJW8OUplZ60u5TyBUa85lZY4T2zU+t+TE14Uamj1XQ6MTpKNg7Qd4+gbHAO05BEdQpKuGEGqF7O+67+5G7QLWR7sIPYrnuHS+TgztjnW98sUfqx//6s/WS698qV569dX6/Be+WK9++cfqlS99CYB+ri5dvV5LF6/U+eXLtXDeZXbjWP3WzTpAPFfjk+dgE+Wi7G5MswlIT08tIsyT4aFgJyPllxbzN775OoDi+Pdpra5sZjhAq14l2vUV242DWlyaz0sxh3ttomt/ZwOgGqrPf+5ZuqiumvAV+juUa6/u3tuqd+/eTr4HWIZHNJS7NMp+pSMKsX9YX//291JXX3rl2Yxlv/P2bbrPK4DYg3q0+qj8+ribQQ0PjEYirH/Fspcy9QlAnUbG8midE4BLy6zaNTmxfDzlITLkcC1CQxPQromPXZTeh/Xq8JByNexyRQEc8HVi0nXBExPTNHquLpnI5OQ5wGZ6eqpZ3+fOAehY5jyfmBjFAqdXA2m+eDQFyA+PDtLDUjbaZ5z89uPm5l6GXc6fp2FDTl0llNUH0L+2tVPvvPN+lqq9/vq79b3vvV9vvPlevXPrPXowAPmj1drc2gDU7wPa7uGC4YGO2PCkTilevtrTAWC1y3Kb9uFxfx0c03BlqKYNjTgWK8hmOCP61c6zhzMAekBv156eS0M3kIlHD2hYHj8Or007vMQPAZaLS+fqqWefredferEuXDyPzCmXbUvQQcon+LUx9MPWQ6X+nR86Qh6E1L0djBW3PyDvfHQCwD6Aj3v72vxVU2ODdf3CZJ1fnMzwhhPC6r6No1veDgyNYjw7TNZoS3mgM/ig/JBfdyJX2XO4SvzI/irUvfXvRL/ncRh68qaPHqyrOKbOPU28Hx4DpeszPkkIMG1ggeHCuHbWfFfxntzz0KE3lyqgPwlNlef8ieefoO7wRvkWoa/KOv7sJNchFiLdzu+99aDWd49q1+GNYyrQFwSGKCwWUKxjJ+oUKCrSc1vdAbtQKJL7Epy7cLGuP/t8Xbh8rSbmFqJcArmTRoJJH5U5NjlXo+MzESSVyMX6e+7ktbeJ0LdtFx1ycS8Dic7wCY3DFNbHT/yZr9bNFz5Xi4uLAIGvuk4CwqOx2KUvXfqO0Mkp10nvAfx7+49rbNyxvXnStBpPoGmztnYA7ol5BBnrwvvyKFZWDxbcrfqdf/N1LPmD2ljfAozdRvI0YHBIA7byaBvAfYBFdKmee+55+NGLdelbk7sA0GA999QNwKx19+/ceViP17fr3/z29+pb3wBY3rpVb9MAvPPe3fru9+7UrTv3amXtbm3trdabb9yvidHp+vxLN+ub3/pufffNd2MRvfvWQ8D6Ibxw2OawprFwtc4EYOn19BhgOTrdoyxtGEBA6jvRStIbBtDoFYA4x2J0C9QTwh27PA3l6+txclDllEPtVWuVUSucuzKnyRZhekF/AdcXRwb6hmnE3KiII7RaJ+6x7WvJfuR0fm4+deaQybmFhdyf455gTpVRj+M5HxsdBqx98WmX3s9UrECHBQaH+2t6fBjQ2k/9OqE2SaOgseBLH1rc791yvfdavf69t2odI8NrN/9SRhyekUeQz394YPkprzyzEdvZc206QeSjKqWyyAcZQYnjjJyDxobrkA8Bk3U6onv18MH9uvXeLax7ezHEcEtZTlyBcwGL+WmMBzfbmqFMKCFpOFRzlPxd066MC/o7NDB+7moQPHHFiquMsknY9m5WcexjTLXPW2FB67GizWlmvL+eAqDPzU3S8Lkyaig6E4NDwEe+9VrIIRAfww1eUuR2LjHcp2YTIsNInIkZ3rfcoRv+eS+ArnFG7+BP0SoOABoLugkSTkGJ6wCzl5176WJw9L5HFadZRdx5ErhzhHKFMt00l9i51I5uYSbAYLoL5N96627d+mA9AO0QhwKrBeV3zUYVoqHhmp9frPnFc1iMy7WM4DkZdQUwPnduCXC+UM+9+HJdv/lCDQPA1ZmUcMnWPt0y91b2LayRgPNoaNXSsZvodo1+zso9f7VK2hao0IelYKU5pDKAUl66ei2f/Q+IcD+WQNxHzxUcj+06mzDBU9e4jmG5axnIYCeodlAwQXtoaCxsyrakxLF5ex+r93uvv5UZdCfCXMFw9/69TND45qCvdo+MDcVyE4wWFqe51wOQP665qeG6fPFirLetbcHjNoA0XpcvXwCopmuac8Hs8KAX2vbq0aONun93LcD/cGWnrl29WM8/faXW1x7Axl6AfLW+9jvfwYpfx4qfqJlZl9dNlRvhNLCxoC4hQ+mVBMBHyzA2nMXVCu0bqtN85cZJVRtZFRh1BAB7eocJP0RYgMJngleExhc2qEfiq+jangF0jiqs25tGUeW/pjg52oC3JV1tlYLzEvLBtyq1wH2r00lQJyknJwEV5MnJMS3upXOOey/kIwVTLlMExDNODzA7xHbp4gWuB+D/cXowrm93knAbENPydlzXr7lnK06ocnhkHHC+cH6x8QSRyJBQp1GzoXGCc2e31am8bA0055Q3Zek0+PwLeLtKQ1nzC0FuDerw4IN79+revfsZYXJ9OtygdzBcFy9fyhfVFymjW/H6TKwR6FziagSHlwS63W2NANLLsCNWupY65XDpqb2Lja3d9LTcSMky5kUnANpyTI/21Y3z47WAbAxhTTtRL8+Dv5RBfdM4sk4cflH3nlj6/KWhx6XolNMXh8i84QUNh3Q6d2S5wzn5QZDIAHLUthttQ3c/jDP9PylAN4o/aSejFBIO8spzJITbKpKC8hGyfNZlcrwghWBqJfOzsPnJ7KSrxaCF2VpIGZ7yko4vkmxu79EqO1t8lNZb60hRGwIE5mfn6uXPv1y/9uu/Ub/2G79ev/Lrv1q/+Eu/VH/2p3+mfv7XfrV+mvPPf/HLtXDhUvUDxAUYuPGLlvL0zGLNLpzHcp6v8alFrJ/JOkapM+mjEEYQXUnicr99jnSfcs8lUydYUAC0xEBLhDrUh2z8k/riXOVq51EynitOASBL8mHQlkKsIxXGRqTxzTRtlAyhMp2/sJyXRq5euRjFPEBUxsYn6qXPvVC/8eu/UH/hL/xvag5Q+Nq/+p168PBho4F03Diq7fHcxgv3945QUnoAP/75+rVf/bP153/tZ+vP/eqfqf/4N75af+nP/0L9pf/o5+vXf/En6vLiQhrE5Utz8GC/JsdGs8b8299+uwYxBL7wpRdRPEVCgHDZGOVKNTp55RBLs47bF1sA775xsNjN2rGe/BnYZW5+MusEXgPq9qD8/NYQlvfA8Wb1n2yS6i6W92H1+vzEjwA0vmtx9fb6JWlfLpqoUxT/hEbppA/Qoa4aXzsemZO0DBNw3YZblGPAGplyqeAwjf4UFq4v1XhcnJ+rpYVzdXH5Sl299nRdvnKtnnn62Xrx+RfruWeer4v00G5cu1izs1OxVu/dWwVcD7C8XR6nFXxAY+73G12212REhbfu5UvAWVn6iB61PUzgW4i0x9DBAv/wArQNjZtpee7e3g7/uLrF3oxfNnEDpBa2yc4oVuzShSWs5ws0GrMYJ+iD8iBHqANlRPqcWPcD0Ie+vYmx0su5S0vdD30bwD6gEfKjtBnuQx8cglHkzcXUdG2su8lvALNzr+tDEzelT5m3mJ7nOg+M0QI0EG702bsWC5q1bIQO7SkDdBgNeUsYTz8m11a+/PHuwxr8hF0EyV8krFlDeoVDZjdMlkE+b8yVQWEc/5tl7TMuc0wzGp9JAJtVnZVpWJi9v7tfaxtbEVTrs1VsD1bAUL343Av15/7Cf1z/4X/05+tLX/5yPpvkpMbM3Gy98NIrdYGu29zShZpaWKzx6ZkaGrWr64oN0ncVBcKt5SxIT0wtwFlbWsf4FCqEyyPCkMlKzHYryOVMsaBzjWACFiqdQtoEUaFUTgSjyEvufRSwLbplyL4kAekwJMc0dMSNdSRPwuf2PK/ZkpbC6pj6l774Qv35P/9r9cKLN1Oui1jGr3zhcwD3tXrqxnL92E98AWDYr42NHcB1KJOjrobQ0jMtJxjddD2rA6BnsM9x3PGamJmuufOztXRpvq4+tVRP3bxSh70nNTs1WldR7C16Fv/mG2/VP/utN9IwPXvjPBbkYl2/cRHAaPuWWJo0wpwdQv+RK1v6x2ugbwrlH6VuKVO+nOOQVlM4d6nrPbUO/LrKCHkOF8ZYHezs1QmW2ombvxPsqJ/ngGg/5fDtvzoBoE6xqD3is6yKhrindwpvI+DKGdN1bw74CQ/75DE0ZqgF+uB2ftaXQ1/uW+KLGRbA5aFtFRDpY7m7/4RxXSGyMLcAiDsEMk5DN1PXry7XEo2Zlkz72jaW19Y+FvMq4OaWnSfwfI1yNyu5Wcyt7pO5GVrfPHPJZXbLK9ezI2MW3sYs+mKD0kdj3XY5tDvv0J7rlP1wwfjELDztA0z3Ekc1c9ncIj2Ci/QwXR2Tdc0DbYI2X3ChlVfW1UJ5pOXsMI3zIpLph4H9epBvCzrfsb5JTw+gVu6dw1HGU46k2P5nbTayZgm7Fn/0SFD1LteR7055xBPp5SS+pWdsPDQ5USpQy6vE4y9c414Db/RSo4pwTxq0T9h9SgAdNlBRjbEdvnFLRcSHqsawnHUZL1MVvACU9xAWvZWRCvOI5WxY0+F/qplrK3LP5UxbgOCRwISyENfv4vlVkl//9V+uL/7kT9Yy1oybf7v9YY/dMqwft2BUUHsQ3KERulcAj6st7F6P+gIKCmwc10pqUdut96WWLG8CLLQSnShzQsi3+1y2pBD7infWnNqdFpRRYi0clScl6Ja7y4iUqHuUdxzz1wT2SZnlURz8agnFB/C5jDLrOc/evHQvneS5Qlf15c89XzOC74xrhueblUzcKxfPY/Et18MHqwHokdEBvNarwzAANF1S98Vw05zjw20s67bT27CW6Am8JO+h3qHa36xaebBRLz57o87RY5manKrtvf16/Y2368aNC/XsteVaX3mM4jbL2d0FHW92X4UMW9QC/Jrnur8OT7G+jlzy5ZafWrLAD7w8xZKu/hmwFmAZnKyTEeqTcvQc0qPZPKrjHeRhvy++zzf8eicB6hn8RB33AdhYp+7JfHSwiSGOJY7s9OTtPRXVLvQEwmOD13gpI7s874KAvG+PvE8PiTSzLA2Z0D4zD+tWQE+DopVmnH4n8gSO0/L7jBeXHZqC7gPHcgdqc3MHgF6vTazZ1bUNGrjderi6koYk26hKASTY+EqS5+Zjeq3Rd9LcVTLcp9HO58xsoMg365UBWkE6Qx/eh2/uojdJz9D5GofyfJFqcWmuLl2+mF0LnUS3R6ZEkWKOdBNTdsE4QxhOFtOIU2rZAX3oI4C8vrFJWdxgqW1P2jU+5GNoF2w9cs9Nolzp08aFleGESqMX447yt6aSONzLPBLlaBSZQnN57Rva5Iky1lJvecq0NibPKfXiUIwvuLnt66fhPh2Apg4iPGGMTPG6tZxp0Y4bo0QXDzorqzljOXzRHjQQs7IoigrAU5/I4y5wtbW3Crmz0raOxLEVQGCXFmfr53/+p+li3sgLJT0I6DFpOmTg551mF5bo3rpMDiE4RYg7645VUDc7RwoiBG436ivJvohhxR9poaQV3kOosCjcD9jhDQDZVSVOhFheu6uOt/kWV8oA8X6d23Kajj4l6QiuQO6QSVvM79I4x7d3s47WtbiO23XjySfzCnh7DU9UFvPVdRU3k1S9gzQQJ5l9P4fynb+wSOM1Ctga1XFWlHJhrtyw3XFRJ+hc5eJQghNy6+tYQ9tH9eCBmz7RZT3AoqUujwG2U567DeQejdJbt75bewDq/BLWN911u95f+sLN+r/8n/7j+jM/+Spd6R0sQ1ff+GknGgDqVLptTMP/cgc4LGAsZkoDOAAogzSYWNS9PZM1UBOx3qVXKdFi69HCjC0Af4cnq2/ufPXNX6hTzo+OXGYJjwBOh7p8m7RvH7DcoAyPVstvWPpNRLvlVdRfj7vCWX6VX8u60zAqt8TVRVSpr6bUZizPGzjqUgd244nrC1SDvr/tKiZAus+NukYGMx7riyF+AWZh3rmD49rY2qTnRkNDO7Xty17utQKfXSkyOz+dtM1dOWqrXtQS6dB6Vu4FQNVE8AWMaWh9u/AJ2HV8LGoBT90BpF0iuHzlai1fulLT9JqeQleu37iWlS1a0rpW8la27OdBUTU4XJbpRKMWqfrnenvl9XBfXWx7buxu79cm1rTgKyDrpLvRCk0itPcoR75Yg/y2oUueuwLHuiae5ZCOPPOkUx7rwkppddTSzjW/PM4/88Xn6BnQTXhB2oUGGhifhmvUfOJOLiE4YYhXMtsrjlQAtYwSwjzZJJMNBJPTsPGve9/IhpJ3uYzjwm62oey20rXtAXyMm/WVNgJ288iqj67mzacv1/Url2twcg7B991+uuyminAOag0DzloMJp9xWzKyop3Atnvq8pvuJ698oURgblay36YDTBFOP3OVlhiwzBInBZH0HM5w2MXXkO2+Cdb5GjLgm5UFlgWeWDbL6L3Nrcd17/4H9fa7b9Ubb36vvv3t79S3/uBb9Qff+mZ953vvYlXtAiIIFj8F1a6qnHVM0ntt3ayCJ9cFDlm+jyQ4SSlYj9Q01vOUb2pp9SncFHaEnsTc1GQaFoHW7nDb/hRL1K739iYNGt3g3TbJuLb1AB7vUm3wDoDc3nUHwbv12hu36xt/cLveffsuQLxdb956o/7l176dtdZ7+xu1trNDbwSw9TXmHiwY6e4Zg7xhaHZDKb3yArD0ab3RqPY5H6DlS0MK4GTikLLb9W1vo6q4WFdONlLnp1p7AJArC3qG+tOLaXVCOGjdP5AvpD9xrk7H5up4YCb+tH8WmsapB8NBhz96CD19Y3gnHklH3pKvv7zhR0NysPsYULpX+zt3sSLXyYvG5dS9LKxY86aXFXlFvhBMrXJXNLz/3gPy6aWXQZ3g93a3M147OUKDStrKGuJVw8jgBCAq/cpMa4ApNxYyNQ4fbKghHSE6JX0tS5eOOUaeN1bhh6uU5JQC4RuWrmm2bl0l0QeQD9JrfPHlV+uLX/nxunrtRk1OTBMGOiIH8FFJNV9kRYtaoBVY5YVjy+5A6IS9ZdCY0Liw0bCB9u3UWMdY0AR/Ek+dVV774YfNoHVGv4xnPEBnuEwY7XZ7za0PAg3QkSFD0giLvQ/IZnWGNJo26UWXedaGFEmPa3mvzKcO1XeNEMqT5XefgrNGP3En2MicjBWHBKtXRQy3DcEvJ4TtMEsk4bzd5X/S0HfDtX9d61HXrJtULcHaBFqzZLxzWheW5uvms0/VLFZBVlB0uqHSlC8/ONZIPIUtGxJZYZw7E64Q+iqze/RGiHmmQrpiROvRLyAfHCKIrtg4cLxTq9exP8dICYdmOQGmVdEERMFpZW3jgykc3tud+4Qxne++9lb95m/+q/rn//Jf1Td+/w/qn/3W1+of/aN/VV/72ju1urqV9KLsxG+Cp+pxrTQnvRw42m1GwYd98w6A47F8GfPrGcMqN40NYdytzEnM0VE14jDfdRxSwe0ik2bPSX9tb+6lO3z7g5X6p7/1zfon//M36l9/47X69htv17e+92Z985uvh25XJAxQL3YSjk6HUNb9mlsYl9La2TyskcHRWnn0kLLadZ2o4QEsbRTm6HQDa5yGy7H9NLydo+ZkZIBCUTDrT2BOJ8yJPeubn0vzegawtihXlj3uwidAowfk6nUOAAvuiO72PsC4x3Wva6EnZ2icHdIwv/ZGp19D5yF+BF4JKNukTtq9WLn4gJQMPqaRoP4fP3qt7t7+rfrgnf+xPnj7v68P3vzv6u6t36yV+/+aZ79TW2uv1eHuQwQToKKuMtkNzabjEICbCbkCYgwrWblxQyobCMHK7rkNrXt9u69IA2Ybr8YLD4axPcsHHQibRstQ8AzqCdD0RfnSy0pl2cYrSzrRAXuNvnR1fvkS1vPNmps/nwZJ61WAT16dfNWVfuJmmITEAnqE8WnrwR7SyB8h+/sAN/UAKOttVJ34FJxjuZsutMiO6KT1SSpOqmeoJqVo+Vr7zXfKEnBuOuWuh/JI2Q+ZcUq5sf3f6MubrAQwH8tgr0PMyFyB4GxrkFw+WacWfzrOIQYLLEc67A2QyCguZV0sjM55ew6TfM6Vb6VpHSSI0TvMbt01r7gWfajczpNUENiKP80Y8ZXlxTp/fjFx7Y5qYbhofQDl9M0kZBqgbfvYagGYthMnDm24KH6QcI43K4QRHgRCAPY7g+4g5luDzlr70U6X8WTVhkITgG7L67LTV5YVtWuL0hQthYLmJpytjLrTvFL9zrvv1uPVldA95naUo+MoqlZUEyTTzVIjCx2BNIEniYRmnVby9MxkJuMEdb9uLfCo9O438fVvfKN++7d/tx5xPuCeDoOAg/HCZ/M5iEK4G5nrowfodTx8cFB/8O079Y//8e/VP/gHv1X/zX/7j+p/+idfr0cPt6BzLA3C9AQWOoDrF9NfeP5qnT83Vwsz0/XM9St1/enzdKvpmfRPRAZ8u5CaIT/fGnMlA6AZoBScGzRABGFUTMAWYDvZwXoHABziOHVc2hSsP61DLSKjyHMs/kPCHgHMJ7uOM2NBAnZ98PTEt9uIK8/lnzRkfKFniLwdyholWxsB99nYRna0TCehRwUHeLYf1Oqj36/dze/V/sZ7tbv2dm2sfKNW7v6LenD7H9fdd/9evff636l77/5T8r5Xvd2GmsbE18dd9/740Rpy5McAsBOpq7WN7dSFk47WrRPO2WsDDDk9ddjMFSnWiT02V6/QQ6Oh8EUp97/O8jl45pdOBFi9wpXJbHglP/McWcjSQXolNobOr7i9wNj4dI1iPTtJ3gwW9CkyrQ41TdPwcszf3pvj2uPj41mnbQPuZGc+wIDfpVx71IH5uvpDF06jszYSkWTSb7v85XF0x3K33ofg3OrWx5ohuZaMHBs/GyY0Q8sETd/ogr/0pheBTFhuH7ThEo/W50eNyE/emfOn4+RQXFOAuNxrTOwypBsqTzoMbpa2TO4+1bV0okbe7lReKqXjnEwIvFBZWTgPOBwBoNs7G+2VaHdyI82x8akaHZ9MHD8Vf7izGQBV2NxHV0FtM/F2t8zKPZLbeJprO52h1soMCKMcDnFkN71O66+F2wXkBuxa3jwDVPXOgCvwTdCaU8gUWq2LsZGhmhh3CELrpqdefuW5+uVf/TP10z/3ai0szqTbGXbAAXmW8VjK1SYH4Uon3a61HospbyJW3lJDY2prY7f+/t//H+tv/e2/m+8H/vf/8J/UvYertW8jgoALFu7+puZk85+Tnbp5c6l+4RdeqT/3536qfu3Xvlhf/amX6gufv16fe/FyPffcU/X880/DQ/jv10PG3OB/v771nXfr7/7df1n/+H/+Tv32N96of/Ot12we4LFbuzZ+tXqmvmO5ul7ZYQwtfLvvlEel9Qre7Qlo+NOV9TrkeLyxBVAfOoKThlkldIMdP+3UAwD22uCODNfABA3c5HiNTLinir0J8qa3oAy1JoCaIq5SdYLSnqC8p/C5t38SIJnIsMXx0Wp4c9rf1pvvbK9gqa9SXN9sdbLxKD2IkaGJ6iexo53t2n70fj26+43aevx29R3tYdHTe4LOGQD6+rWrlrp2qAuP3rfn5UZC1n0+uAtlfnNykB5OPkyh7LiM04Yzk9OtF+dHGzQSlDdfinFZqRAY8DHprre0yIVH5SYfTbCezYh60DhR/iemZnN0DFtL2zpqnsZJdiGnAWl1Bn6P+7LV+ET0Rks6L6JQVhsagdVx6wwDCvSpc6hDdn3D1t5rF6Cb6PrfhrvpTltxQabc/pAOgZd4WuWUQxywVxwjz7TNlWPSMUnTJ353cpWHHZ74QOPgQxz5JN2nkqvMs9sSJzdkskLROYYzYQzPfI73SiF90grmuVGtJKwmlCAD+gHB7lF16oQjDbO0u2z32R2yDrG0fOFia3211lfu1vbW41i8Jp3ZX7wkqFy22m1vDu7jJUugdR1l1g5jaftRTrcSNY3sRe2LMiiGr38fufQI5VI43VuhbdDfoU9+4M1XHjix4rEVUYFp3rCCqRvZj2LBA6s0IMf1eGUNZQG4ehzXo+xYDsQgruCVJMKvdk/Xjo77Oczihz4TFutTurZ29uvtt9+vN994py7SrX3llVdq9fFG3Xr/Pqy3u22XV3DWUuzL6g3fslycWajrl67U5597tr7yyhfqp378y/Vnf/JL9fM/+5P1Cz/3U/X001fIpXXPtaIlY2QYUMTCUhEeb5LHnce1vmY33nFZx8YpAKDc0zNC3kMJlyKFJ+0Y532U3Tca+0h7cHqiekadxEVe4KVlP+H0GCE49ojy9gz2A86D1Y+1XIDy0TDAawNi13sVkN/cykRRcxyxbEX6LAGz2gDJU3wP1vRg7xwWmSsw3FCKBsFlfdS3sngM0B8APg5cAdHkP1QHWOJHp2PVPziT8uweYAic7qShS68LmfGlnxnKsb3lvc6qCOgfoExdueuDpgnqw1UmJ8e+/OReFk4W+8KHvb/dzBk4pATByLRjxvQQ6brnFfAwkWIpWwFsCub9DlDqup9bQ/jQC7r8mTh050a/AQgPkYk2NBiBxQmMzYJWRmSWq0MEaV/MmaanZLy9A3uQ9nuMpzUP/6EnDSk0qevZbhd+cyBUwwF7lYZrRoz63xlWioMKK8cSWV501do3Yu7zlyEPQ+aacPbm8YJ3ayB4zl8mPD01uXDok3dQ9ik4mQTb7AY6OSMz5ESYjfeZLq2ZJzIpJ0aV5M4wR36d8A4LIFBOxMWCMO0oV3ueNY0oS9ubQ+vItE5qC4tx9eH9Wr9/uzbuv1fba/drF2taQPX9focxHB8z/VjEtvxayaSXsWWtY6wVX6LQanEjJDcn2tUqx/LOmlDiaTF79M2szY0NrHaV0EZEQWiNiV1FJ0wce2zDHK2UTxwCZUvuK8F+KcQxvNXH6/UtrM7f/73v5KOre3TTLbfCp/xZ9talU7zkh8LuOZxE4RxfVkn8rptHV1CsrK1nD+Tz55fqV/6Dn69f/7Wfq+efewbreic797mzmx85tR78xJIThL6EMTLk/stjrSEDCHylenCQbrGbEgGCxtvd2svqj4kxABoLyteTn3t2tl595QKA/lL9wld/ui4vzwIVQNkQvLeXAtj19nWWNiofAY4ub7r8QRYEXdLrmcQC9hNaWMMC74kWIPH8fiAVWEf0dI52XQsNIALCJ+ubdby9hQUKyFFPB5sAHY1O6oXkWy6eKGfdPLkTRQc2sNKO+3yDkW7/KZY5edgwu3+L4/jiR1+GRCjVkWvGnZPY62ifa4d9KWQ048QCqo17gPZwsyanoZ98jWOPxf0rlO0De2gHys1pNhpyNc3BkV+BIW+ea4Qck59p9/S6NHS+xiaWanRiHnCdyi6L2TyKutKitneZrr5HQTVKqpy0ItuoDgHsDoX5UYr+focB7cXZqxHciGMUAmc+Z5B8OaqvR6STSXeMitGJqVqi0Xd11MAQhsbEDPI8AYNoTAFUhdaf5VJmBX6XItpTbL1hh9VauT33p4uK2oB2XKuhJucEDl2emqbn8lQ1yBI9ZN9edXtRp0NDysQRn563eRvhY3BPjIo/gbPEfyLXFPzjca3VlkmCqK0fzMo9FaB5W0vbLHONcsTjOkyOI45n3ZY16445F9hb+AbSGYdES+wSJjQCo8BZyW5vuProUW2urdDNfFjb649qd3MNoNshZC+C7ZeOUTwkwBlnwf0IYOmONTshaNg2EegCfayXPawhN4Ryg6BY1L4ppaXqZ3y2aBTcyU7AduLQhsOGCbo5eq0yZklUqNUpKBwoknT4OaSBoV58f1Z9bJLet7/jh1IBFhSzhZcrjWdtTC2nHTa2Z/LBiSNf122z123IwO/K7QLUF5YX68qVCzUxriUCbwGQERutjmIj3uHvOvxyciuf5eJIfwKlhE8uwbPrTb1418ZqY2M745oj48NYzDv15lt3Qv8Y1/Mzc3V+aabGsQgFYcfU6S+QJiDW69CKstIthP5DhYwsQJNvs8HMOnL8mfp2Yya7/ceA8SEN48HjtTpa26jj9Y06wgvQx1yfbGzV0dY2YQA56qbfJX40zvKj0651vHzDq/Tkw4GSYTNTxmMnEwFEWXV0sIrV+hh5oRE7drwdK5e6wf6tk30k6+gUq9v10UU5h2pIoKPu2ziyY8Wuw97JGL2beLmc0gZDEG2WXi9gOVZT07OA3BwkumHVFDyYw8I9B95dgBeXamj0Sk3OXqvF808BipdqZm45a/rbXIrDFwC0Q2X4Njln4yogCY5tSC3yRF0bxkbTz7cNDNDg5gMVzsE0GJEfzSiCUQicE4zWibLt58NIDJpGa+HCxbr5/Av1/Odfrld/7Cfqhc+/WvPnlpGVNmwl2pIUeTaQDB0CNOdJC8NGkE4DaZ2YI/eV5dSNwo4XFYIMnCctwbhDayPRNFu5zTO9Afkgjztlb7pjOp1In7D7YwF6ZWWlc/bxOZkl46z0MFFghY+xixV8Do2xWgsypVU6MJbnDcy930Bcb514JyWyFbSiojqkB7D0AhibewCrzCagsY4PHTs+waq1Kz1QIxOzCJ4b4lAx6VbZcjvGNlx+hUKrwC0lVRK70w6j2KXe2/NL1v8/8v6rOdYsO9fFBkwiM4FMeL+A5X1VrfJVXaa72lazyb1J7nO4Zc6FbvQT9Ad0q7sTId1JFzIRiqM4cbQPublJNtlkO3Z5b5a3WPA2M5EGmXB6nzG+D0BVN9lU7Oq1FKGZmPjctGOO8c4xvYBaoIwG7ZsiNcrWqnGiNEtZ2aCfUzpKsuxrILBh281dMRzNKBd25Q0wkEHTpgJASHgFg3julCYMu3ghSGzMMz19zEaGh1XLx9JceQrSQD+u+OciWgajkX8YEIaWJiKtubxZcXCG+dkIn3vmIA+NSCOW1tRq7KvV31LztNeGBvtc8BSZQlLIEoqllao9mC+pmS6A8xYFrRlVhgxWqSnONCghndVrTStLc833QMsuVVSqUHbaJHAZW1ndspnZkgD7qoRvx9oFAnsODl66SrcKdl/gwSAd8ZITskgFj+FevwyAIVDwXdKk8e+W1IpZ3bDm+oZtKz52TkOwWf1pbAnap0pgsN86hgbob7Eu+rYV776073Zp/Jz5h7ZFZU4RRWUqMFa8bpVWBuoozw78tu2aqmlVymWrb8x5q4sd2TZWl7yrghV5tCCyAIESLZwWKQV4xOl9xLRoata22/S+a7Zi7e6hxSRAFyAfP3nCzpx/0s5cuGLfeuUNe/lbb9jkyResrfuidRUvWrb3omUK56yzcNK6eo9bpu+YZYsjlksG9yhX1wYVk28t4HyBhSdCHp2wbiEsdFbevGKQO10zkgVOAecACMoRNzh2uYJWdE/pytTTToE4LVHCpv+6RxVKoW/YJo9P25PPXLSnX3zWXv/uD+3Fl1+xE6fP2Oj4cesfGBdNcioHtFn6jeECSlctDLGVb0urOKAfcXqL8IgNedGt/+c7+aUVpTzAR4SFLBE2vIwfVW/RVYI/QgaggzYO+vzI5iM2pPbRGwgCk/AnYWKUGAZhZoak3wsTwqSA5ASiZpbgu7Bwn4SBCwgXlSmFk9Z8CLMERoWiklbzj5kGdRdOjuoB+BhRRuhocp05d8nGJiat0NsvUGb0Fm0C8gDwjASzGEXgLcuUNPb7TfukATY0XjZAqpaXrVrhvL51gXJNmnJD8ZatJM2Nk4lZEq0oaVEptaRZCVdeCMcHAWXplfN+dIAkcYXxO8WVEbjsbO/5xjWoa2i63/veK/bKq0/71p9hnKWcOb0vXXHg10E6gvN7DJp8WZUJeRjo71UFQNdOp+++Rhl0C1BffulF38TnuCx9ggzcQBtaDRw6wE5n66rMN1QBPZxdsLm5RStJO60IFNnEv9GkW2fTu3j6erOWUz4b+vZwftne+vC2/eM/X7W//8V79qu3PlZlIPp2qdLp6LZtQIv9NxSfV7aiDfE6fQSQLlTkE40vyY83sVVOnQykYnuL1lVQZQNADaoSViXT0Sdw0bcOwEMa6g5YkJew9uWtU6BtXR3SfgWWDsKppbtCcVI5w4NesaLJkQ5VCNyL59o7BC7iuV21nlq1NWtrbUo7Vpq3zRrlJdl5q6yuWGNt0zX8KHH4Qi0nAXObKjXmgNNnvqey6+kftmMnL9qzz71mP/zBT+wHP/xj+4//8b+zP/2z/8be+N6bNjV11nqkRQPCXQJOThbxfKkSgNFCJgAd0UeMzw8ecDHihywmtIMngmcApyPv5CbVqtk9kdWkAC/T0JBZQiJQp48sZUVFjpbfxSZGUnSQn2KvykGtHMJhYRfTRpmjPzV93F55/dv2kz/9U/v2d39gFy49ZezV7TNFAEylCRlnT5CGFBzy4fxN2hU/30ltigHeEgBT5AcliC/YwBKSCg1UJmqp0B1FlxPrAVjlG1uwMgBLWPxHYTukxzdlisVicvcvG3L/6I3yGSBM7Qggo3moALwgEnDGQFMZyOIVnhMWIQ3gcoLJBsFxJyby8KJAfeknBJbltGf2L/B+X7mlyPbkrl9a6OSJ01YcGhUIRE1PgVPAmKhVlTK9w5ImtCjcMcWuhxkduqIN1iprtlVds6bArl7ZcG15bXXVluYFVtLgWKmHwJB+BH8bAICZlfjDshdrK40MJkZz8TB/6T0Da1QibI5On/D4+KgEIeNdKqlGSZik1ani6YYOaXFDP9V3igcBYSZHtRYLCAo9bFLPPsXMOiF9LdGi3XrZUpM9kPWNAbzopxS4K0+Ca+uWsC1JU33rnY/sF79+3375mw/s1299am+/+5m999HndvvePd+OtLopTZzlwV091hAQnb98zP74j163H3z3RXvuyhk7e/yY6CrBFqBSHj7NSTSjf5wyp9tqW8JU2SwpvTWlDSEUPWmJ6IqlfPWBvgPOMLP2HmmNvQXb78nbrrTiPSpo0Xa3QdeHeKK8ae1VgWNduq/y2yZwdtB1XoOWlBEWQEaotwW2gLUqCayQl0G7HdERenB4QQ0w3s2oUpJiILqilW8qPlojrS3pyS1pzw2F1WS7WFWEUiR8GqZaFG3tDJoOKZ3jqlROSVv+lr386pv2zLOv2tmzl218bFpANyz6KF/Svk22zW234qEvF8CkxkEWkBHAK7Hc+zNyhruQD/gvlRV/h8bJrQwgyFJwB0MZVxwUBtPm4H0Wvfh7fl4Wooe3BsibZERlSctmW98YsHSZkn+6DNOKrzPbZX2DA75t6bMvvGR//Kf/wV574w3fY5oKIVb/mnHMGBtHsRZBwTluHHRtpHAmXseIuh5XyBH8wxXxBhvkVu72AGSVOWlWJAkdXHDcL7IeflPZebTm8cTqRlmGURLrTCQmdnB1RqCGTE08Y1LS+0cvCLTheMtHau64xrsgOLutsSw6ChaiU5iAyrHjJ61vYFhiH/1fPmBA/PqjCwAGSpmWQRwMUQMIaLL0Uff2DnjTkW4MtlKslDdsU+C8NL9gsw9mrCztGcBlgMj7zTxtuipcH5iRJQ4YlX5y0hqb26cmpQQCBLiE1sg0ppXVNbt3/4Gtrq776jN3pbA8xZ5uj4b/B/cRBkAWAsKVRSTvvf+Zff75DWnI0m7y3Q7atXrV/aD5Dg6pmayKAFDyMlCYnI69tl715uh6ecs+/vyW3X24bDfuztrHn92y37zziQD6C/vk85s2v8hm8001YQeNw1xzrPyTwOUk4CODRcvl26zQL203T+UHQGDFBy4j9D/uGKeTLC0t2Pr6iguQAxD00Z+3ZPxJIIFg6RkakD+JoGu4dFm0b0lTKlWsub4mLVYV6lrJGitr1tpQK4IBWmbhqOWjAjPf3AotS9oVg8EhzLI+EAg/NWV17yAdA8HwGHTjtPD9vbzAOCPgpkw6BdDbPkuHKWa7aMmqLDpzqvTa+sRzvboft0zvWcv1XbR872VpzxdsaOycDQ5PSGvltBC17ry/GC2X1menNFm6LVQRob0jQ8iSyILU6M6vGOeLA3v4/NvfeKcrII4mTVcbJIa+CU2RUfqwfTaHNOQA/6C9L8piIN3BUWnwVgV9u+ybjvyhZYv3RAOODkPcWEDD+ypnde5vW//QgD330gv2gizKAYOE8uz8tsnhsvR1ECvKh64Yb4E6digdDtp+G/khbf4sKXf6wFsJSsBgieNQBIlLf+AE7+U/OOvRm7TsHq0h0yoMiOUW+nnzCeaAeFxx6B/8HaUYnf/+F9iMC579Hiai8JMwE5ISFv1NdC1sq3D5nGLk+Pi4HTs2KZCNUzvok+KD9zPKkXelyK0Lg9JA+Nz7yK+e0SAYJCn0DtrI6DHrLg7a2samzanZPvNwzlZXViWodffDogPv81OYR7Vc/3m66S4Q47pWGyDtxmtzMuiZdDBn7wFOteAswQcP5uzO7Rn78svrtriwkjAmFRAm/HANoYs4g2GDXtyzd/G16zft5z9/y95++0ObneXQ0zm7f++htN5FW1pe8QpjmBWXHsiu04OyaSq9lVrT50cvLrNpjzQlgRFnydF0zRUz1j/Y611H3d1dNjk5aKMjvQJKCWF/t40c67PPbl63v/zbt+yXv7qqiq0lQSYWNGeVvUoG4KsLmJfXZu327ZsHh+yy9zJ5wLhg6tZ5hySSNwoaTYtNeLYULppspWpba+vWKJUEEGpeqyJAw27rYfqbGUdMtapVadd1265tyq9AVkDMDB0fBJb2DiC7BaDV0vArgO3aGEDe8D7mnjx7gtMnTp9+tyqgASUxpzQpbwLuzvyoZfvPWKZw2bJ9T1l28GnL9Ou+97RlipPWVRyyjixLyVFcoAS4EWDpmRRvdGRSeRGc6p3PeJBbegYgSUzfPLTh8ag5fBff/U738Qzw+tJ2dxZuXR51DzjmsgWvOFRo7tMLQQmUD9Etpp82Wqr09IwWzQnc3oUgEaB1BJgzKJ52We0wltPctFqjLPlqt0sXL9rTTz8hIKdVE8vwOagALRrjFZIynqacuGPygbfHvbvLW8UyoZgFv0BJxDuSi2+F460GMu6E83zGDI7o4ngc5vHECplcw4GQ6X3yBXDxmlclKCKlBAumSJw5aIUHCM6dO8MBbhBOhxK6E/RC2eTwTgAazRfLb2B40A8V9f42mNoXX0hDkUBw781rcbnHpu8wewp+DpTMZqCJp6Zm/+CYjU6csupWmy0uVXxbTppwaNnsa0C4HDzLfNJd9k5uwLwCHjWx68yaSJZ9039H1wOLVTyPkU0Z5VP5Ihy0EAYKYcFuXTl9mwqIucUcE+Wu5SY8RwBOH0+/P/o9DAuwsV8xm/JTIaEBMlrP6SoffXTVPvn0qp+owmb9nHKdhueAqPihZU83G9R3eQuiTVpuV5c04YK04pGCPf3kaZuenLB8J2fVFe17b7xgp49PWqlWtl+9fc1++g+3bHauZRNjE/ad1563py+etG4fVGJcgi6Uuj2cvWd37ty1a1dvCcR/7bRiMU7wTqQnylz58gqK+7jCY2R6X/RpljcdgOle6ujJW25gQKA4YB39BTP6owXUIoDVS2WXUWZONNisXjQ56GdGO8SiLXufJd1ALIenq4hvLPMv28rKA1VSW9Y7OGF9w1M2PDbtS6QHJiYt3z8oDfmEFSZfsanLP7Gxk9/S84R19oxYR35QzMXUtThhh8pKqVcWyFHkk3EHb4YjN3obCgVWvEM69YsCR2YAHRSKsKFhIxshF3FNbRi8HhqAOLo4WIUJ35MGV17kEK0YGWBBCGnxSgGZkZtoXWwpGQwYcmYje3+EJk2Lk5lAtWrFB9Y51HlHQL2rFkyzIS16ty43eSsW+307huPToo94n7GkcpUj1Nj6FAN1oAvKDfLD4HQAtFLpOXSNmZ/SS954HzwCCXkhC63Am4QO5AFMCCUh+f4YzOOJFeKIiG6dHqkwxRVhYKqSnxsHY1Hg7lGOuUmE0g3+ZCAkRHVN1wma9ME5U3Z6jc02o0z3wTsMBsunfbDML02VVWdAOQomlLyIkXjnJ8rAlHILUPLRm9l6x+DQ4PCkPfPC6zY4EidoIwz0z9KHxmg3/pkF4idvJM1Uks8ycl/EIsuIv3fFKE0kx+lCjhI6ISDcEyabtKN9ZPM541TqkdEhB2lfvismZKZG4jHyRJ7FdFEJJkyqZ1YF1htVVUI70nR7/DBUBnTQYjkPj30YqMiUc0+jPHueSQvTCAelIU8fG7NzZ4/b6ZNTNjk6aGPDvXbmxHGfTXHv1l2bm1myyZEJO3v6hOUkqJn2bTszPWZvvv6i/W//1z+xN79/3s6cHbS+0X4XFE4W2Syv2fsfvGXvffCu/ee/+nv7f/0Pf2s3b9xTusiDaKFyjft4RpDIGzMJKGS6NCSy1qYKoxO6qPJq61behgesq7/XdgUazNHdVcVN5evT8WoNac8s9GgaR6E1BQT1zYo0O4EHAC0tmf1WAGa0Zuatez+qgMOb9PrGWEBF2v7K3D1bmp+18tq8Lc9/aaXlO9bYrFm+94SdfOqP7dxz/yvrn/iO0jYleuQPtd9OXQVibXtKszRuls+jBab8QKXkO8SRZ14q327Sslb25UF0DBmQMzcBUOEmlRdXRmRdS0R+Env4XnKBPzRM3ftZguJj+B+gBXCjH5ouQtLncCY6pDSJvnpWP/oCLdET+sHf0NYPwxWtaR84FFKWoinaN7OdunM9fuLM2dMnxZd5JMFbczH2QaUEICOvyT2tCtJNPvWOsQtd5MRT5xa6uZGbGPiU9amgci+gTytd3HkXIAG430dvHg9AUxzQj6JUvr1IxVVe+/lzh39D2ILbABJqNMCJYgwAimYRhJNbt7zvFKPLv4gP01BYEN7dt7H5j0KT3ZNQcqDpVqMibTUOcmVhgI/kwhwIABWFwiFcGJVC9vgpfDc8c5U7FTJ7RZ+//Jy9+NoPpDkNqzkX/YWkkCWr7k/NXQC1p4/z7KR5SvtE603PbKMfzZdR03wX4xEf+XMqcS8GZhny8HC/HT82bmdOT9vly2ccmNHK2RFMKXG3MFa0TtBuwpB3aEnCyc/AQFGAItDZCmCjKwFgQwC7BJK+Wxn9ngi60hOlxhQnhH/fu3RqlZJlO7J+oOrZs0rTCQ5T7Rezt2xljW0ks7bTsW35vl5VTDlfwLGzQ6VStLEpCXvXjm2sNezunQVbWlNFocqOwZ8btx7aX//1u/bP/3xV+dqzV199yX784+9bXx/TDNEMlR/y58IlYfIyJpOyAoc95QvNWZFJ2HVVme41mtYqbdpOReWtdG+X1q1VWbXttRXbXly1pk/9U0W5wZLxVdtbX7HG4pw11te8v3xPoAEIsxiKlXq7e2qesyKOPuj2pqJWuSmuffESvNkuLXxLYTcBJbnJ5cdt6PSbNnjiJbV+esQO0U2x38mezDkHZvb0oKi9x62DzIjjmZXgYKkSEGiQbwa2aPH4nhs+pZSuM9xzCSmhvKLrEMKEZngUfJ2OBybcpG5Jfwpm6dQ5b0km6WBYH0WGrj4GzEMhwrV/1Ff5kYxui1bbbBqGfLFisqVWY5NpmXXv0mOBkO/4qDztKXxvQcpPkzUFqhAHRwbtxIlpG5UiQL62d9ptix0HaRxR/k4PlowrWhEOLGChVFsmdjmkn563+3tNxSc+kB+UNg5olsPIFziDvCm7SLy3vHQHLRC5g3GuR2yiDP8VQ1PkmzZkGA50zTglDkQREWBMrgmbQaPEpMwCaAVY4R9miWZbODwEdcKNguPe++LkNg2Pgq036lbaWLOqBJWmbL1akrbEgB7HB1EzexVyEG/YMCnzpt8QGtKA5nn2/EV76tmXBNJjiTaroHYJS4wjJmYjIAAVbbWnCFAXfCobwF0ocO4fszLS+apODsXjd5F3FRuzNwb6hwSkWVtZXrPFxRX74strvgiGtKQZjfQRRppx/cGIsKzItKkm/8OZWWMuOKsKCZ0uBN+DQZUJFQb9cG4UBs38qDQw+1YqV2yjrDBmF21hcc3KlarS3m0TaspzKsjYaJ80oKL19zEtUWXGT/4Xl5bt2rW7VirRZG3a0sqKbwK0VW952sh7T6Hbzl84ZW/++HX78U9esxdeOm8XLpxW2tK+Z4Ulgcb4ykvKQ2VGBbNHv6Tiow96p9qwJgtU6qLNNl1KFauWFZfsdok50mXbWq9Ic1azGb9od5WagJzVhgLAxrZVVgXkoi2rEb0byisrKi3nELcAO0AJcDcEMO05gBeyqbW102W57IiNnHjOjp15RuXNpkoASWikX+VlAPDwmRlFvtqPQUG9T7jbgWVHafUBR7runNcl1ElYwSthDspf5uj9oYbI+/CHOeTtQ/d6c/A+LUe++awbabqkzwf/pGgxnhKVCJo0XUKhSXs3jNIbmrN4SeVHuOznAt0AUOaS07fP3uDQUYxjQ5IJTpsnXrRi9j5n75zgddIfipSnL/nRDeTsoWsMTgrUPf2RG947LkBTBUFawQuy6xWYroRHJZTS4lGbVNIeuYnCRQuClM5uTuKUFeJGVyeM3EBchEPXYBK+y5GHo2xATMIRsKabbPuJCNIy8Btr+lUQYiDiBHxo0jLboiHB46ThSmnFKhvLyXQ5CbSEOUThaOHEfaQhLLU280JhbibjF/oG7cKTz9iZS1cExrGEl0Jm4A9wBPw4CZsmG/26nP7M5kAAdK+YcHgsphaFYBAfTOTR+jsXD12pYFZX12xtrSxQMlUOagpDi3CZuIVRk1cwsvIO6DpNlfaN9ZJtbkprVTTsNAcdmULHGYH0mZNWmDXCAVAAC+gd6WCu8+zcks3MMTC6ZLOzKzY3v2TlUkWVR6cfkDoqbX9EloN78UsZcGr4Zk1CKM14s1G1kYkhO3fujM/j9l3EpElOH5+wl195xk6dmlJasnb71ozCX/CmMjNY0rLwi6yyRvJdAaAF1cY4giyCRxmwF3QWLb6/1zKyXaJ1Z3/R50V3DvTabq7Tdtkwf6BgGdl2aWydI8PWPTZqXapMt7bqtlXb9OXgrm3px0IfytZJrCuaF2CzvytkFnZ0Zjt8deNuk3ME81YYOG6ZXL9rZKycS6dzQttDG8BHoClIYwOkBeARm18pQ2QCUHQayN9RkP2XjIcvk/Jwag/f+e2BOzdfCQ6dVN+RK5VFXrzD3ul0PwC8qZwCyFQgaMre5eGW7wJCD09VGi0B+qAd2GMHQnjVZ8p4P/a2lz9KDOlxgK7WfTVuhCDjfA895FPl4GNYKQ4oPKySlJRXVGZcobWvmaBiJKwkj1EG5JGyTV4+BpNK86M15NcZUETgx73eOcDyg1J6F86CHQ+Wgsv4d5moDd1HuGFFIgWBu6RQvKD4LgdYCo/ZFJxDyDeWXrOgpCGAZg+ORnXDapvrApgVXaVhqZmlUk3CIw0RJ+FQwIeMKC1d4OPLRbty1jekpv7Fp+3E2QuicqcfTYSW410mck8XAsIGiDHDIyutcKB/wMaleQ4ODoVmQXxfMwHAakgr/QAGqxPpEunrLdrJk1NiYkDaRdd//MkX/9x43xyVot6jfbkGpXu0ZGdcPbPBOkJF0zinSqNDafRy0o9ubQCAYNmRbKvJIpKctO99ac81n8GysbFpK6slW1xYl2a/qsqv5lOlFIGH2ZLQVSRgcwsr9t77X9hP/+49+7u/ed9u3Zh1oezMMCWuaTMzM7a8IK28VLclaefLyxuq5AREip2BTDRt0ovhXqVBFRT5dx7QvejcKXBtU0uF03IoG5Yr51Q5ZtSSaVOF0KYrA4RdrCrMZ2ybTNJf3Vuw3f6C7cg/my9lmOkhsGjV6tauGrFNcQsuRBBoCI8EuXt6BpXfUctIc97ZE+jnei1XHLLOLmazDDkgxGpOV6+9nKk0Qw4IIfJgbOCT5gdZoWIEfF1uUG74Kt5TOgAcL8uEH1OD3xSwPczk+nWLCT6GN1I/h++PBJkYZErfZalksjnWA+S9ZwD3+E/DjYpT+SRsgFHpDIULTZnpr9EX7dq13HO81y7rAKQ9s6+JoU3X6HoDWNF096U9y5/cpRhA+D4YiNIn490WALSs/nm5IFOeLheh+A69oK1XfPGBTy4TuiPVkY8kL4/aRMk9akNenUBBOEzkH2ZNmMYdBfM6cziN+AaBU8CQ4WNSSBGec0jiNiyExnAvCPUBQTaYYYluXc3f2mZNzV4xAH2HMLmYYkvN4Bp7ckhbA6Cdcf0a6dZLDw/DO8AOBqSvluXR9CcODI3ZOYH02LGTipw+L4RSt0oO+egCPDq7BI4MunRZnwB6cEgCLIaHSaP5Rl48mgODMHepBcDilMGhAevv77Ph4QHZPoWJRhYeUrrBlN4P6e9i4IMwyQd5YBMjuh/IE81tn4ctS8XhDE1g/jUoGdoGmyTVrVTedO3U+x/llgFVzmesN7bt4eya3Z9ZsaXlde/GIS7o6H28Erqp6RFVKsO+XH1oYMin4XV0hsAwUHrn7h21DlZEG1Zd5ez4iXHPJzNXqOBCoA4NaXNh1U0nWqeefYN6VcidPdK4FXarsWmtSsn7mJsb69ZSBbfjGyWpolErqK3QY9to+eRQaW0TEHO6TxBTQahioPJiVSgLVqL/W4DjGpvAQaCa7x60gbFj0taHbPTkC3bs8g9t6vL3bPjE89apbxgHQOd1ygZgIbWyR/OUVKTkyR/56Tt0dOtv+SZ3KgOnrfMoYB1aKl4P3MseNSFbEXZqInzS8FX33H49DPevK6AIv3eJ79lu4Cv+/BcGhQklxWmle8B5q7FlzTqnzmzpWdq3+J4j4Bgf2mSXydKayyb72HSzHWxBlaZozDTopngMPxG+Z1TkS54cZPWP8kdmPZ8ANHwKiFNhiFakxUNI6I6cUHF69xVyHmF+nXaPyhzhhn/ZAEDfpPEiE73SQcFDAqXJ0bMTGk0Nt8GoXgCJTTz6f6+Z5cCBz18DIMHIhMW3VLMgbgSCKUPMSGCaG6sAuTZZ6SVg8iYY81wF2L4ftMAkLeQoaMyRtOgPeePWNVSPm4G+vPWPHLOT5y55t4Vv2agURzNVVm7okwbUfPmsNLyMQAKtwI8BIvcenpPgwDDxH0Fmsybio8vAyeXNuUijO9c/aMNN6p+WiFIXD2JeWhN90g45S5EuF5Z3d3d3+8KUlrRj/IfA4txhS3kN/xz4yVRBP1NRqWU5Nkt5a/UtK1Wk9UqLLm9WrSk6x0b5MTWuphYLctGd77QLZ8ft+afP2BvfecouXpiykaFJ6xGIlctV6+/rt/HxIevtzdvk5IiNjrKKMfIEvcgXZZmWSZQ5gimgkhX+WTvpR8vfbPiGSC0WqJQ2rUnaFceO7LafpCIQEM3bKQM2xxJIA7wO1Wh8LseUVTZOdM8rL/pKWbt0JMBGSlTNWaY4ZsXhczY68awNjT9hfWNnbXDyojR4tSTkijSjOkBKyvigzL5ieJPkzd0xHhDNcQ9DP+dB/TDejFdC4fVUaWClnHcn4C6xqfE4ZVNz6Oarz0cHGVM/2NC2PRX6HrvVMVsJ95EGhc2frFcaO0obFQkFI8vOkOxTw2ZiTGVkpkyjvinlqOrbI9R0RZlg2Ton6j/x9BU7fvqM7SkutGe69VzbV9o8LUQmg9zAjwdpTd4rR5Smpyd9T6vb7/Qu8kqFiVyGouPjVtA3DeIbND4j6veYFBEfsTnMbVq4XnP7PddgdggG4dJmjCeXd+FVBt9BWCAPPwAewuJbhDpxCQBmhXEpEF5H2AALg2M+D1maMn2bdHnUZelHQ0AZuGg1Y4XeYYF7Mg5MyrwALwYQJA8+i6Sr2waHx210POZxptoS/eH6r/TiLgaCyF8aRzpDhXDCKNYk47GTnFlVoFMW2BA9Ya6tSyOkfzR16BoYlgf8R9zkwIVONp/vdkCmmwSb9n1TYbE3tAJRsqCtrgIA5jkjXITLKSq1GgeoIiT70sQzAuMtW1paso2NstOWBSwcBgAtEd6KNO6rX97yyuD49LgPUmLb2EO5rWE5CTn98by7dXvG7j9Y1XXBHsws2TIHBlCBqmL3fChLDgKpUTnTO4HxATPds6Ndax1QrvmyahWIa8ntanV0DvRb18CA5VSpIIgs/abrghPC+ZFlwUmyJ4aEW/TZ61CrBxDvZv67wFKC7PyqX5oU8KfQP2XTJ15UZTMmbZ7uLASfssatkkH5O5BFGWF4j4kyi3dxSfk2+qKhN68P3Pg/eCbpOkhAOvpdUx4It183qSwcNTx/9d3hs4fFGz2TfvefWJ/xk8nqqyotpz/86yl1YKZ1yjvsjvjCNwVLWolos5y3uNWQ/AmY/VACyUtOGnOmp2gFdjqcOmbHTx33QegWG52hRovYvpCH5CEquiFWHuARn8GBTXCBcnJDPtwGnTwN/kmByF2aZ2TZFcCjfPYITSr9j9iIEhBLoOTdFbLpnE2IyjUInDCG2yA414MC8LCCef0ILPwhgK6hOsl1bamZynQkmBWNiLfMwmIaD/szC6QFNPRD19mPoibAqGzoWkkGLZgnrTAUScRLckjXIekodCoZeI+0iFfFrHQbZF2I8/mC9aq5y70fAyQbO4nhPhEs51sEVgGKadHgWcGlkJyBSHd4EEAzcNdJc5ZWwL4VBTj0483Pb4hppS2xLWfoCp5OKgE8Umk5E2J1s7/bIYCv2uLcqi0vralyatj6etkq0jSzXTklgxWYMRADtdtJp0lrd+1/XxWEtE4GvwQ+NKnJO7NIqGx8pH6LAwAEetBrr035zjqN1wTejNIvLa3br9+9Zv/wq4/sy6uzaurWFV9Jed+1vt5+AfKG/fqtT+ynP3vH/svf/sq++PK2sf8GA5eRJ+iHVV4goAAjtPwwtKbYN5nFD35qSn+vZQf7/dpR7JEtWIcAAMBm3+82uWWFYbTsCEuBUKYKW0E7PZmgT0lgKB7ekxJ4g3RwRmO0ivICliGzLqecQLNTZctmSOI/PJJIhD+xqUnv/SpQw004hv+RC8UDgxGx7g99yghEXEN1Jjo0KX2OxpO64Vtqjt7/llG+yIfHn1Y2KoPou9UXngWo7PhIWr3F6X28oiUgrLSRfKlKrvBwYDA8E8vldRWxqVSRAcLJF/p8hW5XV2z1i2wzfjA+Nmh9+ra122k1KQBI856+eyUhvlT7VO5RhFjslDc2rmKnShY+wTOplSOnAYqbz3l2eUnz6J+VZ5Ktf1JKmFr6TZmj5fD7TKTmkZtIIAUboHuEMXgnYkNEX3UEYZNR/VhdJkB3C8MGw3hTUwzrYC/m0SsnAgXg04/EIAd7QetzS8+sSOJEB85EqzW2fA/kipq6G2sbVq1UrLy+YRUBCdN50JIcXMWMTIs6yvChqRwyP99iDnF0WeSz0S/Hkl+aauwxgabqy5k7xLRKd4SrRIMo0jTRgHxUPhEiNymJdEVTIeze/qINslVmZ7utrq5aqVz2vMLkWHfu9IVWMF/QhXsM/cBr62u2urEuoN91GgTTMkAI/fF3gAX6xsh7pJl+WJZcU5YIGDtz+cnMLdLOXs7M6+4U4Aq497sslymqDGiu7tpTz562wdEee//DW7YwW7GxwR5pTjUr1VnEULOdesW6pFG//MI5e/bKtE1P9Pvil+mJUR8MhV6kM9X+EC7PnGw6X5X3vr8DLQPmG/cLiIs5pzvDi6rGmcnttN5pCsRVcXRs1m1ntWTbyheDf14/km93B5eJhsobA5CoAPSlKgaVKYCldyo/KlKu+/tqgemdn+rRpni9Ame+NKASWiNhpmWR8s9Rw5uUt7z85PRAa4Xn9RzevxqO8yS/JMzQEL9qDr/FlTBTvxFXhHdoeEc+xa8J3VEqU//069KNxRajznt6T7zwsfOy0kNFjRw21DrzvTrEQ/AaXR8KUH671JorxLYAvnKVsQYUFMKiVbBrY8wKGht22sFbtBAYAwl+V9qURpcnWqXQyvNC8KQTmisu6OFlQ7lCG33DjTN6uEMWRVX/7vOzZR+HgQUfuYkyJfsyAIgXQAiCF3g4kAmgoVYUmsmSXJhDVzGJV8k0+URY1y4UoHuNf7J6BVOoAGkOpV0lVABo1HGqMFN8dq0ubY9ZOzXmvFY49aQmRtoSwPZYvkdN4CQsChUTTHMYBwx+1KQAB6N0KYwCW12qaRZNVOVVzOZNVjET7jAwcgwMokGTXu5To7idHoQNA0orEzDSfZDNZnywhaOJmIrlrp0huYZQYQ6TCE1DGIk/l+/ylgLR0e3jwqoflQnaKuTG+Jl2Yli3CIbsVquhCkNx6PuWNFBly/uaEZzaljRxpS09YKC9c8+7kkprm3b77rqp4WLPPnXOvv3qWTtzdsKK/ZPyn3Et+tPPPrR1gWVvb6++TdvJ09NeIfkKNuUfk6YlLWu/9UoFRpBw6crxV3vKH3O8d6TN06ymKc2ClOZGxbalpbeW162uihnNzs8jVP5xQ98zIKQCUrpEL7o/xGfwT0OaX5V59JtlW1pbtdmVRXu4umANtXw4TivwEx6nvPUAv+ywUKKhe8AmBN4BT+FjnDeV5tRijt5juKd8eHXIg4e8ePgu+p3jnV9+y6Ru0zDTd4eG96Q/TQOAF/SFBn5AgwxeyCluAWgYhndoxHRVMPVOMUUYBM83yRxadrsAmOOwcvlu61ElX+wfkLwVXQFhHMGVK4WBpk33HdNSR8dYMZtXedGvrTCIX+UThUXghB3aOTLieZI8ED84zmESIWdSduj+IC/kEzlBbmAklz2uEaQX6GMwjydWGWcOEYBi9/zLqNj9P+/5Hk0eMRouPKV6j/YB8aAjBX4AzqkGEAUPkUNApAuhLaMlof3ohybHtoXUwBz732juWLO1b5nufhufOmPFgQnr6hmwwbEpG58+qfecLi1QhDk9IWmKf7fxvMnCEHRp5LpZkDLgV965MEiI3Z2YShdnRD+hpckOaGgVzJkOIXbG9hv/EzNJm4epFAZzoQFG5lKTLn5hoEvEhRaBOaoF4AqG7O1DGGK2BoHDuHTP8OxNP9ERQQRwmZPKe8CfbSOr1YZ1oaEyp1z+Uu3Ll61LMAb6BwXWTAHMSTMSYEorrtW37dMP79qH0p4nJ4v2xqtPGHOm10ub1tWh1obyxikmMw8X7Z13PrKPPvjcrl69b19+eU+afkXxJ8uMlQ7yGlpP5NXvlTFvliZ5dJBmNooe9llZqFbCbrlmextV26lUbVd5aFdl7V1PI2qNcOhuX0GV9p4167HqjFWlFBJdN8wI2Rb/3Zl7aP/40Xv2mxtf2Mczd+xXn31st+dmHYw8PKbRkRani4CZvZ4ZxPVKjjIPDQ6AToonoW2UmecnsRj8YHg8+ObcEPlMbp0m4Rb+IvkhS0cNfonj6yYN9zCuJFCZeEfYh989nW7jHS3YdCYH8caMjcO409OIyDv8wvTNYoFFWj0+PkEZ0L1BaxXJZSsDeIluEu8GYVxG7yenxi3fnfMVsC4jIjS4gDs21oLefg6oD5CivSuNai/5SmTk1/MAjVNtm+9QLPLhLVjHnuAvnz772+R6JOaxRHtQ8CJAwgrxlzIrRPIvIq7XfNwHOMfE82gyQdDoT0qygbMEmON7vKI53hQIe1l6VAKLHTXHBdT02W6pWd7XP2pPv/CqPf3S6/bMy9+2J575lp08e1kaFQNIFG4UqBc2QJ3kIWVoL8zkXcqUxEMzi5Tsd2T8RAzeheFOP/mBQRBUKpcmS2IF1BwP5U1Dz3tiEq804wBFqMdKvrqAZGRkREDL/iARMv9JhgOA7FHjafXv+9JEsgJQlk4zsBPT7HhP3/PS4rIPFpKDGCjZcYYB8GmeMouD9APSdNGwyITulvaOfZ+iRxdSobvbuhUH0w872rM2Njpm01Nj9syzzNy4YL25Trtza8Xm55YsKw07FiO028mpY/bCc5ftiUtTdvzYkPUp7DzalncfsSF+5CHK5JDmoVUr99AVqzx1CAzY47mNw1WlIXf09VjHYNE6h/qsc3zQOob7zAoqG6V1T/mnvOlL5UBYZUYgK+5ToHSZtGjZKK8IbUMfZjc2bEPaOPOzx0fHfZBzH2kWAPgZh7sN+WWqJtPBREkAIxF+0gpoAWQY0pzyUHp/9F3kLeEt58GE753L4z0mdcMUQMzB8xGThpkaADON6zAOeJJ0+uMRk6RHlkrr6CpHwJntR4kZMI/uPtFRfMyMHz9vU2UCzzOWwqAi/mjlpt2RAcooBKI3M4SUAAYRiZeWcF5lyMIwei2pAH1FovLKKew+duOgDA4klSB0gl4O1PFzBcfLSbnwPOIfgCBfPJM78Zhkx1ugv0WDR2PSEn7EhkwzqAcJlfMk8xAOE6ThyyHYOqPIOjFB2oSAGJ5D20RoZSKYhMg0p3aMU5EJg4JjmS4atLDZpOxYoW/Irjz/LTt19oL1D49Jiz5lY8dPW66nXyGqUBEMuQvNDBuMnDL5UQHgHgZ0DUJMReUSTN7uzThqbHzhhf7LAODonyMPTMhngJLmdvTdycAgLowwmIz8dOfz3vynf3xudtEZeXRk0PJqGjpXyqVP1j+StrQpTdpIl887VcuiWOyx4WHmX7f5ZjYICEvNmd1BdwVg5FOi2NfCkxv78jZVsSFcXsFIQAYFeN3dEshsaLgsvmEQJp/NWaZDTV9plZzY8vp3nrZ//+brdvHsSVWAGXvlW8/Y99942Q8D6OsdUDoR0oYNDPTa5csn7fKlSXvx+Us2NTEigRYASKgJH0OXBXn1UXoBgt/rG/nukN1X66JZKtvOetl2N2N6355aDPsCfBHRxwU6qFjo5qnWrV0aPvO3aHpnVLH4HG+nvyoleExlyXmCJ8aP2Z+88Lr9u2dfteND464FLpU2fH9nitSn5u2xyIlT4gEXWmDSLNlbWpqdlz+gIB6hPDCk+Wh5HeWx1IQbyg9pAUCD1476kyt/Tv0e5dPUpubou/T90fvwexhOxJvwIvcAmGuYdBEoj95iLIhvxIcKgvcu6woPfmbPEujZpQoc9+QFAPTDa1XR44bBefhvYECtGX8H/ThdPK96tFc8wAKvLleu6PbIiG+RfKeD38EPkVYqS96llVsKxC57/p6w+QbWRHppxZFnNGnHFvy5m6M0fjTm8QC0UyKuLmi6poUdmgEk1ktGaXQPrkIb/5YwBoQjGK7R8R/gzHSvYNgoAAwAybxib4bLET7R7koCQxNDPffiy3bhiSvOFN68p9bPhiaU7q1LOoiXa2qC6X5buNwdxtMk/wSgcPTF0+b5w03KLJ7WYCo0BfKEVqDAPZjUPV5wh1bOAwOnDBgWi30C9brn+WAQE7o4HQ6ZCoDhOfoRA8QqlYoPjA4NDQjwY0tRgJxN5UdGxmxIwE0eVlZWbWl5wYURGrHFKZUGO5lRcXp+1OIBpFksk5e2CuCz9Wh/Pydas8dG5IMKaPnhA9ealzYW5b5hQ30DNjA4qnuz9VLN3v7wS/urv/2F3bi9av/5v7xrP/unj21pPWbWUI50dbALINPxaDZ75SkbXUZc91Qpt6xeETgLeDMC7w4BL/tyWK150A2xK2BvyS1V126patWlZae9QqRm9/L3vlAIqCyyyKlTUUnvsx7Rfryv3144c95+otbX5Ylp64Lu7fKrSqZtf0uu1JRXGO0+LMnKQrWQdhpKY/BnSpOg3yEfpRZz+D3cYPwZi6bOC8/+Ub8KX1fcpc9f/R5hY7hP3cEzqUndRPwhsKk7DP+5T/0DbgwUMrhHK4f5zumpKVTUtELZR4VVnEyz9PES+aNF6PwIHylQ14qlECBb0d3GDKBYzMV+0vRXwYfMMiIVkb7EOj5EWp02ciJVRI/Kl1ulV2Ub3SHRN45x5Q/5IR/iCSjNtEDX3COQI9R/dIac/Ksm1bq+cSOkbGOXNQkBhImC5gMEVqGIoVUyQRSf5gKh6N5IQUtkFoFZby/9Tm+wZIcRc5pcNKsyClphq1x2d9SEp4AUZrtetHY7bLutYBefeFrg/KRrffvKK1N5fHMbxUit7tP3BAZoVPrg79N+K2dIMQ1x+SwT/54yP3nikEs0aYGyml/Nxqa0dsBEoTDqD4N62StdHWIa8qggkBGAtiW/ik18BcNALz4DGB1emUjBsz6Bc1c+K8sApJru+u5dQM7EJAMgCjpilWq/MuCH4KAU7+512jogPdDjXRP011GhcbL3LrMRdtv0fscGetkPmlZHu1WqW9K2AWm6JQDgfd8bgbnQRZZWKzfFvrwNSWPO54vSLGnK7lu1umoffvqZ/eU/fmj/9JtrduPmhi1vNGx28b7VN9ddOKsbmzY6OGZjqiDu379tzXpFYLsp4WxXJdLjg6EUKnsyb1Y3rFxe13dVvhwS4LwEGCiXKr+OQq91Do1Y2+iotY8MWUZaGQcHkz825WH6VDtzvpfWfBBQuGrNctn2WHoMpUQ7uJGyonKn/5nd+FCKGzt1lRjdGGqFddKiKRqbx7MBXYfa3+370FL80Kr7XOi9/YYU6gVFsKbkM4NBANCWzOmGBygYWgJHTAo8yZMsJRxu4DI/MV1l7Nqey4jK3WOFT0Ku8H5oI6wUVNPn9Bp8ncICMST0TPyn/jD894rAH5VPrvinlcPZiA7AIac70nSpqGj5dXkfNX7Dq2497ODHpgBb6VISHEBRWATUTdYqbIkP4IU6YSlc8q1vLHLpoLSUADavctz2kIUXqgx94ZnSGS1ZJVGffP46sk150qJxKzcqE8AbOQPsEVbGg3w8hmAfsfm9AP0HMeSUgoWBvABEEC8xiip5D3FFTawbv3d2Ec10zyv/QC2ZZkNfvTkJUykcFQTFFBu08E4PshQQ/bUvvfSCvfHGd3yvY9jbm2PUnvgToyE48S7CB5gPK6yIHXPI9OkVzVoWjUDhkEc2I19dWfZ+uB1pfCQPhon+YRiL/4pT8cF4MYlfFZDi4Qe7+J/coz2yJWVvb58dPz5lV566ZC8896SdP88kflbYuTdFoH/EIX/kAWYE+F1wcaCwSDLMS3zMdECrQUh8miDTAvXsRzrJorVARDQaujuoNOkeoY8xm8k7jQGr/mKvgLnfcl3dEkj6t5nZAZ2kHa9v20fvLQhYd22j3LBr12ft+vVFhZ3zUzQoq47stj3z/Gn7zqtX7LuvPGU//PaT9sJTx60vq7RT4SlmRIjl812kb6tqpZWHtjb7wDZmF63BwpTNqoRzRxWogFXC3GrUbKchzVX50D/bYwl/uWq7S+u2s8zGWBLwkT7LTI5YhhN21MJSxn1QUMT2LgvKGf4oqyzfm7lpM8vLNru2LtrUrFxbs2pdcShdDEy277NtQEVUVnlL2dhXBYz2zDS93WZFoEK/tJIiy41iCUu2+JeYlP95F69ToIlyTedG4yzchvtQTChn+D7e4c7/y2PaDZR++3pr65CnD9+l90EH8YKu4S4NN2Qm7iEb9/KjP3iG9KTfXKMn3x6Wv5C8AI6qJOWPTbUARabNsg0v3+ubZSkSK7a2uuyLqPAbU+CIQuEgn1TKkg9SmramEDGmhzrB+cKzu+BR9AOoZaGrd8OgRFGSsLvcuoc/gDnaWvmXTFDzkRsnn4gnaVYi092rBKV6LaFwi0YsA21UEBRGWpjRv8QnPqZMwT1h0tccTJySlf5ZptJBbWpZavJTp0/Ymz/+kQDuhApWOpIKFzCmXxxQdS05ee+REZuDd3RTePiK96saBybu4QfcOoNIW15emrcH9+47YwN0zuzkQWGmwpIyB4zqU4RU8wcjKV+RPRnCFJBmggZokyNDw7bVaNqDuzMx1Y30AUKeTgSBH+4j7d5kVL5C4Oj+aXlLgE2EyDs7ivGNvYmjD7BlFWmpaMAxJZDugy0fHOztzdnY+KCNjg3axPiotPBeGxnutYmJft9mtK+vW9ojWh9a07Zl83v23R89aT9+87L98Htn7ZWXTlt/Qa0WFnIwlc2adufWnP3y5+/Zp5/ftDsPlqRdswCnZfkOVRK7bPm5ZRklY7+liq8uXmmoOi/VbHOt5PurNJnXLoCuVCtWVqul0tS39XWrzC/ZxoM5qy+s2F6lbk1mcYg32mmBDPZZtyoVTmvPM6tAVxHKC5Iy6FK57gjwmQ2yrLBuLM7Zg5U1u/7wgVW3m3Zj7p6DB2cetkkb290tiU6qEPdzzkvNFvRrKhQBwY4AWlacoPCj4gyjMkrufpdxNlRasJIChRuDc2mfKWUWXRmqBFSheNnrPvxhnIG+YjzKNsEAAP/0SURBVFK5Ss3R+9R8/R3xeLcc8pQAMgbeJq8+aCig5BPjP8y+SGUUTowppgwgxowceBG+YsYPPOXbk6q8MYAzYM3CptLqki3MPrTSBptmweeSGcm1pw+5oqWruEO54h3yCo0lB0fp4WUq40IVLRLo6a/0Tf/lTxcPg6vCUxq+RoZHYg6p+0hNMBKEE3vGG56dgACpwJnnrxvoJSodADJXhEgFAfUALkAABgDo6RIA95kjHKdky5kEYmCg31544TnXPh2YBU70OwPOXj66OjinBe2vDu+jEA/BOX0fJvLDK8SNNOyqibuy+NC2pGFx9I8bMUfqP7pKGO1GY1VelHdmcnDkUpIg90ITO+LOKFy6b9rs2rXrdvXql57nY8cmXPMNNxgXB09LaogrmnbMYonKzA/llGDU1NSn3499ORASlr5TLmxQz8GpDOyQFgAcsKLfenJy1BfLKBsucL1FgbJaJJwOTsuBgT7eA/Y0vjlg9u69OSutVaxLrYCxkQE7fmJUoCh6t2WttaWy223zOeiLKyt27dZD++LGnM0vV1TM0tRpPaCpe1O4w3ryRWnqeaVh0KbOnLbB6SnrUXp6Bwe8PzTX0WX9ObkhjcP9cbxVd84q4pNlAfdso2KzraqVOXuFGT3SvmtVacKoXUmFDd3p1lAmvL80K4EutnfZk5MnrEOVyv2HAo51AbLo0rFTlfa9Ydt+1FNRAC0Ob66rYqkpX4pDoL27J01+p6wyDJ6klAK4UkAN0Pwqvx2alGd8uiX8csSd/9z9oZ/Dd4eMkIZ5lHd/d5zxfPQb5sA/v+Q9MoL2i0wxuOwrhPWd9NIQcT+yVPTwG+Mn7QJymAfopr+fFiDf0LY5ZKFaLlmlUvIDEvbZq4NdJ8WXHMjrFYT8pGM44K2nyv8dypYbT29ULMJ1T4uPW4hvHadlSb8DPNaXMQHcAfppJfhNmMNW+O83IN2jN6KIl5VuxY5gqBOLwZi0+wJzcE3ew8DBxPriRE0omxq99x3IdEuNCOMQNnNTfWI8b8UUw2OjdunJi5aToIpazkgdEuR0zb6PRiOcch/AHIWdGmc4r1HJR6SSa2jAqTaEUERa2V9gfWVB2i4bBtGUikqEvKQ8z3Qrcu7NPX0DzNkThDDdkRgRp4RH3ujzZubA2vqGffbZl/buex/Yzdt3Berb7j66TnArq/TChE4PhY1/KMQzgy885nvyPm2OqYfFXja9yXifMhtFcZCBpMNP4kYWmtJuYOIBAXQuW7SN1U1bWVq3OQHVzMyS3b49a4sLJSuV6j7PNbYyVX4F/vMPN+zd39ywf/jFdfsf//JT+6u/+9TmpIlyukY76qnocPnJ0/bnf/aG/cmPvmU/euNZe+P1J+3SpWkr9glkVZmyQm+/TenJt1v/iMB4dMgyqhS6mC4oAc8VelwTzqqi6S4ULa/n3kKvz3DZU3nvsLCns92qStOKBH5mft5u3b9vn1+7ate+vGp3rt+0xcVFW5WmvC0gQHt2uit5lNnwwICdmz6uiqHDjqmSf7i66vPRmcFirU2B8Zby3CMaK617Jevcq8rCX+KpzuCJve1NaYVlAkz4BE49NCnofdUE2EWrK6y7c/+0OnUV/wNAGOLxuPSCq/MDvJGEfTSOVK7S7+EeN345+HYoB8mHxH2EFbIb/CmAltwAiB6WPuPEQVPvPXTxqOfDKxmUBoqfgW7kTWlQmtisbFfAnGPmhvwygEv3GsqFy6Es+aY7MaKRPyLy9PCk9DoC84rnJK0J7SLdpFzfSRsYADiDA8k3z1dCj0dtDlHn95hD4PkGjPLtxAD8qK3aqJ2SpCTgHSZuIJOTKvkAsdL+XgapGCjBrQOpAyzhKjz9AezMg04HTDJqxp+/cNGmpGmxZwfhwEyM47vWjJbkTfsY9AsbYOzR6foV4ZDxPQXot3LQRVBCWHgHI5U36DdbcoCA+XwmgtJEMy12zpM7afjNRkNXBp0AM+Zu15V+0V3I4KPMMp6edjW1O3YECF1+ZBYnizebe4qj6l053k8tisUWlDQBeXLPB2lOBYeBre5c3uendooOhR4BGuCWy/oca/r6WDwj0iTaUZdVq3XbKFVkyzY7N6d8mrTmfhsZGbW+/n57OLdoyytl+ZdwUQnhTxUBB4gODeft29+5Yi+/fN6eeHLKpqaGpSGxnF4C6EvDm/bBB1/a1Wt3bWRg0Ho5CVr57+eYK+WDCmXP6IKhdVFT2PSNq4JTtmhx7NQ2rVkqWW15xaoLS/bw2g27/uFH9sU779v19z+2hzdv2/XPPrf7t+/Y8uJS7NXBbA9pzWX2YdmsWk15a9UaVt0UiAJcisBPaFER7FIWsgXRjHdDotXl46P20pkT1t+NYKNxoyHBH5vWEAhvil47dN8oLOZDd+y1S5muqazWvHx5nQIAZXXUBK8fKXuFHSAd7vh2AILJM63H1BDnYfOesI7GBS8fhhPhH/L50Xv9T/zTZUf8vOL5sGLxdCgeyjvfXVAlGTOhHDz1Pe3a44cS5IPrkjN4A3nD6ov/iIMBZ5QattZl2qlvO6pWXl0tYucr/ZRycF7h6VZXhwVPe9DI085H7pEK0p7EzZmKbVQkLstUGuQROoUMU/H5bA/JqM+tTuj2KM1XueFRGQgmQolKDpI0HVMiQeQgvK5ODz05UYOwB0R3EwyDDY98kxv9nNhYARQgGVPMzE84ufzkk9bXNyBgEXNRmF5gAuckHkCAPrQA4YjvqKWJ4ml1Q/xcuEaB7gh8sQDw9vaWtMsFgW/Vp7C5wODOQZiZCCFMzBiJUW89KOPUL6ye+noeI+9ovmJeAT7T3QD8LYE5p3dE2nAngaFJDUAn/hAeH9xRmMTt05v0K5c2vK+vv6/PJifGvJuF+aUwJXlqbNU8fcTrA4RMURR4V+jnVROUeb1Dw33WP1gQoDWtb6DXcj1xviL5pX+bpbhNVkrubNngcMEunpqwiycH7fRUv50/NW1dHTG3uam81DjKSL/5lWWrqOK4ffeBb97fbG2IYRlEUktEd63qptXKcrM6Y+vzd23hxhc288mnDsiffPC+ffzxx/bRZ5/ae599Zu98/pn95rNP7K405aWZWWttlK1T4FyUcjDaN2hTx6bs+OSUTfSrUhD4DqiiGR8b964apm5C1y7RsKHK6tr92/bFzS/srS8/ktb9uVoLt62nc9fYfc06cwIJ5jsDJKt2//6SffzlTWsxH5pyVE0ivU9Cr3JjhgELWUSbAAZH6qSMw3i548+fDt9jgt/gH2dAf8fVXePHbRKu3lEWoUgcgmpqUh4LPlNMSRpSfsPwKWy4iQv/PEZ/H3fwJwtWmBGFEqR3WAUTCgwHVug7M4bEI86fKntOZnFL1wfPqgBpcTLdDT5j98S6WnWVzZp4QbKhlhTRRd93yKlHr3+earBAMuwKlfM93xPrTyoLlT9aM6UStJJceteTZMe7TFEGkIPDSu9RmhRlHrmBeGgZYn090LQAWNCm45mra9hO5C45VaFJiKnx5NgL1I0KG0J7VuTeB/kkUF6/uv9dAVhLwIC7ThseGbHpEyedgXxkl0JVDU1qHMR45+HxTLoofL7G9xQAYXKaWz4YI7DzEWgvXAoZNtU7FWxLGtT62rLlxYwcEkD6AJhOMZ8Pjjgd0Ex1L2YEeEkTs0DQGmJuaNrKILukTe8E5mwVysYzMFd3DxP7ex1oFZq/kzjIJX3xPMsP+fNQENA2X6yzsSFtU2HQDz09PSFNmOl7HMXV45vSMC2q0dz0xSGe1jZAn6brvuef6W1joumTT12yqckJazW2ferf2NiQjQ4Pep4QOpqNm+Wm3b03b0uLZdHLbGmlap9/PiOwp2+eykVp1t8Tl47byRPjroVDiycunLGh3m4ffGOAcG9frQzRsFqu2+LsrLTiq7Z0/Qt7eOMzu3bjc3vv1nX75Y1r9k8P79lP7962Xy/O2kelNbvWKNv1ZtluChjn1eraK+RseGjQTo5O2PSxCTumfEyNjdqxqclYNFPscYCAB30PY5Uxm8jfm7lrw71Zy+1WLWsqX1VUM6slaYIsxmH2R1U05xSYdfvsizmfc9/RwXgLZO/wvSDkQBX3HdveKqtM0ylcAq+kOyK1XmYUuay7gff1jqcAFDTIKG/dhkO+6lsAcsKT8IKulL17/1eMh+nyhQy5ZCT3WFxgdO85CpkhLk+XpwU+U2J0T/1BGvycSPGLPvlhyhnJA+Xt+VQo8DUS6jggWeCdc6vCrasirlbYuEwtt82GbYhfGAxuUyuSGTMphjDgCmtH7GjypDOUHuKJNQuKQx9SIDZZdyaDAuNKiSoxxl2YepfkXB89NY/cpGl7xEZZdW5S1mEaCMOV8oWqENBJkwKNCgDi417fqPXwHQRzT2HdD5d4Di1XYSlo5pzSr3rx0kVv1uOUJAA0wfBJkjyOJJ4EnNGoKWD/qm/cx0DZttvWtprW0oQ4Ph5GTcEbN1u1sm0IoNHEXEtWmPRWEJq7VeLQKtDyd6R1+7PSioaNBh1zMjERP4ZRZwafCn4OXKcNDvQJ0Kak9RUtgxaOD/LHRUDg0+N4qzy5xkX+JAhsyM8xVXu75LXTzpw+45oN/dgAMgfY5nMCRvmNfaKZ+hSbTKFFM2OEcAAVZpH0FPrld9fPDVxZKVmxh0UrqlQVvU9b6tyzsckhGzs2JCGr2OBIn/X0ZlyAEVZhoVU2qnbt2kNbWNpQPLQMtqk/bXKs33KuOSsdotPWdsmae1VrLK/ZxkrFGqo0SqLtO81V+7w2bzPNFXvYWrd6bs86e816hjusfzhra+0Ne9i1Z5+0Nu2fS4t2QwDZ0HN/tyoRpcMyecv3D4iOiHjdmqoMdqT1MhjYsa2WhpVspC9j/blOe+XCObUETllbpuhC3dWUht9altuStG1p1ErP+tqaOJDZMVTi4kaFu28Aw55AZ0O8sST66oOeU36EL75uAsh4n4A2fKJ3ABpddN4tp7JP+TM0VcKEbxLecX7gexKeu4u4eI9J34e/rxqc4C51S7jIiIejuFIT90rn0XhEW+9fVnrpkmMg0BOkb3T3ubKTtDz9RH1aj0obK2s3Bc4sqCqJV+laq27W3V86GynS4K9EoaCSJEiVAuNaobFHuklWpBWeC+UqvmO9DCRvvimY6If7mDEWlWKa60dpQnIfgxFJPMPedHBmCoZAmANYj5CDAoeIyaODLkTT9UB7YFABK0ImQfmVWnGPkXS5Kfb22ZS0IzjHp/Hoe1poEV8wvCdC7oMRIx0pY5LOo/3NzB9mb2kHWzEg2ynGGWt1MVfJFh7csR3d01cc0+dUO+PXa+QE6MWMRIXlRGkYh3joh/a50MHpSkUwPn8MvLHj1/Q0/bhT0nRzYtyK97dHumFK/IQQRVHrWZojn6EL4N4tLRytfVIa5MmT06rAztvAYJ/SRzoVt8AErZwZEZH3PYHvmp9CE9Py2nzWwz/+4y/sH3/2cz8Mlj2gb9++75vdUCmSjn0WZKjVkMv3GKcxLy1VfP70cy+dU9wjEkjKsdNH52dmVu39D67arTtz9t4H1+yza3dtrVpl8rrAkMSLZyTQbaJNh2hUKBbtgQDxI/mdr0m4mE0y1GnnRzvtynTBnj0xZgUGFAfzNj6YszMDeRvNtSkPa/ZX7//S/vPnbyvO+7a7sa7wapbv2rWmNOWttVXrEIC3N+fMWg9sr7Vm/YVue/7SE3asb8SGBydEg6L1ZNvs+Gi3lLFNVZyid0de+e2wyfFhVXoTduv2rIBly0EDmnLoAVc1GmxW2nizxd7IAXBRdmHSe6AB2mN5w3ss/fbMjmE/C0Avw7J1VbSpW/1z/6kJfji8Yg7CTeJyPpZ1/4k5TFIqA8mj+Am3kZZoVeofbz2dKAau4Kji8GsmuuXgO8LCPYP3KE8ANGCJpNK9wLgHx80xUM4q2U2BcrnCEWsVVw6o0LMqZ291kQeFEeAaV/ib1gwKDhUZCfJ8KO9pSxdxcKN3ThNaVQkexbzpFJgPMvzIDVL72Aw1PNoDxJGcOzGcFik9nJB0zgdQQPDQCvCnpOPeLW5FSPcLE6WERSBwLydi3GJfn+X9sNgIhw2HKGDf2lMWQ63s6XBGCQZEeHjHvS/oEKiyp4BbB1EAPzQk+oMB5x1paKW1Wbtz41PblQDCk+wbTH+tJ1RRAJyRZ9JIX3G844b0Afbs2SxY1BcsjARMo43id1/5yblGe29m1lbWSs6MhEHF5QOmSQWWVnq8oxKCETsEdsPMghhg97Ytu3rtqs3Nzyo8VhDSp4pwtUkLTgSBuJWu1fUNxcVc1D0XkuMC9kKhYOsbq9ZoNgTEDIQyyNOhigmBzIq+nba4sGm/+fVV++SDGQF01T77bMauX5+z9k4J6H7Ttnflvq/bXnvtov3gjRfstVcu2xOXJ+34iSGlgQEdaesCeoBud7/TcvtZyyjejxqL9tbSLavvrdtz05NWFj0+ZaBvX6DV2SNNql2VRtO2VJH0SCPv2Kra1vqiDQvgz/YXbGb2vv1PP/sHu3/3llXrM7ZWuWPzyzO6r1iG5dptNQeQ9q4h2+8SD/XkrNDXo3LftmL7vr1wZsJG+zNWE53LWxJn0Ze5vwwujQwXbVKthjt3Vj3ddNtsVmMwmNbUzIPbVl5fdmCh7PgdNcGLcXVtjkKgHBUHlnJlvIS9lOkm83Km8icslWEKwPAu9hB4eX/0GRNuiSv8xXfSBtfx3V35e8AM2UCWeEu3HK0+nuWXV3TPKU6yQEUe/c5Z50HGJHxmFd8VTrSkRTPJV5MdGqU516Rw+Hz2kizgLEuLj3R0KlAGEcENB1VhxP4ey2KxkiUPN5EbEkgcpIOEyTolHXTi2U3SveRG78Opo8hhnh6xQWofjxGl4sd9QiwRMQghYup1MBg1oArdAQoih3UH7oZ/yX1cvCCoiXHPxReVSBjy0mLp9KcrIjQZClHxwYAwiMePlbBQE+s+vcKIaLtxBJaavo2a1/Is4oDZfOoPg2AS/mZ9wzbXF2z+/g0J34oESYWsRFHYnj9nBACfvIZ2r1uBTuQAwZUDrwgYaIxKJqGNrk4q8qYb8sVgnZKnfDMiLTCWZXXl3j4C2+XhY2KLRQmHhyX/CqNY7JZVpbXXYffvzdmnn1y19XVp4i0GKgWAHAbqfciQnDnQlAODml0+84Q9N0aGB+3FF1+wp648KS2uw6ecMRuGLSGz8kuu9tukMWZMYDVow8NZab17xib9i/P0wXYqK6p2BHj3HiwKMOcVBotnMjZ1bMyOjY9YXs34rIC2g9MypJExI2+/I2sPJIwfl5cVXpedmWA/kXYbVjxTai1VVKd/sVqyf16ctXuqOD4vrdnN0oZtK6+59m7bUhm0b6sS2tiz2Xtr9osvb9mXy6s2t1q2LSqY7qIy2q2atc9yXf0S+l1pcAu2NC+Nfn3WytLA1xsN++TOHT/YoVKqxVTHWkW0M5tbWBc/tOxb37qobw2bfbhhs3NrPruFbiTGD+r1TYHQxpEyDj4/AAo3MHtUtP4Ef1P28IHcAby6kYXO7iLeU8ZJWXsFIHdhvUT8vXuSJayv3h9ND24PLUZ3nma/J+3JvcdHC1DPTNGkpYrsyGNkI+V1vQOMaTEih8gji1FaW2p5SmveVnlxXmF1s2blzU3fWqBUaYhuO5536MuBEMgCvEDZKEDFgw16kAZA2qkmd55mffOFKkl+XetWemn9+viVKj0xmNzTD47Mkl8cu4dvxKQ0/LeYKPHHYdB0PdORhCCELIk/YuMHeWDIhFB64TWufwnGcKU0sTAI2o1v1g3AivgM9rAxvXRdPaczFOhywI2Y1gE43PPO/VOj65quxYfhvOkFEzUkZLIwUqNRsVq9pKa+mv7lFdssLdrCwzu2IO2I04gzan4Clqwe7hCoAM7eohUTkH9A05um4lyO4WLlI2lpKh6YNEaT0wpDdkeZFFjlMjm7eP6iPf3UFXv5xZfsqSeeUpOb8BFOgJrVgd2uWUEpNDDIiiyhaXG01eKi0qvmI10Yg4PDdmwSbZhTSxjZjlYDK7noP+eeFX1MhePKlD5mgvh+1D0FgWOvd1uwMAW/TJtjz1/6zJEfujzoLnnyifP2rVcu2Q9/9LS9/upT1r6HJkRfdNNm7i3Z+x/esX9+54b9zU/fs7/8q3ft2vVFaaWqLLIIj1ohyj9Lua8vPbT//P7b1t1osz4Up/KWbagVMagm/+B+l91vVe2T0rpdXSvbjdWG3V5r2fvzK/bWw4e2sq1yKWRtu1PlK7pmRKN7O1W7Va5btaFKUIKeZ2MOafYd+wzEqpxV/p/dnLW3Pn1g79ycs3dvP7BfXrtttxZXrb61b6u6slJ1Xdp7UwA/M7umiqOgMmAQt1MV4KJaGar8xFfspFgVqHeplbK1tellewiMlBbsL95P7kNWDk36zXnCFQoYKsZNoksr5CTlGVqB7p5f8g5DnDzjOA3v8D617vS3jfweatuq0HWfDt4jRygXKDXIarQWAefoIvQ+YLUQOUEf2WN7XY6da9Srbre2ai5nFYF1ebPhA8kVxkskI8QASKfdKt6PTJyKh3QoEfpjcBBFJcWN5HtS8eifW+QKGeddtC7pkmMwH75VTF7jRRgRyqM1Qc3HYijd0HNDs+QaP+5A2nT6ixPYiSzLDII9FUxSSyceCSHxRwHAsDDBoYU5ACEYAk3XBwiccVUjE6yuhwMVXFOLxh3LTnELIzF1jtqe5c5e429JILfK0obWBHbLtr66aPPsC7G2Ztlct0CrRyDJZkaAJyegMNe41zVURpnB2x3lw6cECSjSPjPyHAxEOne9e8XBUWDQvtNuhXzBnnnqaXvq8mV77pmn7dVvveRT+VwYRTe03+7uPmPGylHaUhkwNzXbpTS1ZW2z0vR+5+9+71X7zndfte4Cex+IaY28Vl07ofLoUJpi2fy2T8mD9js7e3b92nX7q7/8K7v65XXRBw2HzZw4jDbvWjCZIb6VlRUXPDZU3xf9lFNr2+XYfdFJmnZPrmBPPTNtf/onr9sf/+hlu3SBft68mu/b1p5VpaVwVfTefF2Xln7t4X0bUgUwWNu1rZUtK6+2bHFGGml93146cdb+2+efsT+/cNp+NHnMXhwt2pXhgo0p3fP1lr29tGJXF5Zcw3tQXrdrW9LCjw3YZwtzNlsqqSmutNEttccgpyo4SUobffF5s2eunLRXnnzWnjpxwqaKOcuplcK2tVVVwD2FPqupYrj14IHdvHHP+ge6raerYKdOTQb9lX6meHJeJVo30xkrasqLKF42lNDvMgCP80ViHIjkWmwdoiEDOEbXh2QGicBPAmBRwcsP78QfKUB/PcZw8tV3qTn6DZn0liHh6NVRoMbQ0mI3QSoP0kO/cwwMyq3ceMsVt35FKdoRX2/5jA1O92Z+OjsqMnOjWm/6zI1NlVuaYcLKILiKPFqiip98S35843825xLfuyZMNKRT9iBvSdz64O88P/jzQW0GxEPJUABxTWj8qM3jA2iAlIEj14CDWRgkcsJQ+yEUFAaSAU0hot/AaPiTe+jGPwqJbhC0YmlhvruVmkxMCQNI2aWM+avUyNtiVhYmMBPAR3jlm7BZ7BKAnQ5a6LuYmtkVgCJ9hu5YFQc7czWkDdaqnF+4bNXSktVk66tztrn8QM32O95fNjR23qbOPGfTZ56xE+ees9OXXrWTl16z00+8rvvX7MTll236wgv6/oIdO/WMDU6ct3zvpPUOH7ehY5dtYuqC6NDlmoaSo/TRtymQFHDuKttM60JDZbAum2FjfPpc86KDBEF56sz0CGxHwp0qAybmsygA+KbrY1f5YeFFU2DvKxI//cKu3b7jAk2E5IG4MznKChp1iJ77Eho26t9WZYCWYjbYz0ncfba8UrKR4QF78aUn7dL5Y1boFqOrTPc7tn2j+/WNLXs4u2r37qmpv7Bndx9s2FZr3/oGlUaljelnDFq20VffviVw67HLF6dtcmTMejp7ra9QEA0E9irf8uaGfb62aj39/XZLbdzb7bu2km3Zcv+uff/5S/bMmQn79vHz9t89+7T9b771hP3v/90f2f/hz//Y/nevP2dvDBXtQnuPNTd2bF6tiOGcNGlp3DPrqzaqOLaZJbSflxYtOmbYsY8KtGg9otyL54/bqf4R61NF2Fc0mx4s2jNqdXRnC6rsxG+70ralPS/Pln3lox8Wq7SNjw/a2bMM5ha8P50KcG2jYQui2ezcvFok7B2tAsEeEUvnbx6RFyo0gCTRRkkYrRO3ekYScI7SR3m5aMgPygrgRNhgknd9yBCTA3hiA7wC1A+ALDE8H7V4JhjSEnEpLbLetyzLro2+JS1pVAuMNDnUibf2VcEjQz7uo+emKqotAXOrWRN/yR881tiRgrNpWwLlemPX1qu0aL0tpmYo86PbLOvjMIqT7QPhT2KTBswAOolD/Qt6gA+RZ8ZmGE8J0tBXjcWdKjYILQELTFJ4eiTtKAW89RWK35D5On3/JXPICY/aQNODa/yiiUKz0snhzuib9qaGTAyiBFPEgIgKwomW+td3Z/BgMJ9VISZAS6GWBXjSI91j8FFuZR2UBcTE6V0a8hPacnQ10DeKpoX2DFN5V4FxYvWmlcvLViuvOECX15dscWlJDNZhV55/3d5489/bq6+/ac+/+F278uy37cozr9nTz71uTzz1sl1+6kW78rSen3ndnrzyLbsksL70xEuyL9vFyy/YhYtP2QlpgcWChFwc4k01ZyExEsKovMOcYfQNOiEIPOm900jvQpi50o3S5TYjwO6Sdj08NGInpo7bxMioBGbf7t59aB+8+75VytLoxJ0sfqH53SEwZ6AP6kOLoeF+O316SqDTZxcvnrJnn3vKXvv202otxKkqLChgG9Asg4wIsJoInAFZ22rZloT/1sxDe+vtq/bOOzfVzFelKgHKZDttYX7J3vr1h/abX35s//QPH9jVL+asVGqI0vK3rcpCgMky702l4Z0H89benbWBY312drrXLp4asgUJbbkna33D47aw2bKrt2/bnfl5++jBQ7uxumDXl2fti5n7NjwyYK+dHrOfnByz/Ua71VsZm1ALZ29z2yult7/4wlbUnKZrqn1HFRv91ErD+lbV3rl2x+4tl9Vq2rJ28cJgMWsXzw5L+9+xscEBq5TUuhLtulQ55fICC4Rb+W+Jvg1p/dbWVHlQ4e6IF5vin4Y9UF7W19aDvwEal4Pgf4xexVW/1FD0lGta1gHY/sUt/wkiBV+fp49FkUnDJj5h0VF3ro3qRXrlW1zxk/hLzNFvafh6En+ad1OwMtZXn7pl0609tb7oKkSeQqaQTZQfdlJkein7bzTUoihvrKsSrng30PpG2fueyTPEQP5Svibf6cA3s5G4+jiLfr4ASHmiu8UrMPkhD6QjWqmSK4UZOiDKWSL7Uu7cj1d+7COTc7kh+kdt/k0ADSG+UePlHIUNIb3wsdRcMKeIwxXjMaf/vBrGUiOTdN7xLWo8d5aYlKF4B9GpNfHugLtDnzJ91LrShSFG8UECaRreJ5a8A5CdkXTdalTU7KrpHZu07Kn2pqY2gVjVKtK8SmtLtra2Ik19x06duWIXn3jRRiZOWN/QqOXU7M2yiXl3wXLdRTWTe6SVhu1Co5LtlBacyUkTZc8I3PNez1RVMJQnPjF0UaRNWb+qsnJ7IAyppUmJvxBg5sv6Ap222Jjp0oWL9sd/9GN784ff8+Oann/2RTt96qzyydzubQFt1YWH/mjIKba2uloh0Gagv8/GRodsZWnD/vmXH9mtG3cF/N02O7Nk9+7Oi0RxPh1MjgCxn0Jvd8aev3LafvCdp+3Hbz5v333jijTuHm/usghpebVqS+t1P93llZefs/MC/+aO6K20M6cVoOqUu7rA/ouNNZuWhp3fb9nxPtEtm7GlKt0FZbuzNG83781av+gkykoJ7rDZByv2yc15hd+0nPLT15e1qbFBmx7ts+2seT9xuxS+ljS2va19W1osCTxUNUhz3W4TcIiG6wr/jsD5wfqafXzrc7umimZJgF7fafh0wuGRIYEuALRnI6MFxSEe6YhBMM5dXFsreRcUfbUsWWaqIkBdFv/cv3cn4VlM8O7hs0igW+cAXXnPp6/KJZIU31AfwnWEEcBLV1kyIOYgLX53ueEqefMrGnqEezRo4oo4D+Ol8v+KmwTgcUMrd1ctgg5pthypRlelK0iJknSQFrpBkC/JJO93RW9AnRZro94UODdtvVy3NbYMULhEBzizGyXyzIEQ8LnTAYXF+T1yEgPxQQWPUzaeA6iRB6eU/Kaasffly/LIKkZkjhZ9R3tOLtVafAzm3wTQfxDj1RZE0F9iIZ/IqnsKEJDmPsAX64yjnwN08i2++1cvDZ/BwI0HmFgxjr/XLYBL3zE1tThEzVgVCn3MxCngYcEB+yXQNbKzvaVnMc9OU0wjsBLT7QqwOO2Bgu7p7rX+vlHrFqg26UgWI05Nn7KTpy5ImyxaZyYnS5eNClzaHfzD1L5O3WMzaspnMjAZuZbQ0H2TCAtF48yjO7Kj5LsJhkyZkg+iCO+8toehQoPw1gUe/V0wstNMP/rvYPBcLmNTUxP28ovPSQt+xi5eOG9PPvGk0tSligfhkeYroYlwJXaASXnT5uZWBGAb0ow7rL8/FuBQh5BPZlPk812+GIiuCt8cCIDbFfAOFm1AGmdfd6eAuUsg1q3mPgInYVMEg0M99p3vPmOvvHrZpqeL1lvsUIVX07VP1GAGx751qDXBQNtKeYPzSWx5Y9OUVJsVUHI4wqvTkzbSK7orrQMCgva1sm2tVmx5ac1qtS07MTJs5weH5NNsQ8Q9dWzceoby1jPWbeMDA1ZUxdW7wxiHSIuQ6s/7TlVGVTXDh/K9dvn4cSvms7YmLfv2zKLVmtK+pN1zwjqAe/v2nFWljUP99nbFJK15o7RuqwJ2FlawrJ1pfwy05nLS/DItVYar7teJKBNAd3hNjZfg196lJgXJYBqMbviTjACI6b7eoSUKIJXJGGCE5xS1EhxyFQHENbWpkVuvLbCIluI70LZV1gqLViobbMHXsdCL1ltU1GlwpBUliYF3H9dpqpUkYGYJN4fBskhps0H51qxSV1qdn53dHTxRjrzVqESHsqYwhSdKisOK01FXxww8JXmgjxplxgVK71EM2IPGx7uQK/HZgfzgTf6gi/uPIB6piZw9aqMMQ1T6NNlCMkZcISRaIIAWYANQpTWvMwuvgosgmwcVVONJz4zqyHozhwLQ+6ixIW6bGDQ0aA5EZQpbHDBJ3xaDgNTo9JltK1oJCt+o5QFrMRJ9gL63hfsD1Bn1zVqhZ8gGR6ds6tRFK/SN2/jkaevtG7AuBkW8ZNFkM2rqixGkvdJVQBcDFk0YhgCPvYZXmOSDbowDE9yhnAQNHKD5Ob0IOxjfARvmctdfNe5W1rUCGRg4tA9C2vOZBMWCtPlsh02Mjdip02eVzrwATZVREwYNWtI8LUkTrGw2bXZ+za5ev2/DY732xo9esbHxEevuydhTVy64Zj3Q1y+ttkcZ6xAQtdnyetV+/e4X9tZHN+3zmyt2/e6a3Xu46lPl0Oa7lJ4+adjH2BJU2Wcl4Z3by7a6tOkCns9TqdCfrYpNZZEVsGxK23772gN759pDad8VG1F5vDxx3srzFZu5t2j3llZtRUW7WJI2JsC8fHzavvvck/bi5fN2bLzfLp4Ys3OFAevbVUUjjXpgqGDN7I51DeRsZacmUFCZ+xLtXcvQalDLptA77INTT02P2ovnpu3JM8esj4GlbbkRXS9cPGa5bM4+/3RGlZlaHyob1cU2NNQv2lyyIbUYACam2QE6E6ogmEpYE0DXpP3TH5oCZGq+/oxJ2MLNwff0JeDpsgNYi+ldkaHbLlqPdNM5ODugH/WLxS0yF9evxk0tTHyAazJOQ7dEAvDhfs/W11dscf6hZERyIz8uiwom1A3CpsKObkRv0SZaNN0cKDpNteBqqsDWSjU/bafFTlgJZ8OJ4G1o0eAFQBrAjBueqfCjQgilDBMtTAYMlQo5JhzcxE6WdGNgmUuOTErjx51oF3RjIRqD5kdp8WgM6XwMRtECKk6gAGj2lkj7kuK9rArCwSXx5cSWjXdiFrfxjsKRJ1RVKbL4hcBoQjCaXMKMMJWan9Tyu6q5mcaGVgzoAsZpd4cPLMoNcbh2rTDYD8M1FBVYuzRC4oYxOVQ0k+2WAE7a1PEL1tc/Zh1q7u4A8tTQzgA0dcUAymsAKhVJ1NTQgv4wBla8XyzJi+/cJr9sdu9MqLx4s0xuXHMgbOUxaAZQx/cD7ZpQdO/xOS07lCfFpnsfRMEfzAjguzrSYdkuNgkasNdffd3OnD/vKy/zuS6Bp8qIdCpP5c2qV6zV+pbPT/31P39mf/e3v7H33r3qadlp7YaW2LWtPCh8jg+Tdkn+mMWyslqzjz+5a7/59Rd268aSspsXJdvt4fyc3bzzwN5+92P725++bX//sw/siy/veYXGghxWTe7RzFTal2slKwj093c6bTAvrVzAfHJX4C6Nf/7BnC2VypYrdNmuKpwNFsB07lh3Z8a6VJQotCxHzylN2VrdprJ5O9M7YDmBTb7QbqPDfTY+PWI9fQVPN0ev7SnsdrV8hvsL9vzZ0zbSBU3bfHfCEWZxCJnZcY3CGxvvFeAOxv4iXZ2iadan1G0LZDbWpVUK9JtqFdCF1Gzt+9S7u8r3zMwDq5TZ3U4JBFQT3k5B8qvWPx2UMzyjt04nXqUAGgoGYYU/3vksJQfqFKDjO9b9JvdpXKnxuDzsAG+sHvSFdOILOQtNnYqAATyA0t3jTmkjbz6lTkAcZ4TGTKlUiWJDM9YTsIPilviLGRycoAN7ShA9PpIB3tMCZDonMzYkLSQw+Uac8HOk2VNGuvXCFQ3d6yH5l+SFH5WYrpFPrP5UxhI7pUuVGuXyGAxZf/QGYgIMTjCnhBM19oPGQYAMVjRyYvEvLvHCW1hB44TUqQvBqgKhBuQpwhORxQQwBnN26feCKfzUEjEJdrtVFw/sSOgBatWWYiSvQVWAcSVqAFVxIUDtaj53qAlHd4UADI1zaHBcoNbvbtq8WQygiDXQXKE0Von2c+TozlA4xEXT02tomAAhE/NFBSUgkE2ZKzQGQFXhQTu6NZwemISeMintnH5ws64IiodBuCQEDQE/SR8x8UErpiIem5y0Z59+2o5PH7MeadZseAQxW6LN+sa6bakZuinh6S5QMQ2pxZBz7bvWqPlCjNomGhIHhMqfAHJvryqB3bJ/90cv25/K/vEPn7Zvv3LRzp0ZEc1rCqtmv/znD+w//c1v7O0P79u6/LP0/Jln5eb8tOchkykovaokBbLZbMF2AcjuTjvW323jgwLTnOLfbVhV5UvLJJtR3qSFtVfq1rG/bdWdTVteWbHbAv2bn9y2Wx8/tJtfLNvdmXlRQfwi3uAA2n1mEDSjT5l9RDISWuhTF1D/49Uv7KN7X9iD9Vm5Ub6YXqdKiDMO90Rb2j+cnjM2WrSpKbUihpj/Du+02/z8qi2o1aGcWKu15f3P62s129gQ3wlBGGDkYF0foALQvCDh67hPyzm+wT/66d4tz2JQQAbAQXHw8RS/ildxAwCKpwHnlO8dxJMwHKjop/oXTaTjIE65J0XeolPeWWsAP/v8+JbKQHLhsgGAJoIa4C3eUJqoKFz7Ri5JF88Kw+WS7wqL7sC+YpcV8rEgBT6Oge+Il7UNvne03oc2HPxPmK5gIUt6h3y6kpP4d+CFanLDToW60Z/oIZpBx8gYbpE3ZCTSz0yjP5Ahgijgr5nI0SM3gIXSoz/AJ02drygC/PyaMJx+GJFLfiAW7p2CeimBdZDiG67kT7Wdb7TiPnglhhVDMXOjKlBpbjUEIJu2oyu1cjCrmEpCGV0h+IwCi75pvXAlIQYPIlTF5xyj2GEKqlkKn5VNMA1aM6CHSwAVX/rOzzNLmM7ojGorfjGnuMrfkRcAQdwtzzBVwiSoETANV7nBHAViDACemnjPXdAaRuUz9EUYfSk4KeIbP7JJ8mTR2s+dmbanL5+1oZFhOmE92btSBVnUsq1mKIMnuUyXXTp/yi5dPm39vT3SeBq2sLqW7N4WFQmVExsera1uilYA77AAvWj9/dJUxwaUhn3v7unvH7KTx6fspZcu2Xe/fcW+8/pTduWJaRsfjVksqSa937ErbThre9Jc2/NtNjk+aH2Ku7NXzVOB9bkTx+3MyUnrnxi0ZkapVr77VXlShnNLJVtfLFutUrNyZcuWpaVdXd2wh2zM3zTbWmpaZblhlVrTBtR68G1SpaVxknRbs9NmS1Xl2Wxho2bXZpbs9uyc1Rt0iVEelKkCUYXbnc3Y6RODlhPA+MwEAQ/7tRT8IISsV3T1uhK0Ry/6jhWLnfb8M8etr4cWn8oHPlZwUaq693EJyg5GlAV4VG6AjN/7NzTQiMtnMunZFQ49U7a4YTCWVpAPku/EOEyqwYZ/+D7AmrgCnORTf3rLvwOT8hetVGcaGYB5fW3OyqVFB2f8uyOVX/Q5h4atSP2ZCsFp4xo1lQn5U67E89vKCzsA9vZ0CKA7xJNBCcqTMAFntiLw4PkpvZ4K0i75p4LyPaMlf95ylUN432lIcbkMySrf+pN/+ead3BGmZ5dX/PTeXzmu/EEMwR+h7qEhlY/HQBjKww2sRvpIZ/Lk39N3ENe9+HtcwHXhJw1ET2imKlgvCP2i6QSzMdjVsvVSyaftsL5/s1IRg27Zji8p5QBPAbC0H4QBRqd2jWYP4dG8CaGIovJHt8HUwVwHVQcFqpsAP0CT9Kd5UMoSiz9fDJPU+OQXZoBRvA8NAZE9qMk9UCL/qolwlYUkr9ijxtOtMP41N95dAvgTltywH/LLL79kp06fds1Br6wmQGNwi82OAPsnn7wssO23q9du+ub9re09Ne03vfnK6D1bvTqjc0hUtseWNyr2/ke37K//5j176+0vrLLZsJ6ePpscHbMfvPFt+4s//Ym98a0rdnJqQunpsNXVkgRR2rm0WchCSAy9DRcLdnpk3CqqCDJCzO2OHZse6LUT48N28tikgP6EDY6O2p6AtSwAHBgesPPHJ6Xx56yZ3bfiWK91DeetXmi3q9JkV1TxNCxvW05eadCKaXJIANuVl3AL+DOKQ/TvJq39g/b8qVO+pWpJldWaQLuD2Sp0rYnGqtdtbm5VfLFvg/2qgJQPZiWQ/qIqJu9aUGuxoVZITzFvGYHQ2FC/DfZlrX2npBZcLeF7lZF4wg3lJlDzU/DViqC7jUH22EY2eMTZAn8qV3gHIGKvcbb5xBKI84/AEmBE023tsAsji7YC0A6sVwjiZ5cxvCZ+vQwSBtSzSx4yste0VqNks/ev28zNz22vWXVaQAPvulA6aLkypS4qkeD19J5IuLIIyudQU6mJ4TJCZfaCcU2Zyl5xkgxmwfh5hlIceA45D+3c53wDLPrgC1dEeFqK8D30ID3QjHIhjSFv5Ie/JG9ORoXBND2u6cvHYJzkj94EIeI/BCDzEFV/UDx5E135PCcunVjxxVknUQ2o6Vz70yO1KTeuKapACI5CQDA21stW3mCEGS2as80EJi32sWDqHKIvbQLNGRBLogqwD4DGEH66haGbhHm9OZWkNeIEFAFXnn/bYnxgxJt2NK+oDAhT38U46TxvdysbAH1YXGkYYSItpCm6QXCbfocWfE+sv48wsS7cuqLpkxf8dkgweDc1PW2Tk8d88AQZb7C6S2AGmLPxkyhhn315w2bnV+zezJzyIKHYo4+bs+Wk4frUpIwfkbVW2bC33r1hP/vHT63e3LSpk32W6+4U7dnQv916ixkbHR6SFtknPx0283DJbly7Y3VVqNkc22lK2JW+PQl5vb5qI7pfUVlu1XYto+LpVTwdqjyuzT6QRla3pwcH7ZK04HPDvXZpgpkbEzZSKNimvu11bdupYwOW7++1tS4BVKHDPhcfzGQEpErTmPxNOrjS6lDeRZtcb9FeOPuEdUsDHhzptydPn7fvP/eanT1x0tiXuzPbrXz3WLXebp/eWLCb9+csnxMAZ3PGcnu6UNZWVtTKEACLxk3xWb7YYdNTwzYyNGRtDKZuSZOXFTKoKAJMvMj0RiRVmfBMeVLJwi/IjN61y1LO9PPrDvc74iumgO4wxuJdJ3Sj0Vrbsn1puvscGLAnBcUHwIIH4X04HP/8C35EEHjjL2SSuJQOKmLWAqwszdiNqx/btc8/sI2VBct6l1jCs3JLWliPwH2neNr9MjAomrAQKro2aE3uildYt0BlBDBHKyz4WVzBvfLLYDcD2wB30ENp4uqVCzQhevG2xxhz98EHQBkZ4n2aJyYr8D72ZZdRUJCUa9pl5EofL/6whgT9lnlMAB0GTc2bNSIEpITIKR0gojNlPDqB3M3Ble9pLShXoLSyw6CU9zGBsNKoKVQKEjcclbO0UrJyGQ1600GajY9gWkB6W/ecdKFSUej6kRzS55rAjtzBxFFDR81KVwH9X9EH5qAqZkpSH0ySWNKN8VvdU/A099CMQlNKgT5hyNQ/fvByxLgbz3vEBQ2CiQ/jczd6F24UOsymOJzRvuYupvMFhV0gxLQwJ7uk9XT3+FlwgHGlygpCumw4gqhl77z7kV2/eV8tEwm7tLlyuSYQ37FCD/OS2bUsJ6Fr2cLinL37zqfWqDbthecu2o9/9LJdOHdK33cEaHSJNGxhed7uPrxuKyV2fdu1CYEqMx98Pw8JpPfJC7jZ9yQvzfjZiQnLbO3bw4VNW69uuS1Ks3zwcN7+y6/esf/0i/fsV7dnbUEVwAYrVvtzZgNZ2yx02lVV1ItqNH2+sGj9aj5vWssW98rWOzBg26oozk6O2uTIqIBUdKUrR8DbI2A+NdAn8JHmvUtVroohI61Y4MxAVWemWzTospmFkm0IpLd3xYdqeWS6un1+e0+h10ZGxvScF2Aozs1dtRCqKgtOrGnZz//5I7t264b484FaeCUHFcoJLqNc4EgUA8GYruJDLDypd9GFEoDOviJsRdCol1QhPLTVpftWWV+wxbk79vDelzb34Aubn71mG6uqULekmIg+vkOjLBooigID3zs74lHkUenD0sJLBxYBRPhpRzxQKW/4/P9ypWy5nqIvEmpnCwEqfPEo4qNsWJdaGBlaaMqNx5F0v4QcRPoB6K0GXY67iUwxUM74VIA7luEcZkehWcuJp4Pw2S8GqXFM0TuXTwdtKBhKhStL+pGvgBq59zxiXUiUnqApYePWHXJHJH84E8X8O0xSbRwYUgEVUX04wjn35ptv/vipp546h0YU+yr81xu232THNwcFCAmpIJqn8ZAgQZSEiLjx5Ok+/pzo8S4BKtzAxLs1aSz0BzasXinZwwdL3v9YVuEzv5INhZidkMsz9Q3BjxDEJ3EP+CXaajApmB1gCjjDOCSNdIUzMZOEkelividvJ8uqqf2pGFLg5BoaNXn2kWx2xmttKVwGhmA0fU/8HSxGEeinWnFKiwgnwuXd0We+w/SYQ4AWU6KNIeZyE10wQTk35JFsKj762ulrbpNWRjC70iz31Qze3m3Znfszduv2vNMpm+sUWLZsfn7NlldWJWAqPakpbHrEjnXnzpywQu+gzczftY3SmsLZtStPnrVLF6esU0B659aC72HNGYiFYp998tlde+e9q7YlmrS179rx6SmfY13oztqggJPTu2HLSrVi+419yyjNbO6/tFGxnLRrKoVOpaldYd+VRv/rhXn7pFq1zytr9mVl1e6qcrlZX7c70irvbTRsdqtuHdLi6jvtdne9ZBO5jB0fGrPB/oJ979JlmxgcS3hAXCUtem5t0a49uGrzm2X7dOahNL2GsQczXTRsgMV4CKvNmg2WyG9aX1+PnTt9wrqVP85xvPdgzgYGh9xubW3b/QcbViq3LNsF3drt2vVZVVZNAd2mwJ7TcQZFB+fouFKulBNlrILxqXKAuMCMZdPMRmL8pV4rSaOdtdL6vBSQVbUwKlarrNviwoxAedYatXVVABu+z4UfMybegrdT7dN5yvMNQMJbpE8WFtE/B1MpKgAsvMJJ3BzQ26v0DopmvYMjkquC+ZYC4hNPMjTUFYCH71tNulQC6NGced8Q2NdVYXBQcbQmk3wq7obct8Q/dG0UcvRJd9roYNEmhouir2Q4l7UupaFddOO4LE+/4ksijzzpPu064iVxB5CHcsR379aUdRIgHIlzaNBBmUxeFr3+6zGQuFltu76+br/85S//rw8ePFjT65Zskhi3biiJR2+I3gsh0gIb+r0IAWw4dEAgN7xzkuo/JR61Y2xRSG0nxqKG1XMSsC5BYfwxWowfHiAMo+8sHV2XFlVa37RNaX01CUWjJj1KzbVWo6ymZllME5v6+J6y8h8DKdxT0Lp6YTLgQrNQBSigB0hhRiILTfrQOCC6jefQSOhzk3+FyTcH00Q44hnAS4E4jN+TBrKamKPfv26CEcM6iZOwjxq+AfIESTnQF30QD+98gyqzGhWcBIVv7KudkSZL37p3xXi4oTFRjmzOzpjA/fsPReNNe+75izY2JjBTxdOSVt3cZkvSPWmWXT7ljClVbKgD2O222mxpadE11N5eaWP0u6IzqNKgCBrzG9ZRa9pLp8/YcE/OSkpXo8qOc/t2bGTYnj4xYS8/dcImx4u21bltt1VJv3Vv0W6trKucm75HyDnFm1M+b4kP+rN5O58fsnxnm33r1AV74sQ5aWRUkmF3RZuHa8vWoUpgsH/E6bgvML41v+zadCZbVJO7x/KFol24eM6eu3LRzp06Zf0CrI6uHtGBuSDspsjipW7lFy7ds3xPpw0P99kLLzxp/+Ev3rSXX37aBpXfbVUk9fKKbUuRoYuCVh3Wd2lkBhItvu2a7bcqtttckx6yaNW1+zb74HNpyV/Y8sId26yuikVFZ1VEG6tL1lBFhT8noOKu1TZsafGOLcxKa5+/JXtb9o5tCNj3FHabeH/XNXHJiOjH4Hpoo8GrlFU2l7duVa7kc3z8pE1MnpY9YxPTZ2186rwN6V1xcMLyxUHrzPaIjl2q6KkGFIZXOrGrIxp7U/miuw8ZQhH0Fql+KV/Bh7BkRpqzzxBBG0fz1XeMtx5cJgF1yarf64rc8k5XV1zwon/xnXUQoqnLIV1AIevO98g82KLUBkz+yzL2X2OUpq8CxdfMv/rxD2fg8D3vOqPJAsO4BUT8me+AAw8UUNj4wk9uqdkVBgSOfuKwaBXe9xyhOEDjA22blzvyU2uoSVzatJXVde+X3qzEoGGrXpEAl6WFbNhWvZwICDvXteRfxCJQgTIrDtPRb76RNtdyATkvXGI+TDPgd/SZlAVAtxykaVKl34mDq5NCV58JceAPwz3vku/Jp9RNvDvqXrG5YH31W3pPpRAaOlo27tCcANo0D8qTC0inNDzyyr2YWszLYhcXFBnyHHOdWVQirUZCxmY5zMCoVti5rstnb3R0tVnfSMEuPXXW+2ZHh0/i2YaGu+ylly8prQ2VRU3asTSMtTXvimLuuiLVtx3rknDW9dvY27TdnjZ78vIZgfyANNu67VQadu/+fTH1jo2pIn4m32N/MnHc/mzslH1/dNB+ODhpL/eP2tO9eSsCrDt5uyg3V0aHrKRyfOXkGXvt9EVpYtLG4Cvla6+rU5pmu+VVsbCx0nKpZGcnJ+zMyAlRh7nx29amfGfoqxZtsj09dozpicWCaCTaZrK+XWZGGlh//7DPmZfyKo2v23r7ZaWBnz97wa4I1J+89KS98tyLdvHslN2++YV9/vF7Vt5YsnJpSQAJHdjprSS+LKkSE+BurwigF22vNW/l1ds2f++qVdbmxKINb0HCW6zOq9LqUDpjV8NOlQ2Lgzr1bUNhz4rWC1JWZn2Tr/mZmwL4e7a+MisAf2gLc3O2urriA3xMmePoM2a30FKktcdKvC7RK9PBVMtuYxfDbK5ghb5RGxyZtpEJAffxszZ58qwNj08J0Pu9SwjZBpgB5YbSSN8z4eXUquJEecYlUt5nEQmF4YPY8Kvb4L1gZ+RFN1h41vlR2EArQ+XoQB2lGc+0hHXv40ZgB+NOekcF7/KBIoB7fUem6a6hVf04zL+5i4Oj+L/ZLo5S8gQxoQWF4U+Q0VMCqYOwiXGC6gPgwXfZtJsDkOZQ0QPtYl8CK6auqhk892DFFlcrvnTUj78HLsRolPe+mvNsdWns/UtzS6CC9sQUOwBUdbzAuMFKAwmctJg2ClhuwTIvbI6EYkvMvHdtsMVhh0//UcF6dwVX5oICfAFm9D1zUjb7Sfvycv1gRv1zf0xRi2PhCQe6ANyhnZNXABXj7xWmLjz5PTY04vQbbqEhlQDfo7skKpEIA0sl0cZIitwqxx5XMDgzEFjU07Jbt+7b0sqyT53r6S4oP/sCDYEvAiSvaDC9xW4BzSmbmjymvNGU3ZLQddjOXjUEvCNvdaY5sqeJKoSBgXHbKNftL//65/azf3rXltfYcdDU3JXGBnAn3QI0m30QSepnTTTjdGf6HXPS5PYFHuX1iprz0q5L8t/Ys67dblu8MW9t6xLAjbrN3l+x5nrTRvZz0py7raO5b8O5dps80W/let3ePHXRXrl4wTqk3eahr7RspVbgq/IUbSb7izY+OGBTw5N2+fglpZG5vu02VFTaCgXln+4V0VZpot+cU0CYgZLvKdjaBn3Kez7oisitbnCa9471FTM+jfDU6eMCuZx1+vhJp3UXsvbLn79lX3zxsWi4bpX1B+K/kvV3CzB2qqo8NkVsbAxuExYzlCpVEUBJRxbSrTvpzsBkcz0OrD4nWPmjW4FuCOa9A9yuPSqcVr1h5fKCmuAb4omcdfcO2Nj4pBWlKTtgKoJYARu8kx5fpQefYuozS/SdE71jBk7BbXd3r/I1oMp00PemaUfm5K2uSp8TZtAN6G5klSaiJaYSzwsJlKzt7TYpB1uSU1XuuU7ryXbY8ECPKveCHwqRyeV8Jk0X2ysoroxaMz5tThHA/vA7vA9PxxhLSASATl/+gay6rPBRz8hbm+RZ76FXZ1e3DYxf8Of/WgNfp10cP//5z//vMzMzK3r9/0NdHBglwUEksdAlfQ8p+aUgEkb3yWP4C1c+sp+444Lm531qEghaQPRtO7B7bRjf642mbWxKS1OzugShSmVVGDQHBUSqzdmWlMUj9BFz6gd7d7D6ywcRBSy7PjUppigx8QsqEnYKkGQmspTkw5tWkUa01DgWiIYe9tCQL6zfJ89pmEcB9XeZ9PVXgTeKN94hTAHOaTzpfWrSOLniI3xJVtozPrd5dXVNWpKaqU0BwlrJtaahwUEJL32BeT/2ilPAWeqM4DZVef3yNx/b51cX7N7Dqj2YW7OZhQVbWFu3ksBjT2XCLnUSQZueHrPLl05bv8BpZbFsH31w1TfMofKiQorBMPMyyxe6bXiYLT/7bbh7wJ47fcleOnHeejvZeCnrewfPrixZR7cUisy+FaQxnzs5Zt2DXVZra1pldcMa1W1bZhvL8p5d6p2y0b1Oq2+UrSHg3VFh7ogOwgXbpnKhqad3vT1FxdcrUKnZoK5np04rz+yLHa0QWg0MUm9tMYc347M7HAxVuff29amSEXCI/0RCmz4+aqdOnbT+gRGBz45vRl9r1UUzKQZSIrZUuXUX8n7q+qy0WEoCvYT+2bSl42Aj6ws+ZFEs4PttNNJmQ2Gy4VMrlBG64NzGnHZMDLCzyjNanOmsBd4XpOmeOXPeThw/pfLtDbcC55QfUTzIM9anvCkO3/O5K+NxYLhHG2YVKPuid6tS7+NQiKmTduni03bpiedt/Nhxmzg2bX19/UqnAFG8xta4cfK9KklO/+6kZRbyS36VaEmO67vOoK5yidXB1xRjna/lVv/1nTQr/bIY5CFalQzyR75ESf+eAjKA7XP5ca9awrs3eXjEJlJ8aEgCUv2H1aAFdlu19civ/rkGKctf/OMLxA0Cu7uUq/wFzJmAFsR2UOGD7gV+u82qal406bqabxs2N7tsS65Bb/vG6nU2AqJZygkd8uMnlMgwrcfDlo1TQaRNukAIUNUM8vnQYmK6OdA40BgRklyuVwwqrUxaASP3MChMHIs1oiJJGRttx4/GYpGAtE+eMan7GKBUGAnzhxDhItJ11LqgxMeD79CSe9e+5deZUW9gbITxqP+jlgoDoNEtuXYggTFNGjTCsbi8Yl9cu+EDPAj80GC/d1HRJGVetA+kKM7+3l67eP6kjQwPW0Vaz8ef3rKb0mQfPlyye/cF1HcXbXZ2zfr7pJGOj8rdmMREzVsFls122vBgr50+q6bxSI9rl8PDgzY4MKzy6HKaVTZLDoQsQy9I4KkUOKUFTfvU8ZMClm5rK2SsqhZRW1+3Gaem+KZNrPpTXlU+DEyy9PvY6JDPnx6XrtxWqUprzljf2KifKING3Nmm8lT5d4o2lUbF7q0s2Fx53T5+eFf8Iw240GtdCocS8JNzWOIvXvriyxs2M/NQlc4xaXV5W1paFjj12KAqMw5ApaJjk/4VVSL0v9++fdcezC7a/OKqaLOosNVauf3AgZM8Uw4Xz5/3GTVERokGaNDFx9JxxlVU6UjJYPMhNOdyacOXTTOHnPKi9QINffCOslY40JHuLETeG6aKz/eNkfve/hE7Nn1Bmq5AUz/3IvrBc27INBoQl4SHDu4dRPmLd4hpWplQcQG8bbSmVGENj4xbX/+AyhBejdapu0e5UKK2VeFw5iZ5ZLFKMd9pObVQGECeGOmVRs4c+0hzRzav/MnS3eRJSxQglDmXI9Iu2jmvYx3i3Q2ygazpxt2F+0gTqzvbxT+Dk5f0/psZJGS65dra2u/VoP/NAN3d3f2NAnSzqqYXhZoACObwLhIiioUbiHbwNu4ovBTUcYJxxhCIMvMADXcPgF7bsPm5Vd9Mp1IPgG60pPcKoLuyAkXFQeVIk8+ZSFUxwXClIH3y+47C3BFAi1lcKHgnAQXEWOGWy/d53yIjvQ7OCbAezMRQHFgKhrmm9A3GeW1bAf7Kg/d1iXmdOcQYgJ3nO8mcXxPycP9VcE6+Q5Ek7ekKRq/E+EI6PF18472/duNej5YDNAQAXMtoyoE0TTWhr12/5u8B51EBJzMVhkdGpOWti5bBGwVpjZcvnxF49akirFpvMWcXLpyws2eO2eTEsPyNyg7Y6ZOjNjU1Zj35XltbL9u7731uH75/3ebmKwKxLbtw7oxALWOjI8PenYKW40In+jfUqqFvldTtCdh7ij2+GGVguM9GJwDqSZsaG7ETExM2MjAkoB+1oprEJ8fH7KQqhPOnT9uxnoIdlx2iz3OPmQgqu/6C9UjT7ZN2TP+yl4OYoynNtqXWAPOXV2ubdn9pwSZ6h6woQGCuM3SaX5iVNtxvVaV95uGcMUc4m896ma1KEDkObEBp2SxX7M69WVV46y6gLWnX99k/ZKVkd+7Oq7lfVX5z9nBmSeUlqW1Jk1Y4Tz5x2ZeeS10QL6b9pcq/yg1hX2UAVC1DTnZfX1sVOG9J4eBkmxjMRbvFP3wC3/qpI4oAksIbTM+DDfK+9W1OrZQhGxqakvtQNtLWGBkiDOdTeXY+8mcuLpH+Df515URhw4fhX8/6ISMANPzOYbd50b473+WWAUAqewmYWhIsHeeUfDaX2rIuvS/mpZV3tVtRwDw82GM9PSo34VJnF3POi7ov+BiCJwQjP/RPex70C2BGjlMH8D1xypJmiOAuccs9lSAHKOdsYOKbm8VRVTn/WwA6pfqjNV6YQYZ9gYXIlxApZYR4diI6IWUhoFMvsRSiv+OR5wgH/xRGAHiEg0nD4wcYIuwcTMrKwpKItbJesiUJDXN5WZrsB3pW67al5iz9rLu+RanAVbU505p2AAgxEJt5Oxh6/BFnkJU0EbPe6Rtxoy075pEKB/vInucLN/4FL+EHkzKSh528w3heEv9h4htsmFp/Iwdc3W/i+NCPRyUbbOCVjwfqD/IXQsuLWrXiwDExNmS9BaaBFdX07bbSxpp1S0gmJ8YkNHkBkUBOIE3FNtw7Zs9dedaefuqcQHvaXv3WFfvxD1+zH37/Jbtw5oL15QfF/5z2vWS1xqZNHB+2iel+41isO3fuOpCwcQ7pIyVM8ULg0Z7ZhIjKzfdVXt+w9YezVpammpWfUYHmk5OT9sLUtH331Bl7Y/qE/fjEKfsjaaE/fvqKvXjpnD1z+aKdO33GLpy+oMritI2dPGHFPmlyAg6nogRxRyrbTpvAt1qyd+9cty8XHtr96pplRIcL0tb7i0yxE4gLcEjbg5kZW1ld8crs5MlTVq3UfAoiIMSpN9CWQyBaAu+SvlVr29KY4bmW5bI99vK3XrY/+/N/rwpwVOHFYo5qdUsVUNGLl0UVB2WpP/pZRWbX2uHZDcW7tLTkIA2weHcAuZF7KhvAnAoWA2Cn/ET60a6z0mjp66c7gkFAQJvuA6bCRbdKGPyh2ETrLriN+eK8d1D2cOlSS7R3tUY9DfoGmGayUmrUGsip4iXOHmaCDI3a2OS0Wk9n7OSp42o50eURlQMn0HBALHOf2YZAhaM8q+XQCiXJ49U7l0PShJai+Kk42bQ/ZmLJonSEhCV+QubcePrkz73iijzHDK3IF+7d5SM1IZmPyyjDFLJa1vGApcCdEhAEgEXzlAMAl29eQLiREzHcEazRfQJaiX8sBeTdFLznHcCj753OWG0xxavBzmx1W9uITdXZb4JpX3VpJtTc7KeA9UEzXX2v6B2m5aj5K8Z2bcT7roKhqACI20eWZVKQhZkCWHkW2MgdjB1+SE384JMQqvB/wEik3d+khrcRNk7TeI4aZy59S/0dxp9+C3qnXmnS0cURz/zbt4xozh6/g/1FaS39NjE+Yk9fedLeeOPbduL4tN4N2PTUpA1Kg2Q+sncPIVjSxJqNXWmNoq2Aan7hga2uz9vi4rya9HdtvbIiTZOuAbNz56bswvljduWpY/b0MydUhpuiJwsXmAkS3T+d2U5pW0VpWn1W7B/0xR9s67pDJbuwZst3Z+3Bpzdsa27NOtdq1rlRt1xz14pq5Yzmlba2butpy1u2vmMF+SsMFq1LeSoMDdnEidNqDUz4ijJONUF9pZLhfqQ4YC+ee8qeO3bGvj110b59/orl1WKi2UtfKa2vublFu337vt2998BqqjTQyOl+oVvjvCqGAaUXEGfWQq2ull2Fg2LNRodG7Duvv2b/7Z//O/vut1+wE1MTDs6+IEg0ZIm0t8YEUigE8DGlyZxzypGyJf7VlTW7dfOmra2u6jNyo2/yj4M4LV6l6hWwXqmFFbNvJF2qYNCsc7mCd9W1t+e9VQioui/5YZESDOR85LwSPATfpt1wOKCVg1ZOWdGVgVs3uqKd0p8M8IemKj6X/85ONGBpv4o7WxhQuQqoxydsfHxcra9iEqcqFFoz3jIk3e3WVFOYBT7QVG8PZMYZnfg89WjLTGNlTAqeBqRT/sct6RCdlV5PE/LqVt+hlQDdKybCk9sI/NEacvvoDfmnkJV5QEy0CKJBYGgnQgR4BYjyS40T3ukHofEfTBdYSC2PlSs9ozH4fgQqTOLw8DF6IGy20Uz7nVt6V9qUJr2mpqc0Mjamr0vQ0KQ5qgigph+MU7bpQ2YA0QdUEmYEpL3fNwVpZyTyEQyNIXpvvkUmPV98RwMJt3qvW2pr0u/f8ISBXnH31feJSaI4iOsgDncbxXzoL5g0tQAR7/wT2oN71T9u/Fn02dr2gZyBgQEP+aOPPpb9TBrjmg+urq0zptAuDYxmK6P4Xbaz37TPrn5p/9P//Dd28/ZDgfOmvf/BZ2rel21LrZCtlsBH4LC4VLKbNx+qVSJAqqqt1+y0/r5JpafL40T+qWTZrjSXZeSeQUkBqzTpgZFRGz42ZWNT0rrGR230+JhlBgu2Xcxb+8igZfS9s3/Y2gaHrH140Pal+XcMD9hescc6egoCBwGtKpL2HDMWeq272BvCKn7pEo+169qtNGYExBlp5gU1pXtl2/WNFW3IL2MGwl2xVYfduzdjvX0KJy+gk6bY2uacxaJr0Azk1cVLu+JHVsgN9BXszR+9Zt/9zgt2fGrEeugmUoBraxsC5i3bKJedv4pqlfhsCcpPv7SM2c4Vvl5bXbcbN27ZgwcPxZc7rt26Zu9AGBVwbJOgtOobXZW8i6a/iOv8iobKghu6woKHY+wFYJNfKm7Fe1STxgSvw1fBX4yhMC3O+7ZTFuK9wJWr3ysuFBM2McqoksuoDLKqQLsLw9bTMyxgHrHxsUk7NnXMN9XqEj8BzmzBq+x7oOytw0IpNvdnqqvPZZbSxMwhnzfOmJGPFalgSLOs4w3W05XwOVo3QK3KxZ95T3Y9nwC6FCndhlb+zRpo8ftMSO5jMU4FZZ7+NBqwUA2iiEB+L4aAOLr3bOhf1GiASVoThvvos8KdrGpMNF2ndlII6SyPDhhSlhO0WwqfsJgWFKUeILApbWxpdUPaNOfqSZMWaJcEPvUaDFHTdVNaHbM7thQ2GojUPwRBDOlAKKITW0p83KT3XNGiYxMZyp70o90rr7j1OeuH3TKpScNwDSExwWCpjXfuRgITJqVN6icc4T7NL4Y0hOUpvnk6PFz6x0kruwFu+1zVjXLFz+27c2/Bfvqzt+zazQdWlnY9v7Bh6xs1NY8ZNKNyFXhIE2SFGBsaUVTNrX2BdN2uX78vAWM6I32iGesfGFPTfNN+8cvP7Oe/+tI++fyG3ncYJ9YMDApcYVOlgUFJT7n+sVc2ezqzyUKbmsvdw0PWOzFivePD1sl8awFwW7cAJ69yyUn4upQmaeDtTIEEgATOe8zl1TPgjFbJcmQGmfZ9+IXBWwk4/8Vf8+sLdn3unv3szlX71Y0vfWUhU+2gMy2OPoEyFTWrBJn1wFas0I6plwz1AKwQgQUZLRGbPvR+ae8jQ2oJ+MZSSEGiDasik1rh4yQAJocBt3UgC/DWYTmiEdLXvbCw5P3eaJTOAyKLa8+68XEQAEjPHofSEOCr9Og7/BtdA+I7fWfAra09ZzuM00gR2VFaiTH+Yw95B5PyHFdsvEsrCCktitsHBlXBeCtTbl3L9kQqP/LSpm9Mlcv19OraY1090qQHR21arTNWpALS9P1CDg5RYKUpOypWaqrw6k1rEyDvAdKtmhRmbF28x5RY3JLPaFGQ9qhQQlbpxiDJWMDcAR7sIM9eMQkfQOfE9+MwqTT/iwZN6A9jgsG82eHZP2A9Z0NAF8v3qMlhkcSdownuUqZIrJiWJo8TVoyYMg3++Hlh6OeCoDDCrb54xHxst5a0yY1SxeYWFm1hacUHsLCrG6tWrmxYpVpW87QsxqhL05NAABwA82+R8ijDKg0eT1gHxPRKvnTvOZA72gzkLa1U0jB44v5oWJj03YHRa//mn+VO6Qv3/jUx8fDVcPziX8J/Sm+zrd26letlW5a2PDO7YFu1pk0dm7DLF88o7wws5b3fmCOhaMIKlsi9sXdJb2/WLl067Vodc8qvPHPWTp0clUbZJY0oBPjy5Yv2k5/80K48fcnOnjthzz3zpD15+ZIdO3bMN8UPGnlSCDVaR/rtNqSB19nkSj8G+TKcHdcliwYn4KFcPI/wmPziUeULb3j/rL4BTB3icSq/iAN+SWigOyqlhY01b4nRp8qMAioHQMWdoBzIXY8AmWlzLNJB2Okjn5JWPzoy5nGhTPheE/Jfq7K9ZnsMgglImCd9/fod+/LqTbt+85YtLa+pouC7KCkwYZCQCg/j6VJaUx5mfjWKBNP00v5YByFAMgUjfrrXxQGLIBj78ZkdynsAagzYhfYdZwiyzwZTTskP3O2AFjcJfQ6vR0H66DsHaqWB+dfe9SG6kaZwf+gHBcf76un/zhXUmhm0QdHuzNmzduH8GSt0U7b84KMOganZZoXWbUuyQsZUzihvSqsrcEokGnfwAOmEh0IR8spKljQEj8MjfBdVwRsqZu49fbhV+O7u0RvI/ehNwtTpLzIvC5FcGGG/5K0KO54BXIAs8QvNKBcv4ChovoqvXBPmyU8lSZqGCgR6+3fKUXztNTKBOCMRnq7YbTnaEMPPzi/Z/dlFm1tcs4XlFZt3wN7wY58Yjefk4VYjFlSkjHZoPHAPGxP5iLwc5i+A2P3r2UGMcPjpit9gZL5GeL/LpHHDjCwigaGcYoTtP3fk8WC4pOlJDVGkz55mfyat+z6QWqmygKEh2rULOCfse999xX78R6/Z8FC/9fX22pnTJ3zgsK/YLz8xrlBvNeyLq7fsvfe+sIezJZubL9vC4oYV+qQldQkcMlkJbrs0pIK98vIz9hf/zU/sf/m/+GN78/vftTOnTnkfJN0v9MlSeJ5u8UA7s2pKNWvRPyuAAYIQq12Bwa7Szgb6aIMILuUN9VyoVehsyu7CrDCiog8BJJ8ejfxBCyLziwJY3azYcn3TStIo+7J5e/bEeZtkUyDSpO8AHX2mY2Ojdlp0oMk9MzMrunf4vHFaSJywwyyLrQbXmiLatZu37tqnX1yzO/cf2C9//bb99Ke/lv2Fzc7Oy8+eNersS9Lu88yhqZcJPwckrOKXVXWjt4CR3JAfvQMUPX3KR3QvuHfnMQxgGfvGqHJC09UzYRAmC02gNeMO1fKaDxCTp1Q2vY9eJq38MSkPYr9u4j3pCQu9wxIXadO9/wTS2W4/RLkjV7SsNGm6sM6dO2MnT0xalwCcxUC0eomW1lmDqbPbyHv8SA3fuHd54Ofy5i8Pr5Q5+U1oGbIWFQf0ir51WhZYxfk78vUoTJTWYzEinBOQO4QB0qrw+YnCENmBjMITgbhi+Oa3/t0vLoxey3ElzARY+AphY8AtZaYALwdoSaS/kV/4NpaO4jbibO2wv3HVllbWBSxlgcyKhGfZ1lZLYtqa1WqbbtHw5EWW/ATzpIx7aIg/AIJruI88/S6TDhIGLRQW6Se1uv62t3iX0oCYEfAAaJnEw0FYMl+Pm9fpN+L27hToqNqsrEoJ9CLkThXFgECZGTDvvf+Fra8zn3fFcrkuAdSgdXfnRccu1w7Z/Gaj1LAHM2t2686MffrZLXv77S9tcbHkbny/DmghAGPTnf5iwQZ7i9ZDGOTFi18amGtdwao+5bG0aW3VLevs7rb9npxPf3NRZP/pNkbeRWNBNk1czzvABQ/JAsJMUyM0wkTXcnAn/zj3H3SidbNveYHX2cnjdmXqrD05dsJePH3BJnsHHJwQYIUi9+1+VBinypw7e8YHBvnG7ArcyYHzCNozoMKiJ7TqesPs5z//wK7euGNDY0M2dXzCF/k0WtFVIRLK775P0dvdhW9dhyV1+kU5q9BtaHjYTpw8CfqGRiwAC7AO4/3M5Bj+dDpIcXGNlr5otFqWbdMXzHQ8llkLCEVzxhIYEN+UJr1RWvU52bEtQcip764n/sAe8A5lccS6LMke8B3UcpCOck01atdovazVEsr2qIXS7SDdKW16YGjI2ONkVDSKg3yDBhx8UGNxWSuJ38saPo6WKYqa87V+IePhz9OrcpFTxUm8pDMFYl2xqrB4Br+RJfx902ZH6f995t8M0CmBvxGjsCI4av4k6xA3YXaonM6AAPTSgj4oZN27dXd6wT/9QX569OOUbJqULINFA4PAGHec3CcApgdiRbPoVJQM3gRAMRWJvjOagGxzKWbY5Lw0BiGIJ0jHgoVI1mHaw+q/LjBLpJu4gnEQ/ABa4om8YCKcxDf3uEvecSVPkfpDP2EOn4MqMgQmy73HwbfUzdeuYSIitKQQQtcvZPZsbWXNGtKiWZ3GqFmpvG6/eesde+edz6Vdc2L1pn3++VVp12x2sy8BZ/BK4UjjfOHZc/bDHz5r3/3Ok/bKt87ZlScmbbAvb1k0aIGJ08atSo+ZCdLQj/IaNOUZuvFkmw0fCGpHC+9h4YY0SLKhct7b2LDdtXXbr1T9uKsOr1TIQVTKHEPmmiI4zrekHJzVlFl4Tf8hgp55L3/6znarA7kem+obtGODw5al31qRSs+SHwaXIgAAYGh4yM6cOWenTp32g3jlIAJXuN6l0VLaFR5dhz2FgtWbO3b1+l2f+XH8xLg99/wVHxTEHa2/gf4+B2j8eNpkI52UkNInsJmYPGbPvvC8TU5NO0+L8gEqyh7aIH5Iow8awt+qPOhOAJR94QUg3ZH1GTI+N1k8z6q+tM+YftlGnfM7WTQD8AHKgAv8mAI0SodoIvcxOBk8maY7eE3W34cm7X3RxEG5IOd0hyBzirszxyBr0fI9qvR7h2z65Ck7d/60tGu1SOBVBQVPcIgEO1SmrSzyB/ekcqIEyJIPgJc0IIckQ+lQeXmqRBv/Jv9+mLXKlTIjDOKIloJePQYTJf3IjZMFKnnGUwaHQLyD9f2b7iBSCDE+5A5CyQKH8ccPNxIqhFjMwnvADU2JuaTe8Y8/vCeU9iBxL39oa1mYQ9GyWinmW4qh5d6PeJflfL2eQt6GhgZsWBpLTw+zCcIeaHgUsgwXhPWQIRCWyEfYKHS+hsBEBRS+8R93ntbkpTMKzzLxP8yh23AfecKbqEiYSbgH94n7oyYN143S5mCYxE14a9KSF5c39CpmZwz0F+38+RP2zJULTpOtLVVeNTZ9Uvy2LTqSjl1bXFi1Bw/mVKk1XEBGR4cFQhPy3+vag5cZUSZxecXgt6KNgJHKlqlh8EWkWwKzveOac1tvj75Rici13G7XataiH7aupri0+x1p7yx5Zmqad40RjvLCPNo2sUNTGrj3YStOn2Wt6FyTcl6k/PRPt4u1Dftk5qZ9OHvbbi3P2p3FGVurl00KrXKa0Fpg49qW/LKceXBoNCoCNExo4s4AU4Bz3/qU/05VZCVppfnuLgXAfG8BjUCa2UP57qwAuuVhM6/cSZDERd+Rk81BBS1M4KhvnHxz5ZlnrOBT0wIkcY4jyEt3H2mkHIJfAWWBoWvRuOcdYC1wSp4pTeowtGn8UAbkIT1LENr6VQlKNetIZBjcw9vB34A2V2zwoXcpANZ8x513LZCuDq8k2N+G2R05AfTA6ISdvXDWRsbGnLb652E0xXuNOjM2xAtJmA685MPvM3pHvgBcvVdpR/ePiCfC0KL19QlKP6/S9Lp7ZQUfnlY+PgYDGz4W44VE9AiECEGxpsSAUvx46wwhJkiFmO/BAnLhN2IjfQtm4h5GDmJSaC4UuuL0IA7dcB+zKXAvAVVS0JTYc5Y50jHnUsAtbbC/r9fGRvtsemrUpo6N+kbyjNr39g2ohi9KY4QJICXAEmn0xCaG9BGPp9PvSWswszuV28hKJIz7AzrIRtgB0m6ScPgWcfEqDTvcHH6L9x5+YlK32K+YJC2pPyy0b2wzr5dVbAi7hEnlxjFV+aw0YIEoI+rUi8QSm+sLMNV62dis23sf3bSf//IL+6dffWr/8E8f2/sf3vLNidCaiJ68UVw0l73JrPAIJ00z8XOTPu/3KB1o6DvKJ8KO9qUAOvWxDa1PAJVjahbatcovtnSlSatw6IOmBbQl8GuKL1jo0BSg671S7eBMhUS6SAULSu7NzlitumnzG6v2we2r9uniPXtXV5aAdygJwXPKgCwACP0Y3MOQZgCJagS6Ob2VPzTrfFe3bbf2jT3JC72ddvHySXvqyctyD0AqdnhEwDEshYC+2YNmdgTthrImb1j2a2dA7ez58wL1fteQ4/DhFPxCiUib8Yi+z8GnqyNpKZI8NjlycNY9V9e05cen5ulKHgA07GELlWddRWMAL+3ygI3gJZ8i5/J0FKSxwdvkz6/uAT8BtmwgxRzpzi61lrqLNjo+aSdOsnshffLMRGGl5a5AWgCdkoYbcEXhKcFxz1XuPc96T2uZ9MW8clWze1haBB6C0zlwJJ6DbkrYN2gI899i/m2uvmkj4lMWkhgllFoubVLENwpJ4qMHFZTTF6GJQkcWvJaXX7QKBAXhcw0JoPXmCcyER71SIcRZbgq9DW3DIyZQ26ZtjGDJjZQCqOaj7zBTVnaw2GOTY2qynpyys6cm7fgxJs+LWXIqZDFsd6FPtiAmzkUz29NK3gJ8KGSYyOMkX6SfFzAD97K8jrISwxhzWIE/0surcIM5YODExHPQzTMqE+Ed3kelIJp41OlzuDkMi2fiiLR5n6S0KzQKdhPz/lolme4ABkTp6rh5Z8be+uAT++TqDRXDjvXkMra5WfYFD5nOvJcFjH9satB+9IPL9uYPn7LXXn9C2vOQFXLKn+hNRdjGND7SJHLgx7VZBMkLWenSldwFDSjbXZ+LTHN2R552pIUylsA85LZir3WoLCiHbfbYxn1SFhzFRbfUvrRrq21Z27bi7xYwSVNlpslOMj1tB2HdZmtZlYBaC/RxVnabNtTd7zNVJofG7dLQcV/uzbx4JVBJxQqUAFX6LpUWXwTlg3rw9I4unc5fu/st6ytk7MyJUTt9aso3X+rsjGXmX3x5yxfubCk+5tqz/Lmo7/S7svd0+x6gsq2wnFnc7LO/8o44vjOr913W3z9mJ88+YcfOXLAsi3jEyygdDMS2qWnINqMAsfc9o1kKmFlsk/E+34z3xRN82vpji1R2wSsUlH+W2wN0xKvy8Eov4SUMvLUjevEe3onWA1ppgDAyxWZdMfgWYI2haCMMAa7u2cbWKzxkSGFSAXpXiPiqq6fXJk9M2vDIgGX0XVLqUxFr21ty21QZqyzFj96Fo/zhzys6hU5lFX3N8APgDK8rbbJkyzdVIxV6YH65cq9wCINxEqWTxD0Gc1jav8ekBfGNGoXp2RYFABIHL92nhZqatNkZghrvHZ4RAADeKaywSKNbuZPAwARpf5g+yuI3woKhKHw2Y2EwQZF7IbLjV7cEd2Cg38YnxmRHpZEw64CmKEymgqMQxdjsZJaRxkH4rhE44wUzEncwIkyRNm/FtGgXngLlWT/X7j1fJJ38RPp5F9rZoU0N2QkD6x2a3+0Wrfe332OcLkdMCA3xxiAbWhtAtFZZtya79wlgRkYH7U//5E1749vfsitPnBWjC9SEPn3SXAGUQr7oAM+pLMvLaq5nijasSu389KhdUiX39BPnfdqYp0W0YWUdtFGE/k5Ucrpg+O8DwG6jjPcoI/nvYrWbQLdzW5psBGXZbmlbAnAG55q1plldFV5txzo3BczVlmvMuypf6+22vUK37dICEGix3zVT1mhisyMcO8q1JOg58cyANLe7m6s2u7ZiC42yfbr0QJp6xva6u7yb48BEktML3CmWChDjiaO/mL1BPtgic2p6yF548XmrrG9ZaWXPZu9X7O23v7D5+VVPAytVG1tV7+KAZ9AforrSFb6CHpSp3lIBsFEXssDhAIXikA2PHbdC34iJIFKFWRDCoBfaLCsHuyyXzTvvcmYiPEoZOG8rDMZsuGelZo9AkalvaNb0iZMf8sC9l4mM87asl196r1+qXQPcvIM6qUy4vDttEr6kglMuA+BVFipr330xobGnWxVOUdrzsakptToK/h73LM7x0D1t+KFijJLwVgR8o298DzeiJHygsP097Key9jRFSM5Poqy7T4J6LCYo/MiNKCNCOsNBAIgCoSCPE+RrNjEwRAhqaCcUhjfZsF4w3NN8oyCUORVqACSe9QdAe4H7P69JHS7FBbijn440sDtab68AR03RnISYPmmmSwHSzDxgCTMrw6L5xzQ+xeFhBpCkFvAlbq+GlCDXOmBeLH2HYohgbE9Omix/DsYgH2ExAajEkTj8mvn6e55Tv5ij37/uNgToUNgwOKEPn3Qy1au3t89qmw176zfv2ueffmmlUsmKvVk7deqYd/1wPFUmQ7dC07aadbtx66H9zU/fs7/+24/sf/xPv7F//NWnduvBnO11CjgzNLlpulMZYKKs/OFIfp2WXobQWG70P8O9QMRFKRP7Zeyo8ttVxUaXR4cAsFNWKC5AlnCyU1pW5aT0dfTom7RTBhsAf3ZB61JZ0tQn35z359PIxGK8e2LipH3//NP2H668at8+/aS9MHnWXp6+aNld8Ys3m0gEcAytQ+CdhkCqPrdLy4W/mSe+uLRkt+/O2JfX7slLu/3gBy/bf/yLN+21bz1lzz5z2XKqXOiDhpf7BEDDQ72WV+vEz9QkfAJMDPe+ShZNEI0xAVfrYJ8L5hBP28j4SesfnlLF1auEsMdIyIrQScpNgLmC8PRGN53KQzzL9DuAmc334XmmRHrZEK/ymLLOIQsdSVea/8Q64PoVPqfE0FxDLtx9FLj7w4QcEY7cEqceXQZ03dU/KqKRsVHr6+9XNqKSQBt2o/uwlEPki3uXA35pWPp5fuSWbp7AD5UheODpFVHkLvWX8uE3aQjz32K+2Vj/vzWe8VQIKRooCHFFloMCCxPuoLaSDHEBRgdHMRXMlhDcrUxo40ecO0EQJBcl/7a9g/as13KATHqBijFYbMBGQJzqQA3OZi1d2djXlpkHaB7sdUt4MHWaRk+7wkiZ9BCAE+ZMr65ZuWTonTx5QskbISXPiXWGSmkBnbzIDmL8ikkLHffpPdejYfwuQxoP6HsQN+9iKlC/wGJoQNpULut7Y3z04Wd2/cY9W9uo+m52xX52EJNi2tctP3u2Wa/Z3NKyTY4P2quvPGXnL03ZxPEB6x/sFi62W2+2z/tg0/i8fCgD2bR5fWjJcxiEBU2SepYBQpqdXtk10ZDrtrdZs51azfYaDdttsYBBmpjKkLMKO3qy1tatpr0qEG9d6Zu4xsN23pH0xj1NauG3SLBcr9hsad2y0rLZGGm0f8hGiv02oas31T39Tin9DwuZ4TEqfwZVTZb9oAHoUmnTFhbW7d7dBdtttllRGv8TF87a977ziv35n71pzz/3lJQBEzBmbXBowE6enPSuFedLxUU/MlFCB+qGiCO6OERBkuJNe5bEs3yazfE5jqqnOOAtPnILPaGxKyT0MdMH7YqM+FhhcQ3tmjCJjHyh8RJ6aOABVhGWu3ET5fV1o5SqHAL0AL8UsIMnuaIiKX/uONKFfNIn7F0leh2Vnqy+e6UqWSz093qlEqUWNvKBkqUnuYNGh7ITYUM7l0uPO+Qkuj6weDj0E92qcud+4t2jNlGqj9EEYQDCIG4UUBQ2mkSqLbtKc5BchDp9nzAFhI275BXforuhk6kZEFqFLEp72CxnZp7zFv1mzuh6L8bp6cm79gJIs5sWe/xiKXws+wx4YYmnaCoGw0YavECd+WC4SI2PECfvnCnEoN70lfWBCfnBKcKe5FzhEdZBbmR4y9dgIr6l34NOX7WpOXqPSf0d9X9oEhp4GNBO3+W9sVUXXVo2OlSUljxoU1PDNjI6ZEPDg8aKcPYwnptftlq96XseK3v2YGbJ/u7vf2PvffC5r5I7f+aYvfTMafvOa1dsbLjPDwGlH1QResyeToBANvrDQ2BJfZoDT6/+/LgiAZ7VGrazXrbt5Q3bq9TM2Dhna8v2mhwWvGNtKlsGALdrdWuWK7a/WbU2ffe+UcYivEkdP8+uysLFV2lpV3l1ib+WaxW7sfjA3r5z1T5cuGvXl2ft/dlb9nBlEXRUZUE6lcIDOpN+vyhM8YXAUm9Utvu2Vd+yarUlnguX3czeID7li1kvnHC+VW/5DoqDgwM2hB0Y8H59ANXdJmwFhdJyArSZU849vIdb737w6ofpfDnLd/dJuWB2B90XAZbktb0d95Is/eM94QLMWbUQ0cg9TP3gX+QyBUDiTuXBQU95cP6WO0ykLfiUd8QH79NaCrAOedBXdx/+iV1lES9EXrUOvJWpbwoLcPZl6cqbiCU55YQYxkp4RDageVx56ZWQh8U/kIBy4I6wlQ5ahi6HkW7ymaY7DBVCENzT6veP3ngeHr0R1TzTkmYEEsJAXGfqsK4Z+1VJhGj6g4gIb5sI6+QXxQ9+KWEVJoyVAidNNPaHICiPVwaX+GE/Ag5BpZlIAdKdMahmfE93txcmWj3ASRMqJtGH9agk4FgGJQBhF3wKW/k6YMCEQVPNYUdMwQCWj3YjELiTlcNIml/0zh8iT8Tl8SUmGDmu6f0hU/3L5l93E8LkafIgERQJv4S8XC5bSQDHdLe9/ZYYXxq1NOWNjRXbbnB02bYfxNolejOrA9pz3NPeTqdrgM88cdYmBTZjRWlznT02WChKexa1lR7iSgcow/AuhIK2DjwSNv0uw2IJge3+Zt3amzEAp4ito7fHckP9bjuLBetQGeZUlt2yDCzSpbTLjA3AG9WKShnr/KZw4RvFS4UOkHGIAyfpwAN9hYIfSjA7P2e3ludsB5YEBOExfsoL+Y578oQNvmXaYVs729rG3i7MfCj0Zh2g69L0t0XzNmaBZfbVCGjq+741m3VfNs8e7L6nibIPT/hYjB68JMkC6Vda26RJct1T04JBXhQHX3WngDs6cpbLq/Uj+jPgh+Eg2WZrU6SsynKiTZtx9FUKusifWDTKQvGl4OR5VJ5SRQolKdXGU/4KvkyvYcMgF3rG8s5pFHwXzwGQyCStgsM+diovVQi0DFSpp5uRMZ3QpxR63C7cEMTlyeUwsaTKBwCVhx2VPaCs+lCGcCNtIauRR49R7t2ve+Z7uHscBtZ8LAZCxJVamuLTGxEDMvGM9WlPohBgkdAqPnCBgwAUXlCQEBmdxgtVLiW4TB9C+2XfB0ayo7bHr6yoj0giENTUMB8r2IoFCbb8sIMWfdE0o+hrRstINWY/pUICyj4FrZaa1omWHDY0FG+S6ZqWLenz90pzMI7SKTc4gE+CUVMGS/Ilc8D4PCeBxbtg7vQ5Zfb0/neZr3+LOCNeWAH6EK5HLUs6ShvsRbJlC0tlkbvDnnvuRfv+935gl89fsp5cwaanJqRd91lfkY3rOSOP5cxVW5GW+dlnt+0v/8uv7f/x//6Z/d/+0z/Y37/9oa0IqHYF8oFfaXoiTXEf+SRrQQNZvYYL+J5V89YyHdbqFFf0F6xzsGimCpi+gT1990pd5dSWi+l4uyqrtu6cb560Jz5grxWhomV25F+ABv9RMTFTiPyaNG+Eng2STo5O2EunL9kzEyftxakz9uL5y3Z5bNoGObqKsoLeAARiRFL1LwUhT7FnhykqMaukqIpj8tio7Jh98NHn9n/8P/0/7b//7/8H+z//X/5n+5u/+4VaIwtiW/GkKiGOuvLFIsoP8aAwOB10g+VdWqFSlbJ/NbMyqDjoX28TjZhpxHtmsSAPdNORR47CqmysWq2ybo16RTwcB8xCXxQalBBo73lRuoMvFLdoAv/H3Gm6b0hUKENY3IWMRZ+z+3e6ODX0/xD4nDa8T+7T8o1nATJ5IV6Kn4ogkV/ktENlmu/ptkJfLODxctDvEPyRo5BD6J5q7d76wq3C9/CUZpKFnzSd3pJN8kHkLrfyHzLyzRpP6+8xQfnHYBgkQUsWJUmp3kApasIoymBIEYjXXjD0+UZh4GdfzW5n/n0xP+7kMF2jT3G5UXBsZ5nPdloOpiMsvst9NF8YBNuTFq0mqJidPRzgO7pEspmcN6E6uzp8BLxTDO/ViPwyMgzjthrSQmqrtiMtZA/NzueFMtVHmhrp8gqG9Mi1vnEQrf4583gfKl8VZ6SLPChsWebXokESB38kWtH6d+5hNkKFWVN/Ry0GJkwN9+n7cBMMh5PUWfKZFMkSrmgrIOUg0vX1DVuaX7ZyqW4LCyu2uLxkDYFwMZ+z0dEh6+vv8X5q+lv3VIalatlnKpw5M2XjE4M+R7dd3xrVprUJ5DmMkwqPX0xpIq+kSWkjBS6XJEw3CArlyxv4gGli3QXL9BatnUG/Lprb8IfKzq9otbB18FH6f1dliGB3SIi3Niu+4IWogggSwujd9ldo29wPSXMeL7DdaSzQGerusSvTJ21EmhvdIEEr+C7UDF9qLtrCeGiWsVG84t5GCVDZS5tmILUsgLx9b97ml5alRVdsaGAItrCV1ThctlKpi1aqRJiBgbrn+RcrkE6SC+86GKHtSsMmRtGG7gk04QzboSrNADl+9U8/6N6hVkHLlh4+sLn7t21l8Z6VN2ZtU7ZamrdtNkZSegEktEu0WLRkwnYNVjJIOBGesoYcyi3x0K0SoBYAl9LdEyfqBK8ygMz8aXaNi/L2vm/iSdLn8kUli1BITqgUAFoPjX9MC+zMh4yqZUS3Ry6j2JxnlB5A2fmbTbRoGSsBaVci/kmjO5Z1bT2UBf+mOElLyAQyxuuER1Mt/REbkvb4DEyc3AIQiXjEC76kHzHcu9V3rDuFSbnqFVQWZakB+XnzC2CVYBWkFXcLMFwWg/pyQWwIzp43LVlyW1MTtFpR81nM74wpTYH9CA77oMX8YtRYotrh8y7Z8atWXVdTsSYekCYtxoOhuG6zBaIAmyWyLd/knwnxYp7ERpYiPRjSFM+Rr7C6TzUDf58CNHmJ4nM3/v1fNilIH9oAecJK/aLxeBykX5Y9iRtbSvcec8bNSqLNO+98aG+99bFdvX7PNgXSa6UNK5VLNjgwKLpIY5U/wmDmS3euw5564ox959tP25/88av20gsXjGOKOI8QAfPZErg+SHvQwgVfAkKaEXbS6Mc8yRndC8zcYAc6ZJj3SnD41HfGEZyOyktYpUe2Q6DbqTJubzRtf4uuJpUVnnBPC8rTEHQJ2iDcwgNKRI/tCqZjl2l3vQKILmnqikX0lw+ilVFgCiPSHJX53q4qbYEDRzZx4skCm24trNrayqavfst3C/S6WnbseL89/cxF0YTS3/Xxjz6O3urv9TB9a1BXXgA5XpFw7hlfYXP9mF2Uz6n1JxtHrckmoMLcetie6aRo1UxtXFtZtvmZGdm7Nvvwus08uGob6wtJ2QcdHMtcrpIKkECOGn9ObFKGvHK3ihP/ToqErt6dJcsqSSzlSvnG/tECacXDc2jLCggrk/JoSlvv5sCNlC4/2T2H1i/NytMKn8sTaRYNUAJpiUeaAnxJS0z/Q8lTuEncfDs0vAOYiSuZrfUYDDz4rxpquj+YgZIHVIkCTk0IrYgWT/oLQKGAU6E49CHi68kZkUJNC0dv2VwFhqcQMQTr/igwXRDnhgQXgKbplpPgMziYztxg1oZrXgrPl7tyFZOgXbPnR7NRs83yigSuJE2p4ZoyK9MQzF1OaN7e8oUHHODpmgAMQe3MPWnw/Ef6SdkBQPCYCArm4D1+/TnepSbC4Z3n7uD6dYOzxOkB46duSbNvcq50Ew9n3dUbWz4Tgj5Y9mM4NjlhV65cti6B71q5bLOzCzY/t2gFNd9pZWQkPE9evmg//N537NT0KRsfHLdL587ZuTOn7IKuJ0+etoHeUeUXyU3zF/FHHhAUbCQSyiDXuPNFM0pru+grCbc9BgpVqe7quq207aky2VV6d+ss427oqu+1up+4sqtrq7IpNy3vtmpX+QEAaKOhAWPgK/F7IhXE6dgo63UXHxR1myqsTtf8ww0EjYGsQ76DjmhxXOlPZq9mNtkqSzvu6x1UGtjMP5SDL6/dsM3NmnhpSz73vHuNs/lybKEqRUBc7GF6vyw84ZaxULgXfsSiRChfSfxo0j7Q536VeKUDE60BtnBVTtXqa2yWbGN5zhbmblu5vKwwiIf+bKrItGyifI7ylPOufmiilA80SHk5TABqqpFCWQfjRNM+ynfMJnGFCMDVd+8uId9o1B5eIh24V3iufKEsIZviTbocvTuE+BQWZeCrJGWhUFSk0IFA+Ce+9w21lD+C1D/o7uWNTPBMRZCE4ZUGtH8M5vHEmpiU6E4zGS9wStMLOkwUD0auKKDE8WHhuy8ZmFYER2MiTDEgx13hRbRWwQsSlFuKIv2lobug1FrGqcljY8M+qJiha0MFnzYVO9ggByagf08BhRaNf2ma9bLVqxvWrFetJcBm8IyzDFtNAXMLcBZQSIP2GR1qUpHO0CaUClnfuY30O4OkbsgHDMT7QwsDYRywCA93XzNH3YcNeoVJ8x3uMHyLe4RKV8UvvVXAUvVd67Ctphh3Z98uXThjo8NF5b1deWQPCcUvQYqNbqIr4PTJE/bKy8/b66++bKdOnbBeVrVl8gLxvjgx28uBeCJ+TFoe/nO6qCgTMEJoseS9bUt5rqoiFOD6lAhpv/uMyLe2HZz3abWoMtwFrPXOz44EzLelMamZu6ty7SioaUz/rKeC5jBxKUIEUfkgck+fErqzx3Q9VVgde75y0RUAuh1UDA5MGN34zzVb/FKOUQHjkLEKNEIGoQuFnM8bP3/uuC+2aTW77Nq1Wfv1L9+3TVUg1Aalkir9zapAFt4DkAhH6VRYxO8tD17pnvR6JaGvMbie0i/Ajntaeimf0IpL3fhCEMVHdnzaocKj4nS6E577wOiOv8QfcpBe4x4YSV1Dh0TK5Ib3lBuKHlfAFx6JedcCTsUlh0k+AfCQs9Bo46qPScg4lR/iViVGBcaURIA9DQNtPMBZ4eBO7kOx0ncvL/5F4UXQzozm2wy4fEJLpVvuHaz17JaK+zGYyPljMBRgauJO/+Pv4AvNVVEM6aHY9SItdAqPGi4tOP2cCaS1osEKYGAyak8Ku0Og6kuo5R7x8SD0NcLEf5vV1PRtqEmf62ZllWIQ+NJs9EFCFTAHXXZ0MfUO4Y4tLr129qA4Ow9Q3pS2XLVtadI7LY7EYg9dNc0ThoBxWaaMduL5jyy54RsMcTgLBA0sQDoVQNy4PQDvAPQdaZb4SU3Q6NCkj4fvPdVfMbwhHj8o0wF632dwrK+XrFnbs241nZ999gnjuPsP3v/Q5h4u+CKW7e1dP9SUNKDJkK0wSk+HWiVZhyuf7YKQbHMc0T7LpKEJjpMyTf3pGkLBZx6irGMTnU4/6ghNE+nKSDi7uvOWke1iCT5afHe3dfbkrbPQ4wtWMrrPFNTsz3fpfbe1F7ttX+kkfP5xNBLpo0QcLEiW3nv5KP5mSVrv3TvWWlmwxuq87TU5kHXXdnz7gXAb5ZMYfxfdMX5gqYIBYDku7djUhB2fHrPJySH7/ndftr/4i5/YD7//mr368jN+RFZLFQ4aMF0izOBguTdkcfKAIw6ygDT/SbtSnsSdZMd5FR6hey3Kk5YHlZDuAUnuxTNpF4Jrqn6CuWipSpQ+cOXIQyQcTBQPKTk0lI0DKcLiXz2l7ie8xbt4jxsyEGHg17VklSuVGnTnXfhTWdMiUD4crHGXxONdNrqypB6loEvln6f81eJ1/lAFRfw+KOiWMiJQpTVJA+SKdRZBL4jpbpAfeDL55vghOtEKir06/v8MoL9uYIKjJh5hlYRhIKYbFTlAi4O0AA4K4oh71zLECALn2BwejSkANXXFHeFQ0+6quchhsbSefQ8DNQP9VA7fklFMzwBJp57FxByL1Nah77q2d0qIxBxoJizNZa/f3V2BkMDZKwsJBXE4Q6LhwGCkQ+lFuL2pKaFBw4gKBsCV5rfT8sHGw7PVQhARqgAwnpUT+Y8pfjAQeTo0QZPfNsF8Iby4cUs4+rF0m/iYK0oXBxWKL9iR9tg32GsVjrdaWvKBnn3b8v2wo7Rw16WweAxKez59D4mkzHRFiNDaEBkXGz0jnGHxTLWnL3Lv3xJ6ESanjKA5daA1CXjbBbz7+awZ3VeULxUEszykqRpHN+l9m4CPGR1upbkBAM72JFlxHQwgCXQ7RNM2lcG+mv5olAzy7a1vWO36Tdv45BOrfP6plT7/XGC9LLeUH8HoX8J/nl7Kha4N3ikPUW5ttry8YvVaw3Pdp1YEBx089/Q5+9H3X7I/+tGr9sTlc85ndKsBTKNqyfn8fbn3qWcKBrrwA8CidUgm0IQZdAWYg4/o32UmCAtkGBdxGqqiQ0Pc5SxNlR2s6At0aBHKdmbzli/0KTfkBXpEnHrQ329bTFpuYZIyQ3HSUzhBTqO1GdP4ku4fwlDYUb48J2Hh5cAfYSf+kR3vvtFV4OwreBUWLYac6OVdQsoLwIvcIHveEqVslR8G5AOUKSviIOyQR8owFB7JqT55dvydylf3nhw3h3eP0jwegCbnTonUJJRIicib5HtcnFP8e7hLCjkeeHR3qVADuAfude+zMGgGKR7C9VqbQtIblaLehdtaXU357T2fL8qetLFVIQMw7KjVrRq74JbdtTIZjqdnOWxRQiUNTXEwQMZhstuths+h9fMLtxouNMQWTXW6TUhjpId8oF2ijTLdz0GaZwlYSxp9S+EgcPEe7QdtSMDhwpYwoUsSWUkBN66YFMwPn5Mr9BEB0ucgBsAtgRY9WK5NM5t+Z6aJcfr555/ftl/86n2rNqRlKw/00QEU+WzMeImQ0rKRETi7IIjmhEm6aU6no+JoRS6IyZX4sX7rCfIb+eN/lB0tmU6Bbbuu3j/sH+U/cev+f8ePKWiSUttrqGJpQrNID3ASA8uikfJcX1229Yf3rL62ZGoGqUybcqvW1dqy7ayvWm1+zmqrKwpKQo0WKp4jDbAQPV7RAtI3vRAlrLnd9PwxM4OVhGjH+WyP04ZUdzHIRYUi/9vSoNEGGVAuUAEpfKXObYgqtKWcST6KB6td1eJDe0w0zR1V8PAKwJZW2nRHUSI8U6HuqBLGeHeOvjG1r0stJA7idcAkpkRGHNigW8JDqT1qvAzdIn9Kr+xRJ+l3DO/JT/qdHIaycdQkLU34WU8RLi6VZlVEvpJXII1BpnxnRN2TRmQpIoGPkO3w7/HLeniKH/mjwggFAC+RPqjtf7LRtUS45Nlvv1EDrX6feTwA7RRAwCGsmEQExMLSfPMBF4hJBnCHG2eQ6IejKeLdBu5DP6c6fmA2aUxt0pxoqgFoIjwjvcAh4e4nO9oBLnhDqDJ0Z6hyFzx6Omg600fJXg6AQS7Z9zkLOGckFNmiWwftbEEMI0B3zVpam/wzIOj9zw0WAqg5rvhIh++O5au+lCe0CcCalWISFNISwh35Qgto1KWR1xtq0te966RRY+7qojWqK36/VVtTHBV941QXCSY+vXtH4ThTQSe0a7paeMe9rjS9SZODJtIO3WGFPTEuoQiQm4q/tm1NgdaOtPhiMWe9xazVqiUbHh12Gkb3TyyLZ844Qr2ldLIPh2SaGMiUrmJ7H0BTHPqLqVSUraLy+EQPpoypfFSCnva4l3e1JvYEWK7hyB+j922qDHZNgqhvncp3uwDHNSaEU5WcUCqxKmtVLN4HzQCcKst9lc22QHJfNoOG6dM32SypZZXVRSt99oFVPnzbSl98ZJvLc7atMoDBOKDWy0a2tbZuu3rfLsBzTlTeAGuAEY3cAckzpzLZ21Ll3SVgbFlVZbkr3m3sNGxtrSpbssqmKvHWriq9hneT4YvzLtEM0YrhBeuAjwFJSAZoKR6luVOtOEWmZ8pNz1ImkBWm56FpuhKi7/DSvspwR5V+pVRyXnCAUro5QsrkL6eWhg+mUU6Ki5abFxB5o1T0LTWE6ekhQclzalLwS8EtBXTnO1nduj0MAxB1TuHloVvJrn/TMzzKuMyueIWwwQTd6BvUhyeQJbRq8s73CIsWifOdaAKwe+sNxQLLN+hLWL77pVpe4gV4L1pV4huF78oN6fH7yO+jNIdUf8SGmhoiUoOzg9sBRlCjwSi6TQvXifQ14nDSBaIfBRHC7/1UekfByoU+yR8FqPdoeBQFAfMOgadl3FvM+IGULLQY7ItVhDAMzScGMxjx5p7TPhg1ZzSYqXf0fxEnMbUJdAFp+vDYerRDhY323SHwhQHi0ABWLErDFnAA4j63m3zLP8DuU6VcE0ITD82rvsUJ2gtW2nhgy0tXbXnxS5uf+dQePnzP5uY+tLn5T2xJ75aXb8res51mVemMwSmE52CvEeUc+sJkitZpAOnoWvE0oGnBlIxsyw1AsyVhXlhatk1mPzR3VYlJAORnZHjAdltbSqtaHLUNxRUnqLAYiDyura0pTYuu9QNsUURJOaXlpfyno+MxWp6+11XpS/sSKXI0Q977NDsyIw24o75t7WzMzxTAcs22S1W/7m8KgJXevQrP2E3brdZsR8/bvNsSoCs8wA8SbAH87SoXaclbc/NW+fwL62C14Z4Ae37DVt9/zzZv37Jd+a1VKl4BOgBsVqyh91v3bpuV1i2PJqY0+txxOEIJD/BSZkT4el1pFA/4pkN6e+36Tfvrn/69/fXf/r397Be/9HMJN/4/5P3nk6XJdeYJntBxI25oHalVCVQVRKHYEASIJpskmj3ds7a9tt9m94+bMdvdsbXd2d5mN3tINEAQBKELQOmsrNSZocWNK+OGnOf3nPeNyEKTBMZYzFyz9Rser3J5/Pjjx4+r3T3xV87iQB/NUmZA0YCh1LpxAiShmQEKkCFOxai44C33frx8W7zPvECVJ4PU9II4DYfd9Do09iobGjoMZQDPEYtVa9ZdUxzQnbfndY88llJfvjt/f2aVJtxYsnVaVaYyWZ5yL5vvSHv6hy/hHfdKFKd7ovRexIe8O1LZc+Au9CRc/EIX8q3/ro8sbGEmS0+fGjbUj26soJ/oQTrL+GEx0Y600TNgGmxK2q4oWU+EH06PrrjJfGZan7dJaj9vQ/kUBfXfWP9wAtSmY+5V8rqKafweklNQJL9wZfoBoEgbKXGUXRu6sHQde9iXUu5plfvFxNVKX4yPDsbYyEAC9HRVlUhxyBlSt0NUASH5oscCbL2to9MDA1NJ8p3BWC0yujLm6LL37lClasnEAC+GYLk0S3thGTZ1Zy9burUAP+miy+5qpTgPjvQgJsNPrbYWjx98ELWtx6LAvvIDyAtMQ9L1QU3gfT/eefuH8aO//ctYW2OD+R1JS01JnvuKh9ZfVEGy1n2CsphVzGedMZkULY4OVHElFR6pQkNHdNAHLOZQHkcqI94X4qWbHN551fPF2Qiov0+9B3oBIgcDqoDpzMxMLC4uqSLRK+BHjhyLDGVF5QBgKMOkcb53NYItin8yquyeNoUVTQ47arQAW0nB6FePkITLsFXGCHsMnOWhsQoGq7CYwXGqbrxa0Oivqick8GM3PTnzrI/m2uNY//gjL2LpGVGPaXY8DnsE3vutOKntxoGkTkuE8JOSfioJuLnxOHZuvxu7n9yOg7rAFWBjWbcs2VFIrtyAy/b2ZsxMj8elC4sxJIBhMPq11z4XX/na10Snwfjxj34SqyurPp0GybUqIaE6KkEBAFYYWNJq/iY/MAq8R6MpPkWqhNcpM+bcAzo0tKhKADp6KUz3bDdz1SBhWL0hejEDgjEXelVd5ZfFNo4TshKn80K9Kuj8j5hMW6axtBjXQZV3abOu814Wuip8JGTHJP/WI6ueYGiUnHcF5R638uUFYWrw4B6+Ubepo+X+zRaQJABgEmxzkA/g59nxKByeaRCdT4wqPmmD7zDgRpE8Y8aLMGUNeTGGTJNv1ySTO4nlkqMQYTyuFJK+gwRclWwPEpjJ0p+ZQUwmyuPVBQlTERz/chaHbt3lYfuGXi+kGFLFrQyxjwRbPCIFUwPFBGYQSgbmYQrSQAwPj3p3MQBX0egq6YPBKaWT3e0sVStNSMBHLnzFKcDGfU79SR00bjxnlTyowpplyKPiALSQwifH52N8YiFGRqYsEdBjZ0ByZHxOUv/lmJq4KntRaZ73vr31Ri3e+fXbXnSwsXY7NldvR7O+ZpBG1ZMrGXMAEEmrlOZzZP8w1p/cj/u33xNAt5QY9tdoqsJ2YlT5Vf2NmfnxuHh1KW68dDXmFuaUnmOlazA4WxB9KZLp5uZWPHjwUNcNV4TUPVNmEF73KoDs7SjfLgVslqkrhg2VFKaQkXtYI0/8UPcToGV3urHRGJqeiMFJNagTYzE4NRZDk7qOj+v95JkdmJqwHV6cjYqeB+VHhS7wpVx7VNaSpNlAaa+m5l7AJB44RYps7EV/pV8NGGoGpqv1FmUL30m6Fpj0sd3doaR1gR5+6JHBLzngVPKbqr8aRQZbJyZGojLSH7Nzk/Gt3/9KvPmFV+PWtcvxJ3/0L+NrX/2qz9YjDsqFVZisvjR1zPMQA1pyA6/D8wgHOYCWMxiyHkBv+6EqKCyEFREuDgS+HKrgQUM+EoL8wZ80EgglrcaugE+NkgENoLUzSCXLwznoPmt+E4xLk3X307Y0ec+7czAvwZlGDR6lHlKP9c+0pP6eKm3HNEKoreTO4wjC4lR/Eg6h6+qoqFk0OK5hjgsH2WNEaobFVDcNg2k9cIiUztXpowyKvMjF8zak6gWYzKoLhms+yfK+JMP5M/wIgFGRrZ/2e5KOlJZqBvSaCBYWLnh2wDzgR/cQWJSG0Jw3ODIswJX0AFwziMi0ui5SRmdf4WVBZQErIAVWbpKEdGFVBM/otYp7KgMDFEiMSFvYbLEVhOLIrp+kFVV6b/Go60A/I9CoUMQQMIre565dtP4whyofAyJWs2T3bYDTPcZmYkjAXRmbj+rkYkxOXfCWkiMC6hH1Bk4O92Jr7ZPYWPkkGrWt6DQbcaIuLjIqkh5TAAHfvdpePH3yOD54/9dx56N3ot3Yjl4kGeW3zRl/3X2lUfRXl//+/ZX4X/6X/xx/9Vffj5XVDTdMA0P9arAGJR1OKq2nsbW1FWura55SlhWKPEBh6J7lB/1dNtCYPIsmKSUV7nFtf1mQLneoISAaZAqkeienakRPBZYneneiMmVV34mcMW7BUnOmYZ2KpmwoSlkeKwxHCb8oPvMKvQbCoHvMAJkam1OB7VGtHoctleHwZPSrN+BZIJSL4kIVR3n2hUDtkMZ00O+VDaU3+cTploEP2FsawGWwdX1zPbY212JJjduUpPjek64bhaGB8OIf9M4YJEekZ9RrDk9xQi/qCsCKLXmfxoLBaUAa2vIVcIYnESosCauBYJOudqvu07nR09sfVmVIDfT8XzUyte3V2NtdU2S5L4dVDs8Y3Mp18XRunDa5LyVkNxAyvCvpgSmBuLSECChjyTcqFlRBNBBKkHp78GlbvUymrGZjk0JGgnRjLxscn/xDHvTeYzDmYaXzLH7SDCfoVREncTNgDc3SHXwKw+mRpMkNg6l2ixP+vQCTlHwhJolR/NN/UyWfKUC/za+AMkS0FWPCjLjBOgMQWHdYwvVEdphE7gC7cnWV/SgO1UkDT/qgpUzwffJkPX7yk1/GL99+Px49ehrNBgtMkDgYRFRlFtMcCOAyvqw4R4fofJMp2euYwqVS5qBgUXnkNlNG/shT5gVwQveMqsHSjJ65p1hYSWZPuLEESTqVUrlj+XpllBklY6pk1RgenYzR0QlJXsydZVHIsLLJtpsCZTEri2SYVQKzc8/0vbd/8Yv4T//f/xh/8ed/rvz+LDqdRs4BV/io+/a7xz7+P5fdDqnbPaXwBmN7A+AWNEmaR2oeHcmd2VhFeOXK5bh67YqlPxb6kAFXkIJeNFpZYSgHvmEzX34ngnLnPTVwW7hBRUMj6+l19DhEXyp0dv/VXOsjPSMcETLhmINMP30rw2K+Lz9VZI9PqHwGBM5sCXDcaMXhXiMORbuBazdj5gtvxsjNGzE0OyMwF+ArHSxkYtP4U9H9YGgiehcuRP/8ghImGqngXcpF1zrVEr3egH9npyEpuiu6jHiMY1880zkQGCElyl91rOIeWtlQscSbla8GMZMlAcYzeHQlXOoB+bYwAE3l7kgSJfPErSIQkNG1R+3Boqm9HU5mb9pdP/keYpwke3ucmsP00HptI548/MSD01CyVBU+C6jYZ0E6359fMYDas8+leRa8DczKF+VYgjN17YRxHjUq5BVhorvflPTfUX5Qa3UE4O04VlpRc+1srStiAPo8De4xKIUii0oj6zb08/RVABeJGqBHeJJ70pCGOBW/6kZK5pmGsqHztXD5PE1S63mbZ3LqObEilK1ohfV3EYUrFcq1U38GXEDQDIkjHMCgRYWmVHBTSKNIPh6xxcqfB1wUgcGP4F02AK+LzaDEhjXYVlNSoMBqaEgVWAyN7q5keEshiseDiEz3OqJVVkiKl30a6BbnJkCEjR6SVh9AobDVkistAHeCTD6TpxKgYTR0x8eoYzy7Qe/Ed0ddNQ6Kq78XlQLpEpj0s/se+/f2qVKzA9+4ByxJi99VhnNwSiXtaVfK9MF+Nx4/fBgff/xxrKw8jdsfvh93733ind6YVdMnkGLvDXST6NBn5wbjm994Pf70T78W/+qPvioJb0DfTtVtZzArgZo4yNPs7FwsLi64uPJfNqiunOUVUKG8KDe5SFjWtShvnkwP3ZlBdU/P6FBEYIZN/xAzYQQh5Cm9mmYAVZ51KBBTXpllwdWVXeWAbtqLO1SOfaIv42gn+8dRX1uNpqTLgYmFmP/8m7H8+S/E4LykZ4nljAUMjo6p0RsUMMjfcCUmbt2I8Te/FNNfkL18NU4E8Fm20LhIkCo8p5l/fOd+PHm6oTjJTX+89+4H8X/7n//f8T/93/9f8R/+03+J23fvWsKmcSf9lE2Vk3yQoGUACr02/2K88k8hQSvybN4VPwJmVgsoXoQIpnpyfDmLpra212NNeWRwELoZHEUP/APEADr3x7o+fnw3NtaeRme/5bgNTEU8xFkavyPDVCQZ18nC/Ob9s5byxzg8h1mAH/GL/zJtPFNO2eCwZQJATDoB7HaHcYiO6Zb8RC+MBstEcfgAM10brsCCARl+4JuTR0MDmCuuAngYp0F4OTmlB0hPmLqnnonCxH6W5ncNL6n1IgygC4CJetmNdZut33mh88R/vnhVoSoWrZwLQcTMFo8BMxVGrxgaSUf+YeATgWufWlbkOCGVQFkFqd/RMaEBnoSMX1U6Fc6QvjGAMzExFTdffSWuvPRSjE0tWkL1HNo+Rv6pHDASLbEqjtLeJ0mR1WtyqNCym5ndR+Jkq8fsLqaOWQWub3CIpSBd0VXn/Ges8qNn8keLzwGm6DD7mSWi8FDBoOpA5SHuUTwwPBkkvCOBiEASSV8vyeVAHydbC8xwY2ZT46SMA2IHkuB69EA6m3X2Ot6RVD6lvMKMklb0fXJ8JG5eW4oL88uSVjblp+P9JJiWeOPmYoyoKz45MapGgjMG++LR00dx/9598bzorvjyqH/yKSv6eO9iGgCVU6ozSLmMKmMud4eqKkHdum8k95ZEqUgC555TJFlWAcqv6Nqn8mfwEDpCM259TmVm2DQ2aOOEBkElhFqBb4dU1vZe7N39IA7XazF563Mx9fWvRuXSlehReboR6VIGqCroURzGvlhvaPFCjFy4FhWBef/wqHXiHnAzP5MUcpD7b/zoRz+Nj27fU5kMqZyPYkg9lL7h8djcacXaRiM++WQz/vZvfxEffHg7Wp2WeYFyHq9Wk27QhLxBC1ge2igX6tdYUIdXjg8ELOALVUBfGVcAiA8O9j3gW9tZj6cP70ejVhMvwWOk79Q9KvaCZjooi7R4z6Bwz+lBrDz9SO437Z56lluHQmLFD3/KlpKqPCiJ4jZ/A1j1jhTDg5TxMxaD2s/HiimtvlecZIDepVexBoN/ipOBYAkk1Fn49VBpPe42vB94nBy4Z8LS/uEB4lSvCiyQb9SFHIRrPiKdKm8QgTEfeikwiXXzMIsFIPELNFHa4ZoimZk10l0+ZraeuyFNL8CQWwqYgoas59ZdC7+D2AAexIGY3EBIuh3ZBcE9QGTpFClVFt0Vhe+vDosKrowKVCxhyzCTQV4sZQO+6CUJiXMHr1y9HNdv3IzJmRnPxDCoqAJ6vjJzLRnIU1rQlbF4g4LlRAz2kAaQkNKJBwYlbgCC+cKANlnA8M3TkAByWSRdrjC4pW39LGHqyjMNAt/hHnTXBpuCk0hL5pPNnrI4LR3pml1hMSEU0AuYlwEmAI6NZoZYbacyUPSxtDgb4wJcgJURcspmaWk+5udmvKXoKKv2RKVmqxVdgbdavWizI1uFxRKqECI4aUEfjxqmbIBYjUejwJXSRFebKZfRDYe18oYrgIR6A7Aj1WVlP3dPCvKdpRvfqQriF3rIZs5lTJ8zn8VbKq2kJBd+T3QlkTEgNPnSrRj73CvRPzMtaViVWGV+wvao6q0MXbwaIzdvRe/ycgwsLkd16XIMVKoqd8oeOkBjxWrAUuoUZffgKD68fSd+8at3o9XqmM64ZVvMt77wWvz7f/ft+NY3fi+++MYr8fLN64VeFWmfxlOCAuoH0q/8Q4PSuhyJRXk4UNqZn06cNF40AOjgTQP4Qe9bjXqsr67F6tMVgTXgy2fRVnFYAIAOCpeFLCwBd/gCq9rmWqyv3ItupyE+p8woE0Cc+IiRdJBvvGc56c9XeBhT8uezBr60lAxAEh5qB+XdS6ktkKDmyJknXQkn7J3ClEF04oes0m03lI9udFrt2Fzf0LWluqNUK2OUb8lzpAOeKLEEWvCe72DKGW+SRvzKTaabeivBShahD4qbb+yOm+dvksrP3YgoAKksBY+FxEnM/JlbMRDH1DGp0r0kTdyaZvhhSfRRVwWv1lX32d1UsUj0SbqrcymAK5mGaW0cd8VUNyyMAyGYTzk3P68u/KjCBlgFPGJA2lZvUi7pj4JDYiQ5nu6lVv5I0kiOjsuloqACYIgOoAFcy66dW2p9B6BRIRBuFgOMpe9kXR7N7EUjxtQp72WhuOnyZS4yfFiIMGGw3Owm8076iBsXpWXBApv+oKZxQyA36PxIw0s3r0hiHhVAsGz91AOEVHy6kTQI6KcnpqajOj4etVo9nj5Zi71aM0ZHqsoLDVeeZTcxPqWGjgUUSL8n3t3Ojaoqtw9NUFKyhFUwljZlSLf8O92y5N+WT2509E2A6bnlCs9h4FYuSndFVZI78p88BZSYpnIzoIZpUOw2AP0pJ3pU42Mxfu1aTNy6GQMTk8j2lLAkbua8R0zdfClm3/hiTL7+xVh6662Yf+3z0Ts2LelbcR6LPuZDgEfhuQiVLz2vrGzEu+/djgabOpEmpRUAFDp5P+hXbl2Or3/l8/EH3xRIf+HzovWheEoByC+NOTp8b7/pnClYLgoYtiL8IyWOQV4WtnD6SpcpkkjMgJ/A7vCwGe1WzafePH7wMHa3d+RGdUTpwBJgSW8adwYRu0y/0zO21diLJw8/Uq/pqRpr+ZOFH0uTAFc86H1+O/9eAvWzlnclEOKceOgx2kqKPlL6chVuV3lTWhQOM6M8D1rgfHLYFki3PB/9yaPHsbbC1qjqlXisAyyAFwDfTFjGlY1m1qdMA+n2bBxUkC40EoN7LjReqEToqamRxp89EHaZ4edrSOHvZD7TBIoaqS8S8XTNSpWtuXXR+pREM9VMVA8UmlxYKqAd6Il7/OpKGLKE5wqLX/0DEBlcQprly4FAuS2JYl9dWNQL1Eak71a7FU8kbXT30XllTIArg24AkAcVxFgApXVexI5+DMATEwNqZ0ynygLDuJuFJR1uvTMf3NNSA25IrVQ6/PGNfGclbOva8RSp1GMLhA3oitl5M2nkhfzTPVaaqMRyhwOYFvIoSBsYD/Cl2DON6CSP4+aNq3HxEuocBo2YzXISK+uq3JK+nq6sx0cf3Ykf//htddl/Ho+fPIlhSc0dNU5Icj5MV4BMuhYXFyVtz7vyQyPUDStr6/Hrd34db//ybUmVH4rmakQpD8RqpZmG03RRuulJAL4AE40CbigxGqrDE0lO3T2V0Z51rKrejof55TSvqftN2vEj/9xn9nvjUJ87zAdWffZe1Ojye9ijhcZ4IPrRNYuMIorT5R6N8tTLkn81CgPV8egfHbOEjaypzrnTnAWhNMJ/imNrZzfe/tU7sbG5Y7BFZXGA5Cl6sGJwc3uXBLnhYo+TeqMV9x8+sfpjXyBFL46TV6CJe2NyS87OpojJImAcCtTgNx9fJaBGJ8tq025H9OnUol3fjr3tzdjd2LTqoi1BgsFJ5uF3UdsoVAUjYD4WXfV8osb/uFdAz4ZWx7G+9iQ+vv2r2Nl+KNBsuVdl4HK9IFGkRfVWebct0oYx3QtgLq3HW/heWN/rfe6hTqPSdRxI0tRlZV+lplJWWTNo2Wnu+UCBbeXn/if3olnfE99JWBpUmkhPRuwLVexZC0+lye/ggXmUGPQKoM4eWdZ58qi38qvvrq95/yLMi4lVGT43KgxAT5RicIcE+SuFCOBSxfTirIHgHonLz6KuKUzXBJu++QIYl5Wdb3nqBgGoDspL54DTpwXKHTGuGPJAXTv2SXj8+Km78Tjl9AkkNi8AEEACJlRc6gpxUfm4R6qFCSlk4gfEAS9G0mEG5iEjIZTADYDC3AAQYWMdriJNyTaZGamI0XV0v6qtZyoR8o8pVRmQgJFsBgnJa/pPycEfoaFpBU1II/FkHMT39PEjScrKs/IK0dqdbmztNqPePIhavR3rG7V48HAj7t57IuDZjus3rsfi/GLOfxaoMjcc2oyNjMWYgIwod/f2BMgfxfsC5e3aduzUduOTe3fjzt17UZNUXqs3YnunFh9//En87Ge/iA8+uO2d80j3XqMRDyQlbe3uxEM1CN/97t/GX/3l9+NvfvDT+MlPfxS/fu/tWF1bjZYqLAcKkDv2YyglKKhj2CDLesqfYdxlAEX8Tx4BQW6tD5VEf9InmugK6Vw51OtQM+C2H/px36Pemg8DKGmrC5V8f/8wfvnLd+I95YWxA/ccZNELs2hpe68ZP3v71/HO+x/G5uZurKyuxvf+5keiT1OAmWljpaIbWpcdoSevwGgJfKSFOLHocBkvQN8sKVrAvC/JudOqi28YL9iKZruthrcSo5NzcfHqrbh0/ZUYHptRWY/G4vL1uHbjtbhy/XNx7dYbcfHKqzG7eEW9pAU1GBPqKYn+jz6OZmNHdBIPA6aKn8E6+BtjoFVClSqnE3dpy/TyXrQiP4V700ag7B40OUfFod6ve9XEQW+YnkGzHvvNmlUbB52OpOdWPLr/SJL9tryxe6IaOeq1ftCDeBMzKOssc9KVKkDRS8ZuZcr3vEGtYYBWGZIbjMvfVv9kLW0XeXieJmvruSEF8CVzhRhGHv62zGuvvXaL7Q9zmeU/3RyLmbosEy5+kMv/oY6JUJBRBOebk+WPmUDuRdZ0W/jJiikmF8Oe0P1kcIOCdvdpP/Z29+KDj1dio64ulPjiAElRSG1Vh8rpWKVhvbDCmZqajOm5OQNijoiznwaSF7NCUrJxxXHly64j+mrPXRVIJFi7aTAjwCYGZdDcRsBsSQ0QVgVTHDCDwwVAYCi5Z1oRBwEgFe23Gk7PwtJV7w2SBsangejE2voDV+7pmQVLVfuqVNXRWVXGWQO6mVUVATUDkhc60vb+frQFhusra/HSKzfj0tVLiqMnNiUFvvvuR97cxxv4SMpnzw3nk/1JRAf4gSXJF5cXBNZzBmjyg4S8srYWH3/yiUB5W9L2QMzMTMk9etVQQyBgVpf7wcOn8Y7i+PX7t+OeJMhHahj3JBWxFPntX30QH3zIrJIThXNfIPHEcXtbyf4Tpb/lQbiHjx75G5VnfCzPp1NGTZeihMwXVNde8VIPAGCewllWxlNWVQJ+8gdIGnBIKG50X+73IOTOCnyKzpSeh165nJP3yPftj+/GT3/+tvLRtG6ebVEHhwbU4HVyFoh4ZXFhNuY42Fa89vDxQ/VMfq0axywb8a6EBna5u3nzmk+dMR8QD4Cs1JEvtndla1y2JmXXRFYIMl/4QFIukq73IVe57qsXuLK6KZ7qi89/6ffira98Mz73+pfiyrWXYnp2OaZmluLWy2/ElSsvG6gXLlyO+aVLSt+lmJldiqnZhaiowaVJYi+RAfWSytV+rnsmU9LJ70zn5Mc0cmAAzHfw4Fl9sUry0BZQRkpGggb0D8nLfkO0UD7aamg4M1HPdTX4D+49jHt37qtOstVAxMLUWFy8OBEjLItnppL4sld86gVf1DfxDFf3evkpHS5r0lWUM8kt8wGtKeNSRYlf3FHGHCM2tfSqvv/TMRAeY/HS5uZm/PVf//X/+OjRo029Vle8KOS0NpmSf8QgsX3mJqniQoMAmRqIlQV/bkRYCAmhig9kzlb3JmtB3LxSQWEEMTsFI8ZGMtILEx1VAhhJTBQZIL3XPY01gfbjLUmKW3uxtVWLDz76ONbX11Wh5U9MiW7XPXKFxcBGKRl5wEOx+oBLXQlTmVKBpjRHOrNrV7bWmUxmdrTVbcPCmFiAGqAFPNngnUYFQGWP6Q47kDFwgs5bTE1+zsmUMZMeSyvk20BERknPGaX0iN5RVFb6vH8GSwTl7pWXb8bS0rJdsYtdvb6rSsGg1nAMq2Ii2aGjRI/ZEeg8ePg47t19KPc9MSTgwSONy5Yk4F+8/UtJxD9WGHtemTlSUQ/kqKO4ANFRAVOvd/lbX9+MB0/UW2lL+jvplbTciNvqur79zjtqINZicqYiKXtL4Xbi1ksM3C7H5NSQwhiJ6ekpr7bb2t6Kj27fllT9U4HRWtKYfBf2/Fb3ogmSmlUHqrBYBuTsQLQzXMu7j7ZCXcKjvnHLAm4lXLWH8pT0zCGwekXF9bRLubt790H87Q9/JCBpiB8YY+iz/hzLIboVAfVlNWbf/OpbcevGlZhVHl55+aW4cf1atJud6FdZMVshywXdKxI1vKuESKK35G/+U49vv6WGW+ClK6Dc7abOmcUoLO9mi9w5Ae0X3/x6fO0P/jj+4I/+TCD91Vi6dCNm5kXLm6+rQf5SzM5fibHJpZiYXtR1Pianl2J++WpcuvZK3HjpC/Hqa78XL7/0Jc+x5wxKb4Slq6f0KW3wYtkrdPrgS2hNmuFJPWPzHWM+pD/VGL7KD7wKb3twEP4/UPhdSc6N7aiJD3a2Nz1F8MMPPnKDzuyNUwlW9BjHxnNQ23OnxfeUma3KVhHqBp7HiudlrSYq6i7voTf8AJr4jFB91uszEAfgHYbfYp+/+a0A/c9jFK0ImwtQIEJBCBGr1PVANCQf64NELE+nKgq6JFsSFMLhJ1twfPrO7vTzYCP6QrlUpUl5CI+8z5CQpOvtk3i8vR931+rxzocP4z11Q9sCR1YN9vdX5Ir4Mlxq8qDSj157cKjYJEmVItOOux4xo5hTP6sceAszSBphQI4ZIHRBGehhY3WA9UhMmxPz66qw29Fqbgmc62I+fVcjAaMD0IAdMyIcKlknTaYNqhUeeUlXryha6MufL6Qfp6kDBrS6krYGB3sExnLPJkGHJ5Jwd6PZaoayJNKexsgYy9vDEjN7HBwf9cXmOqu4TgQmHJ90FE/UoH3n+z+Jt9/9QFL2aczPVmOgF+mIritAA01UOZT2geGBWFyqCqgW4saNuZiZGlE0NGynUan2x61by/HSSxclnU/G/NyYwxrsO4opgfOBGggWGU1MqIu+MB/Tk+OSynfjvQ/fU+XddQUEaJMrRPNTSd2Kk8bOM0iUDv/kgPIxmOg7lVZFpVornsOdMozO9UQ0ye4vYSDkQFJUW0lfuG1tfSt+9NNfxvomqgBkTspamK6wKCevGB3si5u3Lks6nTSoAMSLszPxuZevxEHrQLykeCSc0QvCrRsREonEr7RRdnA0Bx4cMWB2oN6Nelb0ruhl7TPjQjwFn0xK+r0qEP7CW9+Ir3ztD2OeBTUqJ+9XAT+rUbXUiUqLPMv0qfHudz7F1/o+NDwmAJyNqbmlmJlbVoM4KVqxHoAGQg1BsVgEvTFAjQowp+MlTUmHAxc9oBED9nynbHSjPwBa/hSe966mV91WfgTMB631aO9sxsO7j+Pvfv5OfO+Hv4qf//xDCU/baiwBddU/8e/wsMpOAiS0criKB5IpwoxXhcBiJAsmqu/GBOjJ92eM9dHCHvybHZyHVBF6EF+W8ZQXYV5IrCYihSYQ8dJbCAQBCupmpcGJGBxgTQ96B5vq3sTKK9/83USnlHTj94SnJxHbLab8Ohi75wLjyAdhFuEyz3Wrth8f3H4S3/nO9yVJf+S5x0z2Rx8MmDJ/2GFS0MRGuOpkHEuqOmQGCbOhmalFl1UVms2O0HnnBkjJyPihZwKzePqZgAnJlVFspIqWJCE2PGo2a66QgDxxswydLm5ZAUi1yUSWC5roE6nyPRl13gprJtSVmSebW1tx55NPorZbi4cP7nvyP6sB3WAoDWOSdicFfj6fkQU5AhQaiJ2dDUtwxDwyymEFvfH46Ub85f/6nXj04BNPy7t46bJnSbQE8lB5eLjiLv++0g/9kFpYzjw1OSZJckzhn8ToSK+69+PeLY9jjHzQAWmWf+gzNzfrXejo+qP7ZtbDWLUSFy7MxbVry7G6+khS7B33QGhUADYgzdMrAVyzF9IS5QZ9oF/OvDElXYHJlb6B1PKDK0C6r2dQNFFlVbr9ifDlF/e7tXr8zd/+Xdx/8Ciq1XFLkmwchR6fZfrsKMjiHTizOjEVj56sx+PVp7Gt3kGttRN9QwJzuUfqPT6ikVJ84g1PHSx4l7RSxgATKrcOA4Oy7Q5nRjbcyNJIwmtjo1MxI4mYE74pt5HRqnt47kEqXNRTDOgyQ4lBTCR81yHFkgapEncIJoCbegNyNzYG3Rm87HM5wqP7+5y1yKKR/fDeGEor0jQ8zswQgFvcL3JTFwSsAmQv9pIb6hC0Yi62VwsyyKn71t5ebK5txsrjJ/HeO+/Hd/7qx/HjH38Y2+rdHiF5yw9+h5Qmpi/mmAyCXNb9rPeil8rIA/lZ2fmSxV400Lwjr64XuoUnsYkn1CV91bNe2lv++2wN5fnbTKbkuZskgkdTVQG49wIDCGfL/2zB9E9WYAYxZT0NxoAuVISQ2MJP2fLxzHe3nCoAoZmuSEhIVDgsrE365cLUmtNCqlhb240ffF8V7949te4tITCSS0eMpqukMZgQg372gEFGWXeJFS5dMNKOXjaZKvVt6MQN9EhBSMzurrYlKauLKjDutJih0PH7TkddWFU+pvCJswumxw+VgLySJ0Vm8CG/WApdbsTEGL3x/7xj5aIASW6RnFqNpi1d8ZdfuRVz8zMCZyQw1Bn7YvweT7Fjq8yd7R0BAfN5+2N8ohqjkmRRMXBm4ftqxL7/g78TOU/jypXFWF6ckYQ4EK02U8w4cTmn4R2oYRmtjsX0lAB8eVlgPBszM9MG6cH+E12HveMbZdRptKOB/lsNAluMomRjZR0VCNAhn8qpu8TMQhlms6vKQDx8fD9qoqNBV+XNHivs/+2KIE+6cxmdUQXy6VpWTtyQD+jqBlAV3e/tjl5Ods+TN489EPrjn/wibn98L8tCpuwWH51KKlbD09tHL2NQPHQSH7x/N/7n/+dfxH/4jz+M/89/+EH88EfvxdqGgEdpbTAmM3AUA0MJpAyWwbOUWVZkleEJCza6kjRzfwp0z7nnebphIHJm7pIkX8YE2AJXIAuA0ciozHPHN+pPAlGa8prm7DWZ5r/zBWjn1FDP2BHIo/Kq74kvGMSTRL3fZXMtZhul+qNUe/ie9EE7dM+qCxZGqAeqVyymOZE9Vq+A7XLbCnNHPZFdCQ5MNWTxFUmiz/ishD6kvLFK1qoLuaM3p49yWbhxkSuf/HAD1PFMNwX8EFeRNedPoA0WnQE6OdazMackyKfJ9NwM6PbcDZWgLHQTDbAVcJi8Ilje4aIAPO5hKghLYUA0Ey6vPOOGSkXhqHgcXjIiWVSILjRVLD1hKJhP0Vx++1TpKurWj44gNfbG2spa3Pngo6jv7qoyiPFkOVXaOmgxnvfc0C+LW4yvgkZctk7sUOk4UhxUdMBZDAnYuhtqZs3ZGqg6kJSziyqwlmRyLIZF3QGDAwrewxe/YuyumDqlqsKQcRnIYYZS+sirP/DODJiOAGcaMOvRxdDWKe935FJptROmb51ISt6Lvb161OtN+WXwlLnfLEzJWRMMQCEZbu824s7d+6L1kSTnyZgW2I5UAACkqTwlvVIZlftDD4ggtV24sBzjksaYPz09OWPJfGqqKiDPfT2anDyyh86dRqYnpmckUUtyZglu7tl7qvC61kV22pxaI+mr6HnUduvRbKjSq1x6vBG/Gn6Hk9IUKiYqqnmp4AtUHiWTwQ8pNOibn/VGPNHTq/JCvaHy6i/UD81mO375q/fUy/pEtKDxqUIqg6vBDP2Q+tjwAmoAFjLNqndw7dolN1K9St8nd+7HinofLovOgbrtgzE1Pi4+RAuQAA0d3dPSO3o3DI4y9xl+tJpAvOD8CjSnJDlPTM7JLYuqkI4RYgqAki3rQ4J02vP36SZN8lDyURpOOIFFKEOmWQ6q0WXmRVtCRbMuoG7sph68uWc9NWoL8mCL8KJ0ujERP+eU1JZB/eiw5YaGgUBmbDDXGXrg3/VNcaK2yyJS+szPanzp2akXZSTGkmboQV0jLlw7P7LkjTwKnMstSY05zpFcUqexxc8Gv6IVDa5pZH55/ubFxIoBuJ4hLsZK/GeN6Qd8iGzQWkS2Xu6cb/QFgKa1w6ncuSSxhCfgRIIQMNH6Wgf2KaNC0/+06rKrTleHTr1P9KiQ+lBA8P67H8ZdSUjslexJ+2ImVjO5csBs1qEBoAygSJIQc+YSWoGtB1TQLSfQYnPkGoCXpAroClyocDAsI/KeMeLuIEBK5T5SOAwYcn/ggcVzgIadCvpBAOeE7Ot98Vzec0UPmG6YbdFx9xbJ+FBxMVIPUzLVkHhHvaqQea8hQGRfBz73SXJB384Wo5KkVVFHRyoxPz8ekxOS2FRhKMPBgZNUR4zT3Z6RpDzril1juTH5UN4bApo9SehsIDQzPa0Gsd/lsyvJmVPEOR+SAUkSQB6h195eLdbX12J9bSNazX3PIUYyTBXMkHon5EuApsR6/xKRJtUkBMN/8YmuZe8D/kMgEKzKDWCVwFyypELROwa3aMTY1hK/oXhO4t33P4n3P7yj8tiXmx7RRfHvc+gw4xX4V1hHvabXvmg8PTUWv/fl1+K//7d/FP/u334j/vt/9/X4P/0f/ySqYjrmQ7OB0VH3WO6HM23qpWEBQSRPeMYStRqcBD74D77i/lTlMGWA5jgogJc53iw6QqUBAJcNx7M2wTrB+fzds0B9bjxbBbiQH2g+NFyRND2itB0blJv1rWjtqVzqG94VkfETBA7AGHUHIJ0qQuoQFr0zag3mbgucOR6OwXDVAQCYXiB57FcPhBku5l+XIeWCXl+9AqVXDy5HCial9hzwzYYWl1nWOKTnSKPF5ljOD/l0kcMHiUdnPdNnjPmguH/eRsn7xw2F9s9h6D6W2wJCxDPzbHQiFo9UH5dE4c6EdaGkz2SqlAbSpd67FS2+KRQG7XLgLkNxGIUhDvSLFYkuVVrmPkb4M67a7l689/77sbG+rgqoVt+nUjCind05ZmAgBXuaUJEeS/iSDNm4H0mOKWoDYmYO5mQDJzZSoPvPxu3s1BWuiITVcbhIzEjLqffWN0DtQN3gWjMakhJz2hX5SMb0/M+MWW6RdpKhMSQF3Ek9rLp1eoFunN3mhisc5zUSc/NLArmKmXRfaWJgFP3zyGglKpJqWRbOdLtDpYFZIJTLxERVbioxNzMa49WKdcPj46NRETCz093U+KQAekLgMxATkgovXrzg2ReAi7c6rdc8C2NDkjUQWk7jHBB9WIjBoo16vW41C3QoN58/VKVFQqrV9lzhOfmapdFktyGp1lK/TOZfdOhRY1fwGfRh9B+6Abj8Z0c5x9VseRbK2uaWF9c8Vu/p0cqqp/89fvwk1tbWYnNrN3ZUBu9+8HH83U9+qbTvOu2cLJ1nTx65YYK3ULscHKoxVTwsjR9WT2KkwsBpX4zL/czkaMzOTFuCr7gc1MANi1P7oTEqCwHUCeCsht28wQKfLEdAGaCDN44OT0U30XuKvVGmDEA0JAZfVBsCfugKQOdagOR76GNAKvgEk+/Sut7YQjW1NUi/viMZClvAPzA8GkMVTgKX4NDcjYYAulFbjXZ9XWC75QFM1IMMbOdByuQLsEY6LgBa9QnrVbniMYqpKyGIHhKNX3V0UI1YP4mTX1klgbygbiOf4BPppY447aK4VX7uLcqxM5BlDxJQGXzNjOgzeeKbrPyUnzAW+xCmJFRljzfz/zzNPw/6/laTRIEYEJQWk8pk4vidrIldvscmcdAhJ4GzMDBmGLf+BUhbSlKBAVR2kV00BlEcrl6CM9kgU2l7BMr9URFIARBoK4mTE6SZYtVWZWjs7kZlmKOxJgRGE2KcUYHUuLeKHBufFvgsqsItxczshZiZu6jrJV0vxfzyxVi8dCWWLl6O+cULMTWzYMtc0+mpacfP3st01eu1nei2mcvaFuiLcQ/b+orUdBzbAoeHD5/E5vrOpwAYKpy1+tAGhoRCVFBLCekG8MV4gEbXjsJnuhsOOCwUpkdiobHZq+/GwtJs3Lp1U2mckHSKVJfT0zCASbUqMB08jrHqgABnXBLcmOjCiTTqAg+NSyqejbERVWDREyBBTcIKOSop0vvm1oYbIrrsu7u56o6BRHbPw5DHEfkHRJgz2hSAHgoA6ZkyF3tCDcLFixfl8sRzZHPXs5PY3N70ilDnR98ABIWmcKBj9kDWN1bi9scfxk9+8nfxne/8r/Gf/sufx3/8z3+h61/Gf/nOd+MnP/tZ/NV3/2v85V/9VfzlX343/vp7fxff++4PZX8Q3/veD+InP/9VtNRYDUqKpFKXU87YJpSBVKsGlNBeSfHHJ+JL9R5Y8cjgMWcUMjc/jpFyh2Ov1pF7pfVUz0PDBuvUKQsQlF/mXaMWoKfFVEzAngYKwOx2JZEKrKemZmJublk0ZuEQVTrHbxhwhC089kL8heVbAnZK1eYZ2Md1I8s43Yp/UIVIcMn38kcjr3uyiOBBz4VIjiVcIAnX9zZjZ3sldrZWorazqgZ2O7wSEBBGbaG005BZmlYPkvEOj8lwVe+tqx4QZzfWm8xyOowh9S6GBhQvUoYSSY+IdHkaY8HfNFiZZxoWAbjzpDcGbdVj3fOCOo8hK1lfUHnyS3/WZ/NknAB7AG7CYVyn7LU+X4Mi5llDeixQyjLJavjf/Jt/8+1XX331n2Ghyp4iQ7QjOlkRzMR3EjIZ6I347g2LuCYX6V5XExQwxZ+4Ra/Y/e3wsKWbtqoklUDyi7tTh7GxVo/37jyNneaJAFdSCAUk36hM2Oyo2k/XnO6buvuKltM06H5fvbwY//Ibb8VLr74elbFJScKMitPN57BXxe/BGLqV/bof8hQlRr1ZAs13D2rph96LvTdYsFA2KJwIPj13wQCP5Lq69ji2N9e9dy/67401XVc3vTf13bsPJb3V4/K163HrlVctNfaeoGdl6tVh7OyuiIkFguNTcbIvKVtMPjq1oDgm5YJiFsH0xyGqe2oI/uI7fxP37j6KEaXvK197PS5eWhJde+Lpyori2xBQ9sfIcH+MqwFSPTSgsCwYlpmdnVF3ejDmJqteOQhIVatVAyqDSJw2XVVDxl4K1I76niThekNAMqE4mInQtUpgeEjSssqM1WDTU5LYFR86duGvAH5UjZ4aDvEcm1IBXNQwNmdvNPbj8ZOd2FDvZmNb1409VXYkKnW9Rd/q2IjosROPH63E3fsP4vadD+K9jwTIP38nfvyzd9QjuhfvfXAvHjwVmOzux/ZuK3YksaFKQr+9ucXeFUfes3lb4SCZAxro5ZlJQ+PNVD/qA1PTmHFBtxmBgHLM8xk5dUV0F59xqC7c9tFH9+O//OUP4pfvfhhPVp6qoRuKX/zyPflnfOMoJqojcevasoSAEflDb0sDg2UfFknUkkS3lDY2qfK+xQLxHoH8pRuvxbjK2lPCxFvM0sjuvzhP4Era6BW5Drn+6L0sEoobd6cuzdm3wti9f9zTWxOoZfVT/CzVV5yqfiwn9yIxpYnB9DZT5tQAH6thoYFhsJL6gNqj09jyIpSDQrXRZZC8wYwUNdw7u+L9rWi21CDJH4KVit9L1V1nVEcnRnrj0uKk+G/cdY1ZMP303FQ3ByQs9A6MxJF4hbwx19kYonwAwHlVXpCMTQvyAv4A6pQX+VTm/MG5tFv2l5le+pzoCY3/aYY0IHTQK/ubv/mbf9pClX8uQyLzxg95Xxoo6Gav/GRHeeFOL/kKOKehxUP3SIuYOk4PSthzWlpZVqPB8EzBMe31vVcMx0IUppiJjwnUkjX7wV5cnIqvfPn1uCzwGhikgaBQkWqQkNItAVnakLSN3gupJBsyfTRjZHodr52nGyzSIoNX7L9cEcCxET+nknzwwQfx/jsClffej/dlH9y7H0119enfee5p0ZqXNKRCOU49Ih+7M0qcxRVJgTQjiSPpISUzgwNgZ6oSU+q8N4bc79b2orbX8uEFj2V3a23rUcdUGarVSoyPj3hAcGkBqW3K+0GzF7TPJiQvarDKhjwHuVJiQgdNd5vv6HCZbsd7GjAkYWZ2QA902hd0Pzk5qcaMMGnIaCw5GbsZLc7VU/q31KN4+lgg/HBPIJsqJqSyJysb8d3v/jj+83/+r/G9v/5+/N3f/TR+/at7cfuj1VhfV96Uv53dLVV4Zqg0vXqRgUW60wz8sYczaUNV4oal0ZZE3vWVzY9YJVj3uxyYhN+QMKn8SLTof9Hjs9IPHqDXoea5UJV9KBDqCnw6Xuzz8Z27ipcd2ZitwKDiie/NuwCzwmfGA6DHPT0tDoDlxHVWKe6oV9fStToqoBIAoxtOcEa6LHqTZnSzzhm/nJmCf0s3CcR5j9uyp/ab/uxKPA8P439IPR+m89FrMOAr7fLsAe/djdXY2Xga7bpoXt+M+u56tNRDY1ENPUVUfK1WW+VSj63tXS/3pyyor+xwiOR6LD6iESEV5nXXsULyt9RcpMcNovIq+oENVmcpDJJvnTRv9WDJuggLCEQspJSsohQWWNUBCDjbei78vgjzwgDaRgTJbEOJLALogjHtiqtv9S+7IHlvpiksej7AAJBmiXdJ2OLGBUKly8NZ8y1eKRb2NmYbSDbF8taYAhEGE5BiXr62FMsLkwLvkkwJdBYhXJAFkyokjrxHgiu7gDA3qU0GJz7ecQ9DMcqf25bSagNezHaYmpwREFW8neKeGLYrRvV+uYpyUGHTrQOELFFBK0MwYaCHFCgWdCmlIrtQemE89NQAIj0Kg5y6mzA6+zmjriEX5ItBup3dRmxs7sXWTjPW1muxuUGlYQP3fS8gWV6einFJe+NVScwCWDdKyo917coLDdbZLANoqu9sQg94cDYVXVfAjJOrAWJoDi0BqempWdFhSvSoKD29ksbU5VVjsi9pjEpJ+JwbWRnukR0wTZsCzAFJ31NTUwbWhw/V+9jaUze5YbUWzRmrN+EPeCjLjCmQ2XBDIxovQE3FJlBIPkGiZmDVvKMr4wb4aUm6Q/fLICb7OGeFR1JlQI4yQuLtsTQODzA42uJ0cYVD+j2YJQnv7r2H6Y6plPCw0sgiFSQ20oveVgmwZa4xqpwWjUmjEVubW7GxvqUGk0ZSUqPyRNwlEClBLv/SUBuIi7IxoCn/SI68t7GDvIWHnCd4vXh+1mS48H+GwbQ7GnHipwJbFYZVPtEv13c3YuPpvVh/8nHsbD4Sf9fU0ND47XrgtyZQrilvjSZjOyxsIhZxuMLIQVzFRZp1q4viUm+U/Ur6RHXqoeowi9DESC7LbDgpkawlusgfdZgwM2kE5DDd86Xu5PcMj7AldKluYsuePOE8b1Mizz9qyMhnaVzgss8WvIFF9mygLV+fmdKPv/jKXfrJcLim5Ey2yjaPARekRqaGJUCfh8/3QUnTgwA0UowKhbAYSb+4tBCXlgWY3rgG5oexxQS+JogzZcfzuClghwbkw5dU2MLqBboyM29RwllREtS85Wg/4J6qkqFhJFJmRAjwkIjkju6qrfzBfLmXL4CT+eEPxgLACduVq6gk2ZOQe/mj4jPi3pAEA3VGKsMxJqCtSELlmUaOKXYw577ApKbKU28wdU1dfwEkKocLSzOxuDAdE+jhOQNxdMTqFmZHQKM83VsgLEChosLgY2OclYg+WY2U0k2DZ/29eg1Ms0MtwLxXaDI5MWmwwS1AigTFVEDyMTHOySZI00MxPjmsuPsVtug1NOi9Pjjh5cKFWWEEee31vGBoOjjcJ7cCdXWNR+XeB7LqOyfRoI4QoZwOegLsQ0z8SMCkB9UKDQPLt+EcuvLoyynbbPTV/WbDLUnGpJmDX/FDGTBn3bvOifcOukcKZ0B5ZZ673gvo19d3/I5GjgaLgS/aWWjE0md00AgcXH2CSF1SpnpYG2v0BtZFl8NYWr6stHG4LQPS4i9ZC39CM/OZgAULX56brPZZbzAJRrgnj+fvz/nVYRfP5XfA2YcjuH5QB6g/tCfnwojY0vplDg7YXH8cu1urEj42o7G3E/XabjTrTBtU795h9MkvPI00q3DMv2ZvsiWDrKs6694uedJHvc/pt/Irh04bHlz3UmMAb6d/GdzzIMsXx6vyJqGmm/wCyKSFq8H5jF6+PFeTMT93YzY4u7ctCaurwUVXCGvDN0qq8MP/TxGcnxgFqcCKhOJb2Zp6aTVT4xRE2QDgH8F4SGXTzyCkCpOyYFnwmCQzAJrVU8xgKAHZXUhVBO9+hZpehUt8AFO29FSuBEUkNWVESSfdpK9IlN2jCkidIExIJSYs3iHVIkUDtu4qEhYAT4uuq5fGqvKm5AddFB9xyDL1KKNFFcM75VWZ9tQsusoCH0bOGYAE7FEbTE2Pe0odrMD5iuvr2x6QywbpVKDGEVwR1ZHhuHpp2Zv9MGNjYmxSzCtQE2COSPonzx4goyFQ3KmGQZo8diNE2j3rRelgk3VAnZkIVHKuzLFG4iZOwqEbn2qQUzcEBn6BKNIaaT087BVgScKMQUnyY0rfiNI0IOm+GrPTVXeVt9QL2Kupx9BgHEJSfGVSjcxEzM6Nx9zcmMqX8xQHvCJxVPmjl4A+3F1oSWUV0YdBzeEK4wrMummrHJQrGjABLWlim9N2i246jQiN86HcqHEB1BUO+ukKjZNSCi9ZehZ99pU/GjWfcQnYS3JEvSM483RK90AKoEalwwBbXT0J9OPkDbXAkOg+Ojbh8klwLfjEthAqQEgZ/ptFjULc84CRH+qO608BsEoz3+Gl5IMijLzYEJsD0h3f4Wn80ONxD0D5ZH44FgEpBwVztSC6aVY/0thRG6FTqsiygcAYAhQfV/deeOBP/OFpicqjjeoNApLnSisu6gGheC8e1wHyKpoqPYTtfDqvmZlUycgq7eQ7bZmvc3d+9QLMCwFoCjStooeA/OM9VoT2TA2/EoEL4wUFhbv049JKC7K6BUZ6y4LGNYXFDUzH3F4Ajfc848KbIMnroK60yMMC5guLM3H1wpz1rAOqMD1Is7LuhjsOGDqjdUJkzcx+SdjJ3Nj8zrt8zneZb+e9yB+FD5NSGWB079omJoQZ3eWSU32WBZjYNCmndLGZUy5kIG/HIgFVLAM0aymR1mUKoAH2/RZzrTueo4pEjL+pGQY+AeEe61+tPxWottsccirp02qbnliYn7I6ZJzDalG3WEWDtK4GDprLDQCM5Ew45BMJh5kavKOC+NRz5XXQg6qZV9JA8Y2I1mUFcX7wLbdI3hzW6q6oCDEgKdftGfN81eugHABTlbAk0d6Ymx7x6TAT4+odjNH7QEWgSn7IcVDqdQj0hiuS1KdGnZ/Z2YlgjjIDxKOjFTU2FbkpTtamQZBnGkvSldRNOjEYSXky4IkUTNpQebBZEhtNwV9erq0EEi/lCJ9z8EGqW5izDQgLrNsdxYUkD4+gtwdQECzaagiYAdH0jBsGKdGHH6t8QC8GaJmPDC0pZ/Om7s95CR5KPjAfwRXmPTOvTfkdQ9l8mn/x85vfeV8a7smVjJwoCqUdfTm9NoUjOjIHmrQ5HKUZoRYVEsHAzxZ2dIVX8tAANe7KPw0+QHkE76r3Qa+05GkO1sCPoxUPWXp3Gh1L3ssv5CdtDktpsnu+KXLA23zmXvchjuQz8SEzVOYsrScivACTufwdDAz6mRvTSgSQhTAQL6uArN6V32whFBf988/3dimL+kA+xXxZWHp2gcmIKfhZsqWuyl/GJV/iqKq6o4tzU3Ht8nJcu3ZR18W4vDTrhSo++VgVB0YvTZGSsztHQ7oNNv6gCisw8We+J1PhtmTufJbFnxgN91RyvlKRPCgm0ASkAQcG8JwGeWG6EnOxkayoyDCf06H/DFZhYDzyDEOTBlZwMZPF86zbLPEWiAgcSMeIAANwoPFqNJumD5I49OzuH8fO9p4ZeHJy1G4BQ9JEj4Lgc2CKZ6VV6WWGA4BMZjzAdZoSP+kk+6ywmxifVnhTnheNOmdiYtJXgAyPFS+CYBe9rMicYA771est63/bkl7Z62R8AhqpUkfOvvBCHP2R16tX5+NrX385fu8rN+Klly7ExYszcfnKQly5wiyJsehXY44qa0SN0PTUZCwszMXcbC6YGVS3CnUD+12wm9+AeAp6WTUimqGiIN8M2CEpM9AKOALcNCRI1Ui7pS7bxS7rAS+jhqBAZUSekd5wBtCgf8YhPxrcQ/UgmIbGeAE9jIZ6NqiePN1Q/ABdmGmExA8vW3J+FpRp2Q3IpU3++LQpeebT/JnWj2fvnQkb0o/7BDXAD9UEfIAX99gkSHgVJ4IDPnAvN9AOOgC+BIvghNSdmyZlw5XfZEUXelDsNEfUDkcVC3Vf1gfewOX0nc/zibomv2Hl1TQnDNKftKWnZ0wjPpdT9not3BVuyR/uXSnO8v58zTnyvABDIUgGSzCTMXHEaCINZPR/USfvRay0qdeCodGzQbj0zze13gABrWqgF1VhUXR65wEhCkOVY1iVanpkSJLyTLx661K88fLVePnagoB6TBWW7pb80ZWWZNjXr0rJBFaFaQYgnbTeSoQZQxUVFUjJDDA2YJ26Kzkrrs+aZEKW7yIJ5DJqL6QRIwxVht2lRor2IIXjVV4JX/4OJJEeqnt4dKKuLwsAJAGYTJ4mRIqUf4VjeFbcCtV0ERfqvbrK+0fR2pfkJj+9p5wWo+68kojMurHZdL4Gh8ILLeia7jVy2TmSWmVkxHTv6xmWRQ+Yq/gUrcuOZ5epy0cpUSVAX8u9JVClh4FUdnJDt066UXWgKgC4qLgtJG5VWOYGk4fRah7/xLSr7V2m03HIbwIZQIBa5ui4N/ZqXW+I/2RtN/bqbQPtvBqAVwXOn3/jaly7cuFsQc31a5fiihpiVvGRdxa7TE6NS2oeiumJSsxOskpSZSDaILEj/dP2MS3QPRXxAX0U6nWu/KPxyRNtAOomg4vmyVyeTaNlGqgt3e/I7XFfXL08F5eWp9wt7x8YsSQ+NcXeEvKouACpPGEE3bYATPzbaTM7hEZPvYXhaixfvK4yqTo95hM8FrYEKvjfvCCb3z5tyjp1BsrUF/MdYRaDbpSdvhFHhpH8SyaZBUXIcBy6cPgDqbcEYqs6RAMOLcj6TJyqi+IN3ADuNMSAJHxLsHYFvXCr6IwJzhbgrHTwTvmzekPvoAdhkjYaSCXU+YBv8j1hIC0jzbNknzqj9/wpb1ZxOF+Kh3u/I0xJ84QNtmSqnruBts/fkFesCp1pLaKeCgBgdpkXpIBZ9M5u9c/0S6YxONsNjkU6iOiuVSFRUrIY+XE5UPkFNrTGFVXcaxem4ytvXo9v/f7r8cU3rsfC3ISAWRVStVDJMOgyj5lFKzkqjuUbiciAzcxKCyQ0sxBZco7ihGlIYd6X5sy7jPPh/KRE6kFBNQYjI+zuNpRSKeE5izAX4aRu1xvSkCdL0FSg32Af0uN0ZN4Bylxyjh6wqy6jaCE60a2vVgW6co80zh4Y6J9TTUTqSWePwAsVQC4kyUqc+xYzuImbFpKk0ssqQ/T9DNqxAx2JdzdWjsouJZZNltD3InGSRipvKS0DwFRwtt1kYyaAttHYc9qrY6MKF8mcPbqHYnu7Ea0mPYPe2JV0/fBhPR7eb0jqzBkWa6s1SWW9AuWJuHHzQiwtTnl6YbPejIsXFuKVV6/H8vKsaDCk8Jm/3K+8Tsb07EyMjaP+mIyR0RxEHBaIQ4OUtkjrsVUiqMbQlWMYZCT/qHVomKAxA6Cu8FR2dPDKR0UNw/Xr6rFdWYqZGVYeovOXf/UuBulJiZe9b4vAWAUjv9AyZ7DQs2I+8aXL1+Pzn39TUjRzxfXOYJU8VZZReW/vMvBfycOEmTbvMfAk5Zg2/SYXpOEZfgAwYbGS9zA00ObhAdESgBbP5eGvbGVAL0BCRVE/PU2wmIpoHbV4mlDcqOtayK3J0yCzbjLtmQZb0sALGVgNQLX+RHTmbclrKW1LiBJg81lJxknSB5fy6zwRpv1BExwJsn2fKcmvn50paf7bDMjy/A2ELQuaJJiR0PYB1GUh6J2+Y9y6WUJMt85aQUS++s/3KY1nuQFaYiD99yGoYgLxXSzPT8Sbr9+IN166FDPjfTE6eBIjqphIBwAT8R+5cAmiKHClw6sS9RK9a0ZImp4BYD1mtvSOT7wS4Jffyzyd3+NIUpIlh1wYMyppiC4rKht3WxHvxH2EgZqDeZ4GW6QR0ih/WUlooLA8k2/Hbn+WSrgC7KoYzD0FQEjJzPSEAGrJ7gCWzc11A/mBpGwOgB0WXaanRuPWrWuSLnOLT0DHEqHSjxRMg0HEnkJHqConDwoiIIt+NIzo+Rg8s+5VEr0lmaKgKB8GEhkoJWjCoFvf2W+ZNuSV7i/5sLQsb8x0Id5qdSzGxziktqK4+pQ35f90MC5cnJV0OSvpvx0ffnA/Hj5eVYPQFNgOCdiWFcdJ1Gq7agwHY3q66pkp87PTBlUaf7coSp/aoJidnlRDkQ0UNIW0LNoiDFRK2fAfBatMacxJV35HWu44TADPBzLQSMot/nZoXFoHcfPmVQ9aDrLPh8AKeRcg9/4bopnBQjSBpvMLs3Hx4nJcvno9fv8b/0oNyJL4hPAFQIoDgC2N+evMiAdApr/HlOCEOedlngkrAZlwzz5BA64Fjc7VBfBFeOEOjSMn56COg68AYDbmgh58Y8YLG10xjbGj9zTKnHFJz+lQ4YD5WOIs41Xtd93KpPIv+dvqFfhK6cC6zsJVPXoWn7rRoQfsuid/RYCEgy0HU3Og9JwWGMIHpDPP5++fpzkv0edulGFl3vxH3l3gBRFMwwQXDCBeEg7nZjX7PS8QFZfclJag9F2BW9JURefKvhLLC1MxMTYc/fLv0zM8G0MeVGlIBwDHsfxUOk9nw0q6BOyTgSlEpJWiu+d3xJVp5d7GwRUgqVdnko0sgAkwQf2S+UkfFY2uM11+D4TgRz+YCCmbaXeZn5TYHCYpK3XRCidjx5cSgFHgPWZ69J8COHWlIRkS0tLSrKd4kX3OPUTPWTaCDO6wH8mVS0uyywZo4mhyTtw+izmwSPLHwRJug5sCYgYK+cHS6GS3GBoofgEPNOUj4SNdstQbqT4laKVa7sk35cDpzoD3iBquyYlpNWDsljdm/fTC4mxcu7YUs/NjlmJP1DCcRCfmF4fj4uWJuHxlxtufor5YW9uOO3ce+xzA09MD+Z0SLdRj2Kl5X2HA99VXXo6rV64ofoWjnhbSKgOGzO4YG0X3jiTG+AKNlOgt3oJlmfUx6LLp8yEH0ACAJv/QEjoD2tAWkILhjw4F0Luid+swtjYE1A3UHD2eDsjqOTZdYmqaJW5UOgIYr1ZVHHMLi/HVr38rrlx7WXQYUxzq7QDQSlzyF4UO35W8d86b5zxK2nCbPHLuzo8l58jwonwqwtDPYF98KuuYrcqQRqjVbHvlKIt72q2uz/1sstinyQAye9ccCKDPwbqt8mfhT5upsKIVs1xcR2Spu56y59jTlGoXrBt++SHxYlfzuNOH0XPZeyEXxgbjNPUPqT3146Uh/85WQRdeWOXhyM9q1HM1LwagC0bKbrtz78yXT5CPig+o8HS28q+gEKTK1hQm5Dm/l4TNVlVA4Pcls6a+c3A4GZkKrTeKKTcu6lV3n7gpSsAz9VCyZhD0jnxVHPJm4HSDwgvFIgYA9ZIZFGe+dpzcJTgXEo78lT0DGAmITXUGEnNKyOVgT0o3CaZWFejZTClJiy4t/hyOpC2m0WHIG365ZheNtJGPZEboQiWi68d0Nwb+yKNnIKhSURV4f9pzpO73eNy6cVlAlfpY6NBqNlWZ6gbqtiRxuveAKoCKfhk1CHt3VIaruge4cxk8eWIwEn17DmqlWiXLh3GFnEkzpHiYtgcYI8Xjh2XhdkdFVC5oDNiedHysP+bnRmJeID0xVhHwTsbFC7MxOTYeY2xIJOl4cXnKS8zr9YN4+HDdKwGRYMeqo4U6RUGKF2gIrkkyvXblmgAXVYOsQBEaM0+c/aahA3po1C8GENEtaQ0vUdiUTwIYkjV+SyFDr0x/VlLSoxCZYqhCN1+g1QYs1CgoT9DYvSQDjxpilTN7pfQoPQeHJzE+ORsXLt+MyuikeImuu0J1mZ/rmrEYaFZez0E401MankkvV/NM4Qe++Yfck1XYShXF92XdQFXFIitLxgLkVqNjnmJFJouJAGFbSdJsUIXUzD3L59ljhHSYfsRrOqLOOvZui65V5EN5A7AhK2l12oUVGL31vWdsOElMDgDska4pgMQJrmW+DfblPRE6Qxk2xmnxu4z/szK/Sdd/yGRJvgBDAoFCCAHgFW/9n2IwKSAqVqXBF5ix4AUBSDITiyqsC9Z95lnENpNntyelzCyosrtmJsAlgEdcimwAkJTbBEFWjxWj0EWZuJjKgiYOXZ0HhZfMxHO+K2lP4SY4k1aSWKS5sKSFCkk3njSXrX3OoU1/pAcwc+514VmZ15XBSQCAWRNIs6xakyu5xZ/+FWkumF5gSMWhy8lgHgs0JgVgg8Ns5BMKAx31icEPdQrLul+6dc2LUvBrRid9+rH/cstbqeap50qZ40EaByjojg8OjAjMRgVuI3LDopsBqyaQfomjXIjDjI1cmowOs1dAOBRTk2xfOukNkQBSdL2sGmQaZJ54rcZAeR1SPiar1bionsDnXs0ZONMsgJHEPdTPxlcC8fHRmJllz5OJaAgc7tx5KtDoxsBQf4xNVgwM7FWBXh8y37pxLV55+ZZprGZQ8Q2598D5d9NqsDg5HcrSeEBH8kLvBl0qvQD3GJQXJDnKAZpB82xw+z1fmvnAUxMsma/GZUn7FaWFWSVM64PfkeBTyEhJflgNHdPr1IbE5NRijE3PS5RP1QlpoNzhOXiN+MsGGlNe/z5TgkT6w48fzbfw5bM87fd6xpTuclMycUTJX/SIWg27c73QD74peZwdETlct6NG6VDv2FMc+ndFH2ZZiav1U+AWigp/ujIP2vkz5XM2DO9y6is+SJBorXdcvUhHdOA7EMd36JA/xcHgPMokFpn5J1oQsm7sjgzqj3cIU65T1LsXYKj5z9+I2s8WfIKa7i0xJ2iXuh/eGwzF8OkGoAAwkLATMAgFpkib0pg+mtE8+IgF6/FPgUHrXtQWqpQ9AiURH/nDRh9hQxgL8OMtbMG9K41bb9LhD5bGSvWCQ+Cbbs4Ygivxkxb9yud0mkzoe1lP8hcNcrpavrVTWXfH9OD9BvyNMNGB5vadnMyCjpcKSqWlwhlkzOiAL2oQ1CgsV2aaVkrPAB7pQJ3A4B3hVwVq1epwzM5NOy1MmWKZctIv84w/S8Ky1h8bkHLJOV3yvr5hpTAHElnMwgCiK4fSB+gwrRDpmKwQVu63MQS2ORz03KSVKWyseGSpOBv69/cLBPlGt79/RGA8FjOTYzE/w2GyktxH6JGwGpDGZkiNhsBVjc3E1ECMVkdid+cgPrn7VADRjf4hGkN4R/Gpl8YccWZRXFpejsWlBYMuagW2E50YGw32LBkeUTgCbJapQ2N0ypym40FlxedNspTHBDhJ0ZSX8u1yECDR4+i2T6K+fRDzU7Nx+eKcGgCV16kkZabdUQdEA2hM2XN0Va/oxAykSnUqli9elUTNBlUqN/0oZnZ6g7rPmpLHSsPzs8BNWZb3XHgu69Cz38y3spjyG095T84QJrJHxPRGD/zStCldKRBlvNBBSXbenBb5Yf8aVHk0cE6E3GbPKhuIMl4iFCsX0+3E827AqPskPNOIIU3Qvlx9y9mLqWPOMmBWFxI4tT037hdAK043UNBQaTAdFZzzR5IUjunmGJ6/eTEALUPl7e1RxU0cKQwP6j6KWCcinqVkCCiKMdXI2y/q1y/JsUfPVoFQNgSAdKuufg/dQo6lEsz2KfA+PZ9IujzSPURnT2OWfHNIKWk4VSt6IESm8aWcGeTo0w2H1LrgCZdGQ7ck00Cue0APyeH4kA9Khyq4K2XBRKw4BKxgOicvvSUTwKAwLXGZgZDCqRyoLpSmA8VdSgiKkXi4h5FHJGHmlCGlgVVnJwdxsF8T5QSQSGECxJ7eSpz2Dznfp0fodwH+I1hUCTgNySt67osJgd5AD7MUBmOvyWq+nhitjCp9DKiq238g0Je0h6TuaXGKFFAWProMmPIE0FIJUoUzkDRVmqk+/BKoFJ5IQToSyGE7VZABJM19S44sMmEWhLBO0mJb+WAKX0Xvx9SQTCnfSNPVGBsBlBmEg9ZIvwByMhFlR7meHCNZZeV0mSltY0NV76vCysknj5px/96e/KscVF5MdUNllG0ldDyMWzevxIX5xdjZaQjMJcn2DcaI8rowMyPpnr1ImP994kMLxpDYBQZ97A1hXiE90EENGdMllZf9/f6oN9gcqt8g3ztwIGnyOLYb3ajVDzy7iHHWU9R58B9pEZ09HiLe6BE/3Xr5izG3cN29EVRFA/2oj4ZUptA/eYorpgStM5CT4b58LN1hftMNX/ieIAzoJUjBq64HsgN+pyT2Is3S+1CDj0qKdLkXBr8mCNIgD6jMvXpVDc4AaVYY1LMB3KnchgYRLFQGeu+TV+AbPRhQlaCUhYmL+qif6EIPlwYCvkdo80b8Cq9XdYCaymwReJbcZd7TYs4O+SAzVqEi8OT4DrjihkU/HDk9osWLMNSUF2ASpEwckMuv8p0Zp7x38mhdYUAISsFkSw+dvbpQFsLmO0gOTfnoWxEboufMB7pYSDK4xRIIzmCcsrUHWOhWsRgAcElwy7ANLJJsMMSU8QJ2+QJAgDF5gT8MFcn6ct3ntfAvN+QlGYM4VSNhYoXBPd1Fusak02oEpY0NhEbGxs7SD9MwkORpdzRgYmBolweGDjsfhFW6JzzSSbwMnk1Msv0nNGCbzFZcusQ+1eMxNTUpQKwIVJG2BVhKL/nxDA4FwEEDbVnofMyMDMUtKDlLg6ko6TF7HNCQRjF1qpkO5sU25KdH4CypdIi532MKB4mURS4nqRJRHnKZuKQh0YVnjyMIyLGk3SvXlC4kTqQgysK0oUwUfoKLGjaBKKfAzM2PCyAj2Ft7Z6sjUOxXHroOi4a4pDn+Ll5e8iDd40cb0VX+T9QyTU+qsRjutV56VA0F+noaTPI/KkkdmvmdwgOcGBfsdOj+p2TJ3idM3WMa4sOHTxX2UwF1JwaHBVYCNPgdoFGhOw2AtaeHDk/4dG5m+VinDzqSQ/NuAmhpXIdkyvrwrOHT3/c9aZb8WIZnQIbnS1O6l3f3TlVOGVbyMI3b+DgHOUwYbGk4E9TTH/c09B4AdxzKo+q2olbYxJsNAK4RzlLVAu8W7xwPac30Uu7FW6czG2p9kx8ckjS7E//Z6NmSstzxjTCNH4RHPDQIemnBi2d+fJTjnBTw/M0z1H+eRoRwhcj7M2NC6AqRdIUoED5teY87CuX896yBaUoQhmkAMYPzobqXLPfOstM1gZ6rU2JmywLN43nQiykMhUkc+IEZrVtz2mAL/KnwCU9MwBurV5wOGCS7bA5E1rpW/JE+xYEbxye/5xXCGQz2KUB6ApjJE+qAsfFx63DJXzYarL5iIUnuuasXzi8VGODBf27ogxSWjY3jUgZmZieCU1EyT6paAvml5Ym4fv1CLC0segrbcIXDQdlbQrKLwBcgQbpl5zFmLHi/XlkAOqfSFY2FpBmAE5ULlQgmL+mNhMKSXtz3Sor2viNDuR8HA0odzjtUWbHgoJwFAp2gDzTgxBL05xwaiuSN3pqTNfpFp6QdBtXOsdU27OtBWTJzgDSwz/XC0oTScBB3bq+ooVEalRYajZI+8BlT+xgQ/NyrN6MpKXdtsx0nogMScHU4Z3UwK4gBbFRF1tuPMIOF/LIXNItUDiXFnaqHowovWlSr6NApZ1QX5H1YZdanuLpqLJmRobI+EXBJAs1eiUBKvOvFLENVgV8eBpvVNvNrP5S7rHN+RoNzU75Lfkt3mGfd8q0Mj7BLw+OZM77rAoCZ/4ym6Z53lP2gypJGiM2wyB+qjTJt7hEWgVGepfrRYwDyz77fGNJIo4QqQ39ODsn2YL8eicv11mn2Zxvnj3SJz/SU6aa7Z1/Ul+L7WV75pH+y7iWq0CwMUSHsC784Sgx6EebFxIopCu3MmPJJdH4uEYhSWlVUlaruTVVdICrPvMpWn6vp7e98IrzU/aHWODykgPQOBigAEteq2yJEhmkpTFdP7TFXUOByS7TELwPQ8F43joO4MMm4hEkiYDIkx5RgS1MC8pEqXg5i0kVHqqDLLytmhampCvz8Tc/j43T1JT0BlvLPMVnM3Ojuc9gsc4bZ/yHzBxOWMytMzyIPhIckCy3Y15mN7Zk/S5eOLS8ZhBsazkG+gf6haLc7sVPjpPEEL0CU3d4sQQuokfJTiklDBeI5p6HRIBxKUk6QJp/phkbn1IN4gA2v0Vuyt/F+tx2bG2xw1HKD53zaH5YSokeSu7+xgpEBRfTTTJVLiUwUKOiejbRoIXp7JsBhTuXr6xnwACggsr3bjKcru4qfaXC5v4lVVIovT/84jGvXFuPq1Yvx9Gk9nqzU9Y454jmjAz29eUSGeFigQz6JF326vwiAmcEwPT0pEGZ71lQVASLDFeVJ9z1ywxaaeqAEXSZsCoUwIELIstpxTOA+7LDLODHES57L66dNQbfidX5Pt6SztKW/soz4XobH2EHpn89Ok65lnDlWI5rDj2qg+UbjwyAvp7bPzsxIGJiN0TH2i6YnRr0jfvUwZKl7PJvu+rO0LT5SkcU+6kjKUXGTBFHK1lvIkjZZYwCByFgvDW1oOGQIF4++4tPO9K+IM/2DHYVqBIBGiCqwRA7S4ru4Pm+TiPMijDKM/q+gGi+gpa/ZJSqtCgXQNGGzkvqz/Bk09Z5CSt2TrFpCE1pMbjdyAWBRoCo/WQCkAE19h+E8iEAYKmhLsbp69Fm+cVa6BbyJ9KxrZUk+85HZ0JPigoeJFwkqgTiZKYHjHLCTQcB9gXBvCTKZfrqBMAndNk4wodvYN8CKQwEqQCKgYFCru99UPB0FRmNBZSQumA++JTze6Zm4nW6kZU7COPEcX7i/I3Cu1RqxV+/EyspGPH78OLa3a94bmv0ftnZ2DMrkKaeP9QhcBJJDKR0Rl3XQlJHunU96LWpAfJyRJCvAz2oOxc25fNnwkL+BWFsDlDmdu+v0spoPuuaeHqluSO4QrRU3jRkLQ1AzING6K03DRtlRptBNdALEUyUCcKI/F+gJDNGDzrIZlmh8//66gJd9idsUhNNI+dAQIn0zaPjqK7lM/KP3VmN7B3WEykffUXGgY2YvD0y30w1WnzKwwqIj0kj5wkk0hvR0PPjncgaEci45+mq2bc1v4gnGR8zDWXY0FqwwdO9NaStpAZhjMZRBaUoaYMry4Voavj37Pt0TV+ket/nOAKh7eN6NiZ59OovSwju+0vi7F6eeA99o4CvV0ZiaFkDPzcbi8nLMLyzEuHh4Ug3V3PxszOn97MyUJO1RCwZibQUEIKsXQ54lIAHQBxKqipw41+CvPjut1FPKzFK4rhjyAuDituxp4th5Ip/yw4/QUJHybK+Km3pVznFHkEjds+qv8kd9S7o8X5O5eu5GFc0EEqhAt8JCSAzko0IZPcyE+sFU/qZfIrPvRWFc6wlmUgWlEqK31n93dWBo2VKypPAL575gKPRS4sJQEOiguboAKXR7gBkA+SJNFCT3cufCpJD9zHeeAfgERYdZADYGRioBG/eWTMiD4qPSe2BFQMTy5qnpCUm2gwYFgIdNiFhwwm5nDOQxD1qBGOwYXAQE3XjAvArbjCdpFkZDGoeBmZEwVlW3WnGyaKDe3I+791bjwcNVb2lZ22tGq3UUFQEHedjvshUoAy+HbgTZ7Y0DYinLspyQmomLinp0xFQqpZMBW8VNvq1nl6ERyj19I7a3alHfaxmcmOdLHgB/uqYGdfkpG0QMZU1lBHTRQyfQ97s7jWXWB7MuAEdG8XHH+1EBBnOnh9SoVCTFArjsvcHpKA8ergmkt+Lxk1U1RJKkFR/6cJYjs6R8Zqoar31uSWDajTt3N3weIQNgTCGkgaDoWOxC+QPaCZyUh0Asul4YgyqmyIKn7bG16OzsnCVjeGFUaYEuPfTpVZYcLKwMiJ+Z3bMfndaeekodqOwytbSvdMJv5jm+mE6lUe0wwCaX07vhmbJPdWHWEQsEyoD1t4SisKgYfudv2eiZx/0jDtdC1UOFrycfeKzej4IXf4pvB0fO/NIToCGEj+cX5mJpeTGWBdgXdF1cnPfOg1cuLMXy/IxnyqDaYfaMVxXSi4UUslk7KH3qMS9JpPIi906wLIJN8nzS0GAsd+5ZyUVK17qRIeXUkcSG5DHzLvURkObe9IXO2Qt8EYZ8v1hTEJOf2mkVBt2fgop+C2nFNFx4TW3AmvkoMr5SaDjhPQylb2JICoQCMPjKMvcy50fLMdxUFKaZnOCLwtSNQTh5NdOCfJpuZQEaXxW2Cy4Zh6slWzEYYcIAALDTL0shU4n97EqWfk0ChWfgssTHnhwVSRcT7iKygRISNV1oKhJ7HCBtIkFzmCjzkRWz02XAJ26SQ9jOB+8UF2CtZ6Tbqalx63PJK9tYNlosImCu9JHTQZpIHtPb2NWv4dMuiFcNDHQopJPM76GlPHZ/66rR6HLmpKz3Xyh6EKSFSj/AtDuBJvplFofcu/9INOzE8GjEw0dr8egxUuqWpCck9gzfDZhCIG/EiyEspvBlQ1aqPCpWAwHO6OoZfLS6RuDJvGV0xWPjQ54mhw47B/VCvYeWT+h++njFahukWpLM7mqcfMKCm0vLk3Hl8kSsrO3E7Turyt+Rw+D0cxok65ABBM8IgD65eRJnCQ4N53RBr7IU/TlcAJUG9BXp9L1f/iVBi3d9ErfKhIaUssGyD/XKysPY3dl0WWIBaOhKeDRiXHnOBh+GIh14519xNQ+bfDa8S/tpGCh5vjT2iRviIw7l10DOvXtKrAA8cEMJQOcBFKgMsqckX+71cEADtiwXxhJG1QtiGiRz3+ckUdOQ0ttly1uSSvrMPUW6DbLP5IHUlaosp5rPOJa/7E0nHfkGz/DOzuQm1XDFegfjDpYAoGXSMesNC6qS7563+XTJPCcDfU1EUxPmYm9jAYPeJZFNTn2F0IU7gxp/AKtqlRjZ0/FwBXEVDgBPpaaiqJQLFYXeAdD4PZH7I4iulp449I7WGAYHmEsVRzmQB9OTFk+b0jtFJA/JCJ5nSe12WmV1766VnVCo6RyTvJwVwRKL4uCIHjOvHNm9DNPKBoc4eFXgPDmp7uFMjKniD4ihOYyWRoUGgb0qLEHvszewpGciK+h0cpLbiEoWdZ55B5NlJc5KTbpnpseglD4fxM52zdJ9/4B8KX3Hh+j52MGOqVODClrSbVeAqXxwXBWV8QjgVbhJFvUO9Ez31DM01GgwOHnCoKwBWjYYFEx1hQ/cVfo2dmtx58FaDKvxOZK0eufehvfPAOwdjvNJ74Dyo9IoAeRMjRQARj4Iy6Av+jDVjSuWaXGcmMKVsqJM8WPwFp2ZxTJWFUBIWmdQstU6UK+hpcaK7VVJ87EadKVBDTrAynQ6tiw9FeDevbcZq2t1hRkxNc6pMEjm9HpSLYX7Y/EZcSPlA7CQmkaEgTKAaWKcQ3IrohunsAzGiICrf0ANBuVM/mwHRKchLzDa3XqqBuR2tJq7Lkf4FnpQR9xzK2hEF53yoR5Q9sAbeaec0hb+5IfvaQBu3FAH4FEADWhIf5hSCqWB5CtsD98eHrPXN6tYVXd6mf6X0xs9vxkroMZSN0rQzsY13/OOeOkZMrZQVbkwQHxA/SXCIn7HrUi5wgaMKzEVlkMoxGSWfL2iVvzvvClM0pj04X/61YP8867IvXgzbQHI0O0Mc2RNNBqnIiHP2bwQgIbqAO0Z0WRShVFaSGPqqhDEKjCP3rlbUrxPAsNASNIOgRJUOPjOZ/9Eb5aKAlApFduXXbD5jguamkZcDitBFIN0YAnZESgsClCWp+xm4VYgLYM/p72IvkySL64QMHmGT/cSKYNnJB5LQ/oRL++HJAlOTE3Y0l2HkTFUDiSz3DwItUVhlUYqmNPIve/4J3bTd/a9wDKNiKwgzU3PcNo3EteRJLM974nR08MhsgCZetfqmjJPHdBAcmYJN/k7YqqiQIVBVHJJIwNgAgKO36oJ0pMAkYCRM0xcOeUWIEF9cPv2Sqw8bch9fzRbx9EWSLKikbC905lA3oRTOAYGxYG1nnMA/W52v5Ggc2UfRz9R8XMeLg1Uqo5ILw14NqwApWeCiA6oaqxPldtG88C6d9QcNCowDxI1eRxVmUxOsJpwzBsBIe3v7NYVF6fDoHftj9npGdGhXw2DGjXFSbmxehK+pQGjXK1+EQiNjHLKCrv/HXsBDbsYDgyw6lIgLdvLGZcCeMZf0IW3W7V4cJ8DhN+NTrsmDBFNlGhLsqJ52U1PXoNPU59rflXGSwst0pbPaUpwhj/1ZFvS2z4Kb1wBMfiMhozZP8RpYLeQAj8AxOjMVT5672fCFiUYF2FPcasNi/AzNtJAY8LYDUIIvA6F0uAOQ36gJb0cylSJyHrv9OAne3i8pzeeDRFXaEHDRv1IEM549V9/mUfC4Y74yrpa9LIJ8zMyhPe7mhcC0CZM0SJTIiy5hhFPVAhpC0cG8TQUb/73BxcC98lQEJFy0r/805eicBUeRcRSUgZ80HW6gGSyQJEIAGQxT/rAiw3TyCwZKkAaCQANo+I22DsehUd6y4qBKRnb4eg9KRJ/nr1XZg0kxOk0yKI3RsdpplOeUCv0C0AMHvrudDDIpvTSBWbTfiTVrJSOVMEStm6JkfToG8B8rHCRZK3PhW69J+6a4xYJrqsKYSkRtYq62kMVBiJ7JCUyUMiBpkg3lajX91xuSo5B0HQzzUkAoEClUHpUcZFIXIGJk4aFeOUqJae+2K3X4pNPHitPJ5KWssLNznJwLvN8c7Ujqp6cB035JAgAzCzQyMpDWLkqMcGawSEIje4TySwbQGhHQ0ECoBdpIa2c5M7gHJKvkujZHNvbzdjd3VEQ8Eqv8szpMy2rnBBuF+Y4fqs/1jZq8eFHD62755xD9upg61Z0zewCyAyPA0mWSJ70iKC1gV7xsYQdGtKmwpdMSWOGBnuPDwxxjuKo4mcKHwCtcoWmAuGdzcdx58Ofxt2Pfx17O+sq02yonSdZ8oo9BxTRHW7Vbcl7BiHZBGM5KUx+5x0vn/kgQ08yw01etgQqgvEOIYfwkIB7lfce1DqmfarJCMrSs0E664QnAZgACaJ5JWj1s8SvXq8gvsQJFkOfsKyBjlf1hXoMDfOtwi7Sl+6YLcQj9YDxFxp71a3Cja38EioOSR/jHzQqzLxhoDffwXtyImcvwrwQgD4zZ3TiR+uqQtaPJ79VgapU4wRQcMn6tQ2fMoD0X/6nkBMsRXq/BuST8ZCYmDtLK4pBNwmjOg0wFD/5BxAxVPJS0k3GxSFF6piIUib9w3OltIAhDDO939GtSz+4I2FmaiRmMYU3rVdcbr1lXVHO3CtNBafCxLz2eW6SqtQHwIXTR1j4sZUbQFHcZ4nCvQBZ/JKW4REGbaqqUHlmoIVh5uPuH3uzGzx2D47j8eMN64jZK4ENbZREhU98PTmrRP5LQHBkph8AnnQk3hx81TecQDC9B0x2BILtNjNCOHR133l+9eVr8bWvvhVXrlyL6ak5z/vGD3F4ZouAmD2zoTHlRV64mmzQTemikgEae3uNAqSIkgaCRk6VnwHLYhwCHbH1xEo7vYR25zCanQOB76anESLh1Ws7kpYfRKfblgTNHiFszFSV/4F48mQvHjzYVuMCebviLbZAHYjKUF9MjIu+RTmjn4YGzEqBB5l/zjmL1fEpkaUnxidGozI8pgZ5NPoHR9QA0HMRWA+j/1eDJR5M9UFfdJq7cef2r+L9934cTx99EK3mVjbsaoQsISqekn8xKTWmJI2BJ8/5uaz+5bdzUKJXZP6VVW16Jlw9qTwoQ0ElJW5/bkR1xabAhV+FoTjgk1xdeK7SO1expCTNRlnwPzvfMf+ZepMgn2mTs4xLj4Zm3huduWZds0v/I2/6zzt9pzGxW7/Pb6UpZ2Zh4B/ygfqRulHyGXlKej1/U5bQ8zeAKJUaAvKs/GdriC3+QzwRDdLwDve28EFBMLvVvR/pthCeGAnpUZzgAH1R4IAzTMM7+yv8cjXQ6A6pibDpjqPLRMpK/ZvCtD950XMWmhhIbi256tlArIItTVYESJxpxRBWWXHJG42AdaS6z70tspv4LHN54BS/+p8MztxedLPogCVZKh0ewXZx4rIIX8ZSjysE4QAHPTE7M2mVBZIN4Fv3FqLMa04VQx55lZLm6vp6bG1ty01LkjX6RVYh5j4UbnSUTrKfXdt8d5Z2WTlLgyPFndIPDUtPzEyOxtwsendJnyPjceXSYizOz8T4GIscKnJBzwgAgDYpJTs/fAEQZPx8Fg9qhT6rJZCC3d2VobITjvXiNB6yLG7xLBD5Iz0skvHsAUlvu7Wm8rxDNHrXjaerK57tsTC/4I2N2DmPBSft9lHcvbseOzv7aoygxbHSzr7QnBTfK5AeCU6LJ+eoPbIccrk3GwXV6035Y9fASbkbln8JDOI5LMDM6srB4arKQRK+2NnZUT5Ojjqxs/0o7t97Jx4//Dh2N9ei1VL6D/P0FTdI8gCty8aytKZHURapFvu0Me8XtC3d8YO25RP31F8FYF6Gx9EPY2nsmQFDQ4k+nZOJUv/MFb6Wd4eTfjOsDBf67zXYTElCBa8dduFBpuR/S/COJwFbMoMM/+QW5/anPEjooJfHPXFTTxyeysrCkP5Iu0I74wtC8fRUemPOk98U9rMzYMXvYn5rrAwe/bMYChgQTUoXL88NhD/75nsAMm157zDyY/70TMH7PYBLhRCYefaG7tk7IouAzwkUlgzknooC6BiUBXYM0hA3kiqqBQCalr9k4GRUyOcY/Z5rWSkwvCslai98UXgGbXlLXZi+F+CBLhjeKcOx0Xs3NkqfmbmMQ4ycCykKAFKAfWKobAxoFAAyPige8ocUC9DLN3OY5wSCbGAEIxI3bcrk1HBMz0x4oI2RbTB6XJLi9NS0JMBZ8QHSzb7D3Nndi+2tXd0TFyqYIjLSp1uS6jz4njicFbtRckw/pll94/dfj29+85W4cf2KwG8uZqdG4/iw7cYH96TdFUoVngUTqFqIk3IoV/4RCeDslYvWdau8D1DLFKecK5x+OWCBixtWfJhPkNpo2AQq6k63Ox2rq1jNRu+BWR2EhTqjyV7FkvYrkmiX5qfjrS+9pDTPxnC1N+qtVnz4ATMsDtQAsFiFTZkqLl82dxobG4mD/Y4XqjC1Ebqyy153/ygajZZSIwm6yrmC9A4EagLqfhbxIEnLDsqW5Vk2+OQC9Ua7XVe8K7G1+Shq26vRbNRiv9M0b7C4CP6mfKERPG5AMwmynKAD71yXeKuw4Z/0w/eyTsngUbZokxUiYeo/Hx1opi2vyfcWNpTXTLN+KneACWnZIRTxuy7KsmPf9l47WurJHcK3+hG5o1BEWecyLiI2xmIzNS4/x0f9VI8DXmHAMQUo/Mkt4VJvkOAVP3TBmM9wQngAdRE2cWV9fzEGSj1/45xjEzSS5c5NkkNEEhAxLxTJj+0OGLUtLRICxZJGdyK8LYVqg8gBMMMA+Y02C/A9Bw1CQFJkFgd+FHZZyHIDMHcFSl5uK/94AiipKJmDTAGppYABKrrXCSwECAiwyb7eW2pMd44V1YPypxd2n7MfGMjTO9zJlnOaeWeglS392S3xKAGuAIVNKSXDJN9pkdwUq5hxUPn3oaluOHJ2BieNXL42G5cuL3jAim4/84VZQMDhru1ON2qSKglfwUWj3jZIk1TF6PQ6xao055W+tKk/Jz1l2shDZXA0rl9Z9m5us9MLkqSXYkASJLNEOAC2pK6cm0b4dU+BNChiuvUZJs9Hkvwl/UtyBtyxicUZBn8AA42vezlI+gqTtBAelZT3VFwAel/gubVZc5kB0GIDxYGKbDhevnUtvvUHX44/+eO34vNfvBZjExVJ3O149GA72g3xq6Q2ppKhyuAsyMow24VyDBT3QzFaGXb62OMaUCLMlOQBrnJwjc350UkPBRv1uwcAX6sSlFskKOUeFzk+5Gisvei0d6K2ux17e7VCmk7+wLoczA/wQdKlNGU5mc6FgV+xvMeUdMKfw1Q4FkSKlNCA5OAsUx5ZdMJYQOEfJ0Uc0JxZHgzqZngZP+GQPk45r9U5WUWeSJDzqrRlLBk3YeULgi3e6Zue3XtTOfIeB0jAKUkTv2JRw04ZlwCds8ZwQ4CZBsLDIDgB9BbW1HAC9i/CvJhYITZ6il5WeAEsemVqm7Lq3ug7JaDuu4sP4gK4bvUgLlJ9Am6fSqbHhVRMsaFvZL9MeBeTshRaLbJ6lKpsqQ8Td6gb2ad38qfg0O+x/4FqhQoJRkoghGEsecCMShPMdMQIv76RZg717FEcgAHMYUnbYJ+FTvHjB0uFgal5z/aQ2BNJfK5I7i6QfTE+XVQxkjwpUHLNhP0E6cyzwlY6vawWgJczRr/7mG7Wh/Tf55V6DB7td5sGYI6th4PZ3a9HzDY9P29gZUqeBw4VzML0WLx8czq+9IWLsTA7pjydBmfn1eo7cffho2i2mApZiQtLVw2WrXYjtrd3PAWMygaIwNru5iqufkn0SFDZOEKbk2A1Ij0ZurL7B3WFKRBUNij+gUFJ8gMj2RNQnlk6TP5JnwdIlR8s3XgWzRwo3LXN1Wi3mko/AEYZ8V3Sbke8IKD0wbqSpql0okgMit/oulrvP8DOa6zMRB3B3tRyoXhwxwySVrvH0xlR6QAoFTVi9LKGR8etnx6XdPyVL1yLf/HmVfVIxmJtR3R6uqnu+YkAveul5KPDVYWHPno0GqLXkWiD7n+sOhk9A6KH4lCgaqwq0TcIz8AXqSoCrAf8flRFl+lWCeLcrAFQQW9AiAab3sOx8tvtNKLdrEW3XRNduhZusv7ItesTYAzFESISmHkmbpgJnjhTk4gfmbKXvT16cSldM+/Z3E1dgdcFzj0M3KpR6RUPiph8tWBzzLx5/Ik/qJM0QGCgWMiS7anesZsdqyn3D3rjoABI7z9F3SYcYqORItlyz/RN6qe4w8BsVcgJPA+WkB5CUF2z7iMbX4AaqTpnx6j32IduX1a0zh6K4lF+TA94Kdi6lzQrbuczhYvP0lDGv804K8/fiHAqdOY+U3ko9POsA5BYaMNbiIx7f9Q1AS/v9b1kwOI99/5EAPrufRgEnASVagsAIyVL4naBEA1+VBCWDHSlAlBA3Hu6nQeWlF6l2/s6SOLNeBWW4pAzmwwTHVyp2gCws8KRnyOFxYwF3FmSKOMgAOKUG0t3MKR+RdIcD37O7qmp51/t9zz/5DFVOIdHOU811SGSYCQVM3PB821ldmv1WF/fjCdPtoITRwCBmdkpSXVI46KZGHNSEvekQIY5w+Qbxmd3tsdP7seTp2uiByHlgKe7sLSBzIKQf0usyo/VLEq/kpg0FuudqmIfqVI9XVn3wNxwdTRGqtMKHzWL0q+AAV707MxJZqc7aDLqg1wPrRvfkdR4fMzOeOifB13ue/VdpZ9dAQEtyibphp6+XMDCzIqRCtPbRkQWlpUz7/pQoEhjEwJ+NUgxZMmeXfTYW6O2WxedVkWzndjY3FJ+euLy5aV46aULsbg4qe81NVp1xdfrOb3MlOEoK6a7TU5WBchN0QM1Sjfqe3tKZ13hMge6IjfJwwASYGAdLtK0wYOSI+dkk//Jt37kJ570wJv5g2camYPg7EkaGTeSokHWp5SksRiDkMyZZGmjVMgpfggLQ91I9kuQhqae8VC4Bajdm1Kdy/AVHq4Jn7qISznEUm3hTdLMNEXqO1NH2Yir2826hBsahSJ6mbMbG+J0qIWDzBv5IJ2ZVkCXcE4AdfGnUkyChPF4zm9uXMiHCj0HJmkIsqfoWVNFOrNePX+TpfOPmLIgP1sDI6ZEaCsiw4C2EJwS4hO0L60NFPVfUSAqQDEVXmBsfsk8MGk6ZzN5Kp7nv0pSsi+AQrb0w484rA/We/xTgOx4hnsK51iVConXVhIEOk+m7nglktJLvGUXCT+WLPQrQRWgwkBPu1H4z6ofkGaoIDB2bjxDhcOHU1eEn/micpT68LQJKt5EGAdkRp7owvXrO1tgUkfkS/dIZrkfLwCzV2/brm/VBZTb8dHtR7G2xmII+RMjz0qavnLlYkxPTwiEFuPSpcsGHmjC6RkrG+vxdG1T7nslwSOZZjeXCMvBOSopM1WyQWLKnrr1Aqbu0Wl8cPt+/M0PfhJ37z4S2ErqU8IYwKQrTA2igQVkOIWERhKwZrCPE7trO13PfmCaHBIxq9jYmAiajIxWVO5Ib5SrAE9xM1DF3GKmtLGS0Rv6kw7xCLvaMaDVI8BgBz82cGJl5ckRg8ssfun3svTVp6uiX3/MzMx5j+pLF1JNMz1ZiXk1bKSXwT6maAp2gv1O5FyN25D3saY02cp1bHzCvMmcaNQh5eA0CfZgloCDK8VJL8sATmMj3oGm5Cv5Hx4Szyg+PfDS3/HDwG+3i06fBvrc76fBhgahAN3iu5ORERTXtGX6sCSBGmtu13t/00sLM6YBfKc8ICXCnLb4JXzlFThXvIAzfN3a7/pk9n386msZE42n/SjNvnP6HVU+818P4EbWC97Kp8LObUUVP/po0TPTSx5pBFAB0TPA6L/jScOd46HRkls38qKNI33O5rcC9D+LobBUacpRWpHWjFbOY8yWOwlydm8i4jkL2mWNP7OImEGFkCAIA+AEB2oJBQJUBEjrbgq+FJelKj0wn5mNvY+YKyVHBnf9eO+FLcTPlUri6UxIzgJHGEKAgZSW3Uh8ySheCt4ShNxhiA9mBICZakV+3DrLr7tqpXvSQhy6TzoQokP1Pd/dYB5zn9P0oCUukh7ourMhoXdCIwgwI8EqAFPLOkIQQ+9Q8XBGX73RiWb7IOqtw9jcakStJkA8RKrpRme/LsmvLUlvOEaGR2K8Oi7AvhLz84sGo7bys761GVvbWwqdngIAKLC0FEy3uE8gxDLrUUm1TCdkdd2wJPvT+OiDR/Hh+/dicWk2xidGYnNjQ+GsBmcdUrEAUkbiy316iQ/JsL7Xjg8/fBCVkYmYnl2QlMpBsqOKqz82NnZE6343yixhNwlFIw9YQS+4Rc/spMeCFe7BNgNGoc7o7h9EdQx+knQvQGZwr1d9bk4aP1LjycIUdhekwZqdno/pqRmrMa5cmRco0WuhIelVODkPmmO7AC0aKcCI/Ux2d1BBoJrqi2GBtEFZv5zehiyqK6AiNkXlUgodCVDUB0o774/cU0JgoIT5AUPwLr2QVPOUp97YL2AklrDqQs/JOxk2POar48j6SUyup0XcXlBCNcSTwtRnfwPIeCjLmF5KPwt11Lh5IzN1rWi04UfKg16lV/mKpzlUdmsP+pJ6B+kIiAMeJvwyHr9XGPxQu0BjO+STnj1IqGs6zHcWmgkZgUqWE9NRl7rRcx0s8UdWabCgaL9ECk2g7fM3LwiglXMxn8QV0UD3IkaCZkECmMHUxsIkSXDN1a3JAAD/9ElEQVQqkQlvK3Ljz4RECsANFRAQE3DSkqvgAYkjgYEHDGAOxytnKtQcDEzGIx0wsP45HipM+s0FIrS4hFsWpqsB/hT9mQTjYBWOngHiPMIqJRzCRqqhsqAr934VcpOqk6wojgeGEYNQkRWB7sUwuiWP+pMhrTK8V54Bfr/HufLrU7sFzimZiKZKP2EnE0vKFQCVA4SejlbbU+XoCJQZ+UetLRrIL5W31WrH40frcfeTBwYSdKIsR79y+ars9ViYV/df0h8qhYdPHql7v60woF9/DA9VJSlWPV2OrjqsRtkBouTvvXfvxbu/vhcXLy7F1aszkoTZ94PFMiOxV6vF1hbzew8N7tWxCYc1xCY8CovTord21qN/qKu0bzg8ig5W6O0R6KqM0Vdvbu4YpBPosneUDasaL7EQvNBoqhFqHUhi7xHIsn3oiTeI+srXvigpecqNGQOFzNuGBziAFvognT5Wnm/fvuMGozI0KCAfEHAPCsib5h3KBL7y4CT51zP0mJmZUQO3IDe5qpM9QpLHkwddpgWvwgbo4A1IRUGTzwQs7gWMLvccHDU/QQyKWxGiXin5zKb0q3qSoAP4p2qjjKMEadKecUKrFKQIDwPPsiEWPUje64XTIQ/u/TCPu1+8MsCMlH71IhgMVQMFH1mVQH0VTUgKrFxrihcbjBeQtsyXITajL0y+h45Oq9J0NneZe7ml/jF4SqCkzfWSNCu9qgzC5HxWLq1D9+ZIevYBE3yHftBK7s8x51OJ+MwM5fzbzG93UZjPMpEOCSJSQCKUpQMIBtH5pieiQ4rK7h6AjOUlBJP0LZd273TxPqUj/AJOEJhl3AxI+Sy4QzEUhWv3qfc1wKppZeDQ0rcYFlO2wDAcEpv3QwbokOTwVzCwonIYuAMcnQfyowri5dUwiAqfZ1ccfUPKcJiyBlG9KxsTct+vSsmUMNjU8Zj3iYu8ShJQ2nRjQOIKbVI6TN0fG/i70pjZMn5FYb/o4JEa2bgG5mC2BJZd33AGULHrGAMkqFmYbtZs5nQwgDOXU6cKY2pyKqYnOF2korzmwpAHjx9LAt4WaLY9wIoKAckbyRn6unFUHmmoHjxYD/aWnpkfE33VHe+ceNm1F6MM9Ml/I9Y3VnI+s/JSLhpivjCr6haWphRPPe7cvS8Aym1NKRAWeXhpdLtlSdz7YNjAI1wBGColcXZjc70WnU5TPYMBAXRF77sxqnzu7m7H2tq62XR1fVNA3qY9FB0BefGL+O3RI/K7ZckbwOK4J6RkCM5vWL0G2M3fBPTwCItdxsbGRBd2CRQnivcAGNRN5nf4UAZegFfhUxp6eLbUlcIP/sEkMjwboNk4S3wFiMI78MOxGjkG6s6ATz++lTycajaAGoZKA2944FfxG5hhPyyAprKg14h+e3+/Ib5JgYBwraYxaIo+vfSWigU3haXXQn32GYqKg6mn9CKYe76524w98V+WkYziMxATL48QsnjP85kz0qRf1mu/0FOW7ykCEldXIuoS9RvXGOGJ0uCBymcihS4YgJnC8wpJuSP80tXzNL8zQH+WBsbw4gsPuiXFPe0GwKJEIJkuvsX4VTJKcorfJtHMFAnYfm1C4kaMB/AB0jAhBanXdLUAi2ROJFcVBYBvAKTrRcsO8Ca4A6RHCif1gCpwwpW/ZHLAn8qDIXy+yU3BCH6nH+EyA0AXeEJhphoDAM/pdeixU6dM5NlV5DbzDI04HcWbl+sepvTsC+LBCwwEs7nyKCwkKUvjqQZxnlzhJEF7i07uJQUWR96TP5h6YLAvmi2Oym/Jf570bYAQHSoj6IQL5lU6AXp22xuWlITEwqKL9c0tSbbbcn8Q7VYjnj55Gts7bD5E+SZd0YdT1EMjAwbnkdEBgfVO/OpXD+LJyqrir8vVSYxWAfZeAWNN0v2OGh5VXmiqdCPJNiRtvfPOY0n3krTVQETvYdQbtbh3/57igN4H3rWOQThUPjSE0ARVAOnjiK/d3ZoagV2BasT160s+ZWZmZlz+2eGO06lPY3X1qdUcG+vb8ltsyi+A3u8cmLbzi3POQ4VNlzjcUr0HlnOLxM4roMWgIJL4wuKs8jQg4F+Ne/ceOg6fhC6CYJ8FURNLBtpTPhYm9A4JEZ4ojX3AE/rBQ5aeeat3DMzyzTwiS/jJ88mTfLJfW3gL9w42QcngnLzssEVD3NJgeFGM+M2NUVEvaES9e6As6g0v1deVnleejpMqG4wbJaWF/DWandjYrgeTjeD5/JFm12Rbf9FzSsyZobO0uy5m+rNeZprdmMrd2VzsAiuyoUPFWjzzXWkrv+U9vXvdw7eymII0z9W8EIDOrCIxAkpIDar8vUiNhXSgzzDDSQ+MCVMk04nW+s8PSZXCA9SxllvtDpmcqTt2TGVU5eyqwAAIjkXCUGAwoFvyopAxCdJFGsTMMBDA7FkaskgL3ntZUhbzT9U8yxaVQAx8Uhw/5aXEZigKVt9lCQfm9Llzcs/+GEyBA6w9Pa9wRyOARKrURZ+YemRsMianF2NsciFGJmZidHI+qhNz6obPSEKpqhs5HoOVaV3peitfTF+MgTjhYM4+SS1DkuLEbGY3JWegMuCeBHN02+19SULKj/KapNF75bPKKkOAUHRjVReHfAqXFJ7cqpxOYkhR9cfc3JIHDWdnFywx1Wrt2BHobO/uZr5EnkeP1+L2nQexXRPwKhJKiorNZkWzMxMxMTLhCr+2vRHrkpab7T1X2tGRqrv+ACz055it9n4rWp2aQX91tS3g3IstxbW2uaYGoZWzOnY25Z6TzukZkCkkNNKiMnMFlgTfVcPU2lV6a+pWt6JHQEqjxVRADpudmR6NpYVJgQvFKtr0n3qb0Z0d9gsRyA4PxF6jqbRKAt+uxZOnKyqj6VheFshPTcQsG12xlL5XDaRAS+1vsDDowvKcyvVEYW3Eux89jF1160fU8DElkV6BjWhuUBQvAmL0BOAPGlSDKC2njPdiFq/Co6ij+A6IAuSehiYa6BUORW9AmTBxk7yeRveqJ2dgbXeAbbrL3iIf0qlixLkNM2KYrpZWPTLxnsGNhTYssFEPgSvjEfRq8E0wKIPZtsFT9ABo8fpavROr2019V34Uvlk4q7VMgjRpTJPgS3rJJ3nsUbo5YUiZNm9RF0t/GLnWoxpB1SmnQ492Z7olnb0SF1UcrTPpcyOAQ+IqQ3r+BlK8IAMBYLICTGUBNSwGkpgsEIgr/58h1Nl3/MCEYkAYKt/gFEYVwIpRkaDNuDAEDF6EY8akxXUXT8QAQHinsJBasEjQSLSWmgFrVXZWqrFBeanvZWDOo+UCXJgDdQannADWSMcAtlt2xYKkS6PDCsWWQAWQzq1DWXCALnQoJqfmY/HCS3Ht1pfi9S98M978yh/HW7Jf/sqf+Povfv/P4pU3viE3b0iCey2Wlr8YC8tvxMT0tahOXYnRqYsxtXAtZi7ejNlLN2JsbjmiUpVwxwAhRzEhYZ5Ieu5ER+mgsUJ6ptEBNK9fueTVbtCM7i/7T7ADGSAGcIiLXRn7JSFdvrAcb37xjXjzC1+Iudk5gV4zPrn3KO49fOrwKYzNra348KOP4+nKRuyoK4uuG0lyVOA0UlEYl5bU7a9Eq96ORq2lepNlyawaZjygh9aL6LRYgl1XvTmN1z53Ib70xauxOD8p4NyOzc11r6wbHR1W+AzEqiiUR/TsnJ/IkV7HqpAM8okjonXQ8ipATozZ2enGr3/9JN7+5YP4+ON1pZNGQADcUkIRHCQx05uYnZ2OUevVx6xPhZdWVyVdb266gUCffPnSxbh65Yrt8uJyVIaGRYIeNXB5SILQxL0nyp5Gm8Ur3pwHDoSPDUDmYOPDfqdt3uOZ/OAC/kxJ0uKIe2c0cvA3dHKDD7+KF0tpsgTvc0M4evar5HuidQoUBsIOftIlhnqh/3LH4B7qLnbqg5+wqMm8X4jAeJA9RCw1syqSecdMFwTeRU6AkhsZ4qdXyO6A4r4YQgPmJNml0gHlGNFQvOSdrJAO/afhcN4UBuG47pM+nNgFlvTqzn7BAAdgN2f55FvxI2/8FDqebKn7pb8XYeCMZ01Shn6a6pDs8J/+6Z9++4033rhFJfH0qc/AHEvS3G/XVNcVXWltyuuzxOJt6SaLLpnp/B0vT9VtPTpQt/SQ7rkAcl8VrLYXO+o6PVSF29jdjwEPyLD3g5hGfss9hVnuS20o9W1UHB8yqoIxSLDlZxGf3QKyJMzp5D67jtx71ZGMK4mkVMGMgpbUQMCyuPPsiHbTwI2k6h3gVGkBxampaQHupVgWsF66ciuWLl6P6ZmlmJ2/EIvLV2NG16ULV/yuOjYbI9XZmJq+EOOTi1Edn9fzTIxNLMTEzGJMSsIdn5mLoepYnKrs0E/OLM3HkKRT9LoA6fsf3lMjdBgL8xMC24UYE8CxJebObsNLb2nP5gTaN64vx7SkRCRMl43yCuH71csZHxmJyclJV9TO/qHtSAX9qypfve6KjArkzp373uOCKkcXuScOYlHd/uromJ7VGApMq8wUUYOg6uMGIQc1GaBkhR1z2XOzofm5sVhanJCkO61GjcE09ZLknkG85QtLAuo8LSYXtxyoQWWGDNPpulGT9LulhuL+g02laUWADsidePYGA5CbW7V4/IQ51mowmqi4TmJR8bz+ynXvGcJJKvUmEnTLOuVUafRYL4s6qTo6GhPjE7Ewt6AGohO7kvI5JYbDD9jKFDeNvY4ahlq89aXX44KA/DRXZohmsFlKekjFDx/ci82NdbFOSnsGOjWOw0xFFG3oDZq19MvpgKq2cpPgTVjc56IhQNTSYoGQKU0D9DwRNizKu8KmMwOhpXfASgyRwJ31pQyfhozwh0Qb5ppTD4iLwC0cIbGK3485FUb1n8akJfrtqWe1q94R9MP6kAQkY/1YtET9GFBPRFXV6WSPk+pwX8yplzM3PaayUF1mvxwkevEfC3vYXApqAuqZFy6iEFlSGOZdrEV1XeQs882DrnabVyw9FLbdnb7wmuL5p2MgYbPYaVMN+/e+973/8dGjR5t6jQ4vCZvW5rcC9J/92Z99+/XXX//MAbrb2nPmKQgTTNRPUE5zduWdGYGnEqBV6PlCz5kfBsRODuuSmvd1lVQqiba114wdSVwP1+qxWRNAqwA5bojuNZUf/Z/1s+RYjADhLHFL8oYpk5HppnKOnbraACmgLUCgAmDcWJC+fBLxkiF9yomYMjddKaQcGg5mcSiNSM0wJDuUDSs89hueGJ8UuM7E6Ni0QFJdZNEb6SN3NxPDy51XHyHJEq/C9rxeSbJ2q7D66FJaomG7SnXbBGyV0arsuGhzGOPTU/o+4KmFH925K0l3Rek7iisX5+Nff/sP4/r1i1YJMOA3xACg/FyXhHvp0mJMTUwpj1RGos+uolUWegsAMDf40qWrkiKvxI1r1+LC0oK+Ibngvi/qjZYk0x1J2TsCPmaQsEnTvk9PORBN0DkPDLHnB3N30XlSYZkHnQfVZm+Ge/FPR/Sk9ZA0zKDi6WnuLcIilF6BRavF/hmocNRTYS+NJnsqH0rabfhorzt31+LRw001lCeS0CURVthXulf36E8JC/XCviV2pN0rV9XwVQdiSmXEdqJbO3s+FmxhfiauXLokqXrIU+9azYYao7ri7aj8OUV8+Cw/bOvKjnlI4aSPlZj/4q3Px/TEtGomYxSpeqOXAj9RxPfvfSIg3zKVPUMB0NPV29GWIFgYhAnUhYAVJUP58J3ygUdRr3mbW4ULT7r8HGZyb75LW0reCcxyqGeACuHHPUqDtr7TkChMVBkMijJLxfHTEFCxcAOwI7BYiJIAta9egeoZPSz4AYFoWD240WH20gaoEWQUH+olxdDHoiclkfoy2M8hEr0xP6NGemZSgoDqsPge/ofv+4ZYhKVeopKcs1mcQtPMP4Vh9YV6LUk7qJNcLKcyRmvTyMhNIcgw2PkiADpR5nkbEwmyFfogiKPXpSVRBm098csk22GR8iSm5yoW1nMY/VHMRUtNF0+FzG5tHNPEAA9SmifRy3gOpiMrgIaCUJz4KaVhBoHgTUbwmZlA644ags1vPDos0D0+1L0A5hRVhhiv027EQafpRuhQzwfdZnSaO7GvBqnLN0n2SBIVuvjszYCVBDoq5kb6YOSbhQ5I3r26GqBlAZ3UOzIKzjeBs9IHMEIxaGnbQ9plXdaFJNI3pF7AZCxcuhmDlXGHTQVgpgXS8tRkVW56fbJKo9GR/341XhX5z/0nkFiHGRxTvPCQFw2IaNDtJJRWGiF9ASDGJD3OzcxIqh61tPnFz3853nrzy/GlL30pvvzlL8cbr78mCXeO+hscUnv7kyfx4cf3Y3V1S+EMxsFJT+yhdqg1otkCjI8krbYtgddkt3f3xNzMPkFNxHL+oZxp0mJhyYGk393Y2txVOXCyDFt/jsX05FzMLy5Ysl5eWlK59cpN3eU9PTUSVVXyIUldY1WmBkoQEQgMDyO9n1h6Z59oehSsWqQhoWGBX6Ynx2NibDzm5ubtl42lLly4KIlaACx+efDkkVUrr7zykhrRQa+6/OCj+/G3P/x5PHjw2A0LOnZoCUhapXQEJeFFPdPbErBxD4Ghd9I9B+r4zn0CunhXzAqPeq9mgRPgikFY8JJ/CS6o33JmUX4jUCRiGhOHVRjuqQeuRwCs3HPv4WS7RTQSv4kvUWmMMhVSQgCSJitBkaptRT+uWZ8JmN6l6o3A3qoDhTOEgKLe7cz4YFxdnoibl6biwrzqhFgQPT7oQGpJXm4lIP5TGuC31BWfBS33FGv2IKCbyaP3xhELYTQ4wLHe6rsHEMEjAsAJtOahoIuIWZCfUJ6/OW9+05A0KEmttwT9bZnPXIIWqB2090QDgBUgEYGgggwENfAWZE26JDMVb4r/Iixv8C/3SNCoOE4P1TpLekYn3FA3dmN9Nx5vNGKrzkg621oOqwIxcNEnMETFgfSV0jJpoPA97UhBU2FSojn1yjCkWLrTpSRDwYpf/J3U0Y3zAZOSSFnQgtTgSqEKkisR6eYdpSQgaY1pWQNicCRyS7uScHzobdE4ISF5AIaKwE/vS8YvoyV9pJ30WGJROkoe41++s29LGCdUMeWx3dgTMN5Rd78tUOpVw3FidVBdUmGT8wkl6aktcgNw/aqAbXleID3isJxnsUimIfOuJChesZPA2g6K6Wg4YgbDqMB6ZmpO3f65mJ2ZVp4lAYtWKX0JZOv7sbqya/005zAihS8vXvZMEQBvfHxcIDgRk+MzMSmJc3xqPKZn5qNanVLPY0rSvcKf5vRzjvuf9Tzj+bmFWFxY8v3c7Ly+TUjqmvZ+GEhuDGSOT3A6eJ6u4iXlKjPTX40h22Yyp5fKSUVmety80g/w1/Z27W9xYVEgO2yJcG19TWmfM1APC7QgTVddenpJbKGKHrupxmZfDY84Tg3yYLz5hVcVrhpNVByiV0rRyYsIFHfvfayGbC/BjLJ1+cqNeMZHaJlfcqYOjQA9KiRYeJV3SJeUN7yK9Me35BcEEHgj+RzrcvS7kp+zIcaUM2AAaVJh/wqfcQgk5xH1+ChHCtw/NfiklbgtdYv/jzmncr9lIaYrIYdB2lYTdQeqHdLA4DiSPr1bBJFcCYyKCQGCjiP1piIYWpiuij/YNrfoBfN9YDD6JeTQi6QMAXHoCH2UYmWJkizyJB51Ofs7/Ko/0z1pYrdKu9/rkV0GZ/7/RoJW9G7BdSXzCbQFQUxE/fytoM7Z9dy48PFXWEDWE89hZApbhU638gCVhbqWSNDMt8UPIIy00e0cqKvZVleLA04BpK4LC6kRfSZLfi1tKDH4bbclpcm9p95Zr8lsDpiPZ0nMB019Y7tH2W5DDUYnjliifIQ7ATRzdU8FAGJEWsZ+MUNKACoGVZweKpelDRhFzCXpgbwwwg/uccoHp6FgcENdQsIwGMrSkCHVMKjF1V04BX+ib+SnlxH3fnVB9Z7uJeoFeBMVx5QY/saty/Ha51+OSpU9LQ6if+goxiboOgoQlD5P7VPaGYCiEXVDpQgUo+O2JMatwgeAcuqf0qzKgMqgqq797MxiXFi6FK++/FpcvnBNLNkfu1vqXahBQOU0Mz0VVy5fiYvLlwS605LIpyWlTgqUp2JmclYgPxvT07oKCNFVz0xPx5yeFwXAM1MzlmbRlaMXxg6ph+KFExwjJWmfwc5rly/E73/9X3gL0EE1gpOTYzE+OSKAU8M5RF5FK4EE/sn7oLrU29uNePvtx/HzX9y2BLgwPxtLS4sCJlYwslPeUGxubMf9e/fNW5zYfePazbhy6bLiFKgAxh5MfU1+FxXmiGirnosAFPIBfBSWgUV3mDwTUY09+lsIqz/CpoKTBu4xBmKVjzf9UlxMycSNeb0oMyRn+BuBIf2WUqSDkMlwS5uSM4ILfASQ5XuAEnWOT1AfZoVoVQ0Fy+xFW9GZQe5zFSDMpZqqdHqAXvEi/MBHzaZ6lqiBFCb1C17xlDyFyVjRqFB4dnI0JseGrdaQI7nVFYblkTBdFfI5ewvKk+t21m/Cdv5cx7iRIS7llSfnMwORE+WT+ugKwRvKgrIpngnLvp6veUEALUCBIVToEC5pTpXmfRLMtPB7bvTOfopCkBSIpGpaCgyOFYxCM84x2OYu2IFAmV3PJJFld0ytVvckOpJiGPxq1FvqMu/J7noeZl3dbUs2hwnkrQ7T37LAxfICVBWmJAGmPTF/mGXfJ8zm0PMJgLwvQAaMBXpMkLd0wuCGbF8P+kWkg5MYUKLF43QAqFlKcyE1ybIxkSUF3utZLpX4vDf/KR+WBEwH5Zf3fHdgvNf3ggFdQeApOe1l7hJfFbegQndD0VIe0etWBBCA9usv34yvvPl5AWFVtFBjftqf+lhJJKNIYwpVfYM4FNif0iicdC3hIMFRAdhxr1e06lOjCLWin57NodwcKE7SJNr2qYGkTNXazE4vxld+76349/+Hfx3/53//b+N/+B/+u/i//l/+NP7tH38rXrr0sno6Sqfopg6x8oIngb5A6Fh5QEXTrzwo5Sp7VVSB6YGcINu5wiORkWGXHcnjSWHRkKmRArC/+LmX44//4OtWdaG+Ioq52UmlS1KZAIi9N3p72VxfedVHBWmd81//4JfxH/78+9FoH8ewGhyAhU2cnq6txe27m/Gr9+/G27/+ZTxeeSQAaqqBGYlL85dirDKtMtyPmy9fjK9/84tx7cqkdxBEd3tKwyt6J5cmGIMH6N895RJeADwUF2WejaRKQ/xIflMyHvB76gV0Z+yAQLxKUFcG3tgruttqWnDIxjTplQKBKVY8Jy9h3TNTvKWUzRaoPti4Mh7Do1NOP+4QhuQ76zR1lLDVYISEDpcH9VUWYeVAdautXppaEjVeTD0VhxxZpHA60JMTL2MC1UrShThIUS95V/rgA5e48sfy8D7Fl/KMypz6j1vFzZRTaAb/6I2swoGOAn2CIE43dLp3jxiPTofc65lP+KUB+qyNhdTfYkj1s8Y0kP3nVXGoq7Pf2jWBiJAydYGarMU7Pvo9gEwFL4wLBriAwFn17UaAcdJFcm2psPdjX5VuWxLNk9WdWNlqxnZDTAvAqYAZXPIm/vLHMnAA2S2yfq191COcLMKUNxWuyMHAB7M9vPWlN+DJpoI0ooYADih0JAc27OFer5x+JHAqNwWN7hj3jHZ74r7us8up/NjqXs/kibBLKaS852q6nJl8Lm1Z2dLfueG9r3KfVD6J3e2tWF9fiWpVFU4VhFkGbBj0zvvvxMrTjRgfr0qyrFg/uCDgmpqStKn09ROHGItG8VBJcbNK+Lp3N1rulYnoO1ZFPPpI32isppWmYflT/k5F02LlHYekjlclIU9IQq7OxMggi0REk8EhBYduFgmfSqIKqXAGjwdCdTYOTz4RXZ/KxZRoCqs21PCxEEL8KWZy11uWRJVb11KOsDblkN+OYnZuOqZnpmJtfS92d/f9bXi4J4Sp4ocDpTf17lT6IWaROIy+2FHX/O79B27U2Vjq3Xc/iR/+6Jdx9x7zsU+ivteIn/3sTtx/tObjrEg/+2yjqoH/JsfH3AsYr46Jriwnl4QP3WRIqYkpw2ZUDx7cEy+3VHhiIpcv5WgOST6CVkojZU79TCDnOfkKQ/FYbSI3jFswe+qM5+AbOEJlipSb6hVAq5i7L8+EjSWNuX81agUGqHN2Tclv1A/4nTD5hl+PB0lqZ1bVfrsRHeWpsccYAYcVMDsjy+lAAG8+VfweM0K14euxxyHYN4beD4OIQ2KCWfV4lmYZM2CAnIFCpUe06GXhFFufQgOnUQAPLaALdOUqIYiZRORT0enqpNjQmNudTP7HsEL1sx8k3NjYiL/+67/+p6s4fhek/99niB+GA3wZzkrAO0uVKcbz2ZvCiLBidgOzmCI3W6IgYMgsaMqYf0i+3pVsX91E9uLQawDoyVYr7q814tF6PbZrkpq7AmyB7r4ki41dvVPlgjEHEHMJTHG02weSsnAriVzdtL1GI3ZVSdkFje8s2uhjapEK0dOeJJ0cKW6kbFurN9hkScyrdHiQT0yToKx0Y5Un51u21BHqQfbTpgTb3zS8//u+lYDNFRGDaYJMlTs9ZSVgNa5cmY0rFxc8o+CnP3/HlWNsfDhmBVyz0xMxPgoIiCmVRgRxS6zKH4sD+qiM+lmPzmCh7pGfrYMXEPWo0WSq4dGprvDeSV2WFXqqjMCmwNTJUu+iX9Iq0wz7egX+fW1V9l015B+qwb0nPweimcLuER2FotDx5FS9FaRFxdwbhW5ccRhMRIYTSZ+0jAAA3X4aEioldIdKpBsfzFr59p/+Qbz2+g2V22k01Xvo7rPzoRqPcQZx+0SDSlTU7e7vV3pVVIB+vdE1vb7z3R/Ez3/5oedNK+WSsllefhr7Kv/HK5KoP/gwfvn+r+OTB3e80vL0WOAhaRmpkZNXUOsgoGSXnbxRamkQBuDjBF3KLXkfEEEnzfRBD/ohmYqmBp+Sl6CGANN5lV+EGIOuJGvm4KMDZsEOqjrPTsIl5Sua4c/lAno5hARpT3kUEHKlMSj5CjDG5CwlpYV4lRHTGL5UvNZhH6guqj4A4qh2DO74VTTExz83GMoLaSUMepQGYb7jEKskWVVS9HAxZ0u2CSgd+xsD+Ulb0Vj+aKzVFVPYwg+nTT070dD7mCCoOe1Y6E4DVkIkdHj+poz9BRhYQpk+48gkKgTmjd8WGEVB+wHim2A8p/UPxtQ3PmM8EwP9swhuHbTiMLjoW/2wN9Zq+3F3dS/urezFuirWXnM/tnZqPql5c2tPzM78Z4UuIGARCpIMk+kbzUZwbh8SMXMtB0dGY3RcXeKxSTEso9cUOgwupjim8jDVTrGqwAEt38vgzg2KK1Rhi3xlPshn5sf3v4M58/eMKd+VFmaHbKhExsZm4tLFy+rWT+l+JJYXl7yijZM+qJjsk8AxV6c9LD4YVoYF0ErnicIQ/Fo/SsOTy9WRcCQC6Mr8bhFfpSVp7XRedBxX/gQoJ804OP5YtHustKDuyQUaqg+my8lJTWXeUOIEoscCgNMRgbJ6JyrH47YA3kvSVSlVNj3BBkwzEoX7lSbUJjnrhdz7v8D5QF3oYzWspwKMHoAa8roPTEWlAAE6SYWK7+LSTPzpH30lvv3HX4uLy4squ5y5caDKPTwyJDsYo2NDkrbHRKvhGB+TlCZU9f4qusKrA0MCkio0PpZUXIkvv/WS+Oc43vv1/fjl23fjr/7rT+Ovvvu38et33/MAJRsY0ehYYlOaqAZlOQEcNGIAMKHz3cBsnuGB0qV8mJ3BYimImAAPQFtqpCWRWyRmhaoiSf4DfJjqyUEHB+oteoWlpFTqjOuNCiTBERJlvcIAwoRL5OduUhcOWGIS8JCic/yHPAB+HigXQDOI7iXigkl6pKgeWSi1L+vGSb8yvDOAVho4kYbqwbOcOA02xSOv7UBphUaedqd74iO8BGnFr7ynY5xzVX55r+9y5Pipu7mwjLqatM9rEedzNtn0nRtSASt/SsXx2muv3WJj889SxdFFxUF0IixXMyoMUbR+pgzvuPDjXj8nUfcUll36n4grID3ar8dxtyWptR1NScLra9uxttmIjb39aHTEHOIjA4J8cOZZW12nJosTWt2oNTsK4zimJ8fiAttfVkclSdKFYvL9gLt1xMVpzBevXIm5ucVYWLzoOZd0ofhIxWdAxyoXQMCMc55mmIeBEHb2YkaFJWhXPJhLV1WCsrHB7zlw490Z9fXMTWa+eJeSclmp8vunDRIryWIrUGawHB211fBwtNNxXLvKvOXLAqBKrKytuXFjC9LR0fG4sDAfVTVGlvyVMNWr2Ou246NH9+Pj1cex0dyLO1ur8cnWY8V/EtPj6rYjfSCluFKrC4q0rF5cX0ypsVQanSBlE/HxlPnrT1SKXSVuQulU5T3uyPVOnLAb2sFYRFM9QJUXlQgWGeitRu8J8107uqpBAFwAK8CmK2CjdyNAP0YlBa+49wCIJZhAcgDJ29TqYUj0mJmaisWlOfUs1NiqZiBxIcWir2RxU1UN2dAAA4KMFxAO9JZkrVwxuNiv6sE4wo1ry/HqK1diZOQ4Li3PxfLSBYPG6qqEgPWNGBnNrUjhA/aFhg/MAzKwDP9J525tW36eeIpc8sGzfO//uqqRUb1MNQkzNxLImc3hbr/KGpfmR93Rm/CzASgB64yf5IQ8FxjmK6+Tn9KNQVhhpbSfFkN6rc6jcXYECl0NyOF+y+rMI6s49tQw1BU3/o+D03gYdIfG9MwQjLzylnID5FVZy+l8LfVgCRMVB3Om5yZHY2luLDj3ke1Mc52AaDDMHiCjyqOkZH4KF4GDhkldOuchGzrSrXfwg9KbqkZUYJk2soDJtIpPJKTMXHxd7v5/UMXx2RsKHF2Yq3uoHisl5gR/c7J0YdN4uiJ+X36SMVOIkO7ewHgqTFrJnDGQbiAqemTcutuid2Zx/Nn2CKR7otE+8laHjdZxXJifijdeuRFzU5Pen5ij8xdmZyVdLsTi4lxcu3Ylbr10Ky4ieS4sizEqQgpJUxQ4+XDcRSJliIfJFWZoSx1ZITI/mSHSl6+oODyTNirNeUi/Cbbl47PvsxJ9Gpgz7CSIvzl8WdVEttQcHZtXj6ErIGjHyup61Oqb8fjJitIKmAkgtuoCVphflUBSar+6hr3CO2afKJWxtrMVd57cjYebj6MhaYzxtGvTs9HXVeWigrBHc++k6D6iIkJy4uRqAe7pqApIErSBBIk95YSeUwFuD6vAlMZjVbGj+RjsnVHa5bdbix41Cj1dpa0rurf740C9mm5NDXKjHe3tTUnMjD8wGHVqdQl7rzA//bip9wKDHklTXhEqGgMAAJj15zKeUjcwGgtqeL/4hdfjX//pt+JP/vAb8eUvfT7mpqfkRb2x/Y5Ad0gAPhKTsujvPbA7kAO7fb0Vz/yA737+44/i5KA/vvHVr8Uf/8tvxLf/5Bue1dFF/dE9jNoe87AZk1AaxKvmFYquSI9uUtqEx/W+LNcEyuQVShI3XYEg2wygYmC1KNIy/i0902Bb+lUPSGFZogSsVEKd1l7s1dYFmjvy39R36gsqilKCTAMYIzXjl/fYnBVyoPsENPsROLs3hDs9MxjZabMYqaW46rYM4tMg4s+St/iRRoE4UupWhPCq8kgPg2zr1uBZbn7kNMHb8gPdyCserZqgnikOgNYzM+TPW4kqX6jGoCUm8UKNr+hicEagKD4mRpAW8gu9ynievwGzXog5IzAP+leCSRIdy/uCmqU5d2zmVChFwWAJS89FIaILS6bEfdH11ZURf7OvGT3b2bnxkXj91oV45eaFmKTSSdIaUOWmzYCJqIR0sxgom5lllZ9aaFpShVEu0jgreRmeMz3cZ1549g1p5Jvv8x0/pNvyG++TEc/D5LlkzrzP9D9rS+m5NEnHjN9u9PPSdrlDqhgbm5YUNyWgHo+ZuTnZSesFmZ87P88UtP6QsBKDw0NxrPgOUZHoO4spxiXZfuXlN+IP3/hivLSwKOA7jY4q5Z5Akt4QrMVZegBfzymzQnTtnYijnr04OPpQOazJjSq2KwEqDzUAfZyFqApL91MSfM+2Ktzmoe4l0QyzYbQkW+E6aqd9gTXljhqk97Q/hvo4rUTSuvih7PqTcUD6RM/tejOOOgIfSWeilPMPnZnCaP2lHjnXEv4ZHhyJqepc3Lh0Lb7y5pfij771B/Gt3/9mXLlwWfwpd2rAmGKGRD04rFjVMh0LANhOU+J8bG3vxtBIX7z55usxwQIO0bMqGk6OD8TCQlWljI4XSVyNkdJY6nABLfdyzBaAr0BOgMM0RSdQpixjSMyVhp+DjdudllUWlkDRpYJ0iiNnH8hdETbgBagfHewbOOv17djZXo1abUNguif6IMgVoOuyybpFPeL+SODLdL0z1YpomKCdfAuw0VDwjsbF+9YoXc1mrq4kcwfqPTCtNRvHTFs59ZX8ElSJD+QPvXk2YMnDpgTfXe8JQXTRP1FG7wkLyVvf7U5WyUzBDRcJeQ7bbhQePWD4RM+4cKNGXviqOFkzYfXgCzAvCKChlghOi0ZpQGXelkSFMLJ9gC01Qu8hLF1fN6d2BfHkXZbuqwFO7kx0MTNdUZW4daPpX+8p4GN1CXlS2OgRF9Sd/cLNpXjlOntCMA8ZyUPuAEBFddojhlEJD6oS0d0foPvEXOKBEVGPkX3CQqJUOkiDLO9SyiGV1GjyqW6cgIUKZIlewJ8LctLACPpHroo3+D3/jsENFdSMRvjkB3/PmKQMPRN9c2VOC02osKQPNQQAURmuehbBUIXN8Nm8aFgSaG80G02HsrQ8KoBBH6yw+hQ36UMqk1+603Pjk3FzdimuX1iOty7fiM9feEXScSWOEbOV3z7ROgR6R4d3hFsdxVt1Ak+tb24JC4FUupPqhvdJUu4VCCvtKFLoUpKHYwHrqYCVhjCBX5XS+WKQSY3pkEBREuwpO9cpjVQ8ytt6dGgvP/161YMuW8DASTOnsIbCLsnvaZoKj8FeaIce3ORSPMyjZs7zqy/fim9+4yvx9a+8KUn4ssCVXkWvVUJVdNTDpE9CgXK0vDAf3/z6m3Ht8mWFiUBwGB01KKxOnJ+T9K/AKVsfYlwUXw5yYbJc4RsGrdzFJq0udv6lMUeTL2h0eBRtxkgauwLBusAPNR970nS8MOSAVa1I1wyEHbPZV0tSd13l0vG2CO29jdhcfRCrj+/IfiLwRZoGZFFZJNgilQPMXfTWAt0eNUgGQwE+0jX1mLRy8K6laPE3G4odtpnaV1ca95XqE48JdQTOSMvM0GBbgXKtAnXVh0mTL9GARZU0AQZOWFc//psUeke0PBs74XO5tz5ZdRh+QSzzgLJ4IZfAo7VNHsIIdlVmZgbXjxywh8/VgKu+57xyZsbIWlVUFNY/0YBzv6s5L/HnaSgAVySzXmGTdFjRyFc7FPVgVoNVvpTBr12amC4ymB7n+kY9tnu9MOjznkddPFAgHxKSY2p0IG5cmVW3diJG2dtALSkVuwQ1A5yfAXwBlSRKGAH/OXOEuMuwM408O2UkojCZFjGgKhxMjoQBE7ugZCl4bk0S3JbFwu0z5u8DZJ5LqSrzmm7y/fm3/J7uk0HYe4Lu+oSXeL/9y/fi/Xc/jM3NXTF+b6ys7EjCOhIQA56il7hf7OsupERFWFtArPD1vSLGn5MUfnlyPiaqU5KSyRbNmn49AotTwkTFQXpUUXqqsqNyxBFQpE8Vp39CFYnd3nRP13dAIDkmkB7Sd9Krdwd0OxVn6lrLgbCkGfTPxTjogvmWdDI9dT9AulkYweIcGn1TnbizJ5R0Skva4U1mNyBFEhY6+8nxiXj5pZfirS9/yWqQKxeXYm56wsvbh8U/SFnj1Wq88srNuLB8Uf4G3Uhs79bi9p1H8fHHj6O2J8BEP06aPC0u00hqyhRjkCrRU9LguGF0mVG+AmynH0O5+mLJmK0EWns7Ud/diL3d9djbWY16bc0nfLN6l7GZAwC80xAvsvOipGXx4jF7mzR2YnPtfnzy0S/i8b0Porm7pR5Hm4DV1sKzAnmFQSr7+mg8VT5KR6olkH5pUGgAEEQOPN2VBqMlcKZhgBdJdkr3oisALjp4IJ+FX5SPsghgmk/5qUwoG1Q1WTfJK7SCJrr3ZwBaN7qaLqaTeMF+MwzzAmUrD4aNwhQkhaq656E00DX9pV+u8Noznp+TIcsvxJRZRfYUaV1pIHy+J1lIgUk8CE7pJqjJ+hmXEF1XwJkW3CULjOiVblm3b9DDFhEibTMfekiFfm1xPC4uIRWrg81gkSr3iQCDKF0weKJrrsIqK31251TBDPS6KPDSbVnGVCgXLlxUMBTRk3a6l+46Kj8wdZpMu8PS0zmwZvilcTy/YRyP7BkQF+/xXL4vv+mlrwni0PdUEt1iXLx4Vdh15IGmdqfpAS22DVXdsY60V/QxMJNvfCmMQ4mdjzc342lt14t7nDdJK6hCUDmYPso7EtHpqXodkqwpR1QBJ6rgPQC0i/lQ6SO5gwoXhZPKlyKgh6O8+4CF6mgMetWdyqCgWSktIakl3TLn5Ak/9Kx4wh2VVyUbPZKgj9sCaDEF+ScB9MoAAPOXwiqnhVlNwmwHgSQn6kBDioJFLhPj4/H6516Ob/7+1+KNV1+OpYW5GK2OxXCloutQTE2mqoYVfQ8fPomf/Pjncefug3j8ZDM2ttqxu8spL0zlU+MHEJDULB6nHzqhx2Ue8JGuvIWRzeMFGFpahYdk+U6vD3pZnSCQ3t5cia31RwLrVUnX296cDIDm+z5SrcCXqXYsXkHiPjxoCMxXY3f7Udy9/baA+uexsXJPz6vRrG9LMs5ZJ54aJ/oy1RC1hNUZ4g3019wzW2NfoEy8jb2t6ArYKWfyydRTzmOE/5nuycCrVSfQnDwD3AZvrlnO0Jw8wr6uV3oHv/T3C7jVICYfEz5lKqmYd/IKpuD42QFYvrseFH54QbwlzX3ND0lyeLGgryN+ASZT/gJMZhyTBDChVBpZWGmgJYZnr5Kiu0KFdOHprcPAH90qoQnv5d/TgLAZqrtKZaCESUd2ujoQF2erMTqYgwPsoIUjmKSMONUlsgrWrEH6CFeVxgMRBRNZilcFwRupd1R6SDAkBRk2oVq9cfauNHqyE/5l3KUhTMLJsM79PHv/m8aAhS38ORAZgD91hUhB6NX6Y3J6Jq5deylefvnVmJydCAnVMYTUKrcsTuofzIrfLyY3n8tSBo9qW3H7yaN4/+GDWNtjTvhB3GWwUKCGasMNqSprj4C8n9VcqD2EvL0xp3AuqVxUOXtQXTAIg/SkiqTvfYctYbaku+5B9HQlvRZz2KGemgqXsdVEqoXuiShtCXFyJ9oeUViUhQE1aeCZC+gZ1QCgP4YEtL0mDeWNlVuHIf/kvaY8rayueh+MRivPGIRmVOnSLQtObl6/Kon5VtG7OhWACXjUmCvzUa/vxu2PbnuOOcvJ2XO7u38YG+s7kjDZapZBSoJL3gCA3KAqvUii7OOBaqFctJH7ZBM15ahOxZFATe9SFSGrfJCycgoZ09sAYGZOoG+GZ6GNGzDFyRoBVswywFtvS8JWGUxMzbmMObz34eOP4t7d92Ll6YNoN5umFfP6AfTT05SWc89z5lTvW/XBgGWzURPYb1mK7gUtlRa7VV5II2lWKmSVa+UXFRPTOlMPrXolYGQxWeqSKR+FQbn4J34SfdjfhDnuZb1wkei91RhMu8S9W2d9l3+QgAIv60MOIMq/4vc7XBII4ene5YI/Pvl7unne5sUANATl52uRcVHC9wWxkPKSGbnHLYUEmSAfznlGVVBaKrquKgiDJ0DIE+HYP9659kS10hMX50d1HfAAIMf2nwosUjLJ8A24vsEywgzzAAbEq7DFPBQolda6bUhJ5RIQuNDljXhtdMEvWUgJPAEhc+pb/iej6M9unXnSIVvQBEOYPJ9LxfnOaXdA5+ESr9/ofXkFpJGKefZ9HwedzsTlyzdir0b3O3WBR5KKmRPNxuycPDMgOhH8EQ2lKumKutEz8zPefOiTrfVYa9ZjZWtVlZ4FG0oPQChg6OmINgczcdjuVTe6HceS1HuPoReuqJgt0faOwn6a3e2mQGlrJ444csoAfBIHDaVLEj0NY1aolBghFlIdJumr/BGojAfedO+cy8kJLc/gsIBdwA0imL7QDKAhnqQNNKViMhsDHtrY2Iz6Ht10JFn5kDukNKYcltI7+z/Dc8hlbN7DEvrHT1djTQA/OzsZX/rS67G8uKj0H/s7vajczB4VR8appCus5HnC9J7kkvhJA+cK+iproUDuiJvdCBl441xJNvPySTkKi1kJ3heDbWh1r4xFD2WuMmRaaKU6GWPTCzE9fynmLlyP+eWX48K1L8arb/xhvP7FfyX7h/Hy61+NxQs3vBkVe1o/fvxJrK7dt8qk3djxqsCuyho9c5eZGrIHAmTKn7nVHDtGvUI1RJpzVaIzJ6uiVl7Ym3tfjXCCc/I8/A5wpk5eBacyKbhXdOIR/pVFf198K4JU2cpfL1Mk6aEln/DNas0ksN3TEHB1gOpbZW+K+yyLsl7BpRa+/J0Ynr8h5hdikhx5B+yVsypK4vCRAjIhsVCaq95DOO79BoYtv8u6q2N33BvdsmzkCoMMNyXpeW46N2XxclAqZglaqtdefVYUSrbCLAdPiQEmohFAmsHkFLGigFVx8ke8SdpS9YI/qy70/uydY8QoxXajW1ncJkjzoqCHjCuwv5f+yF5+T/8ZxqevmU7uk2FptPSsX0r9vZKYR2NigpOmLwmQ2ZC+GmOSDtkQpzJcbICuCpV+JGGr4k2NVGJQtF+enFJgPXFvbc2DWhK+BWYHcdDqxAl7NntFnyqBIj3eb8Qh3eV6U1LyUfShPrI+g5kDBwTjAa+Tzn6cSqLrETABepAg50uTByooEjmNodKva5FBVULUIoAXkpeeeU1DoauSIMFKFRhwFlC6fTctMkxM9ojMPd4EiOOt2FSqlJ4JCRrihy6+0E7p6vMMBeVEDd2ogCni3v378Xc/+UXcvvtQILTvuc+7u3uKFj05PNajBgC3+DovQ2cUGuvHft2ddm5shJ6Wja0akmLrdfabbkStVo+tzW1J41t+dhrRzYuPvcOd6UKdOgcgvjFlkr00RkZnYmJmOeaXbsSVa2/EjZfejCvX34jly6/G1ZtfjJdefStuvoz9UlxU402jtKMGeHvzaextr0dtay1adYB6LzpNWQD6oIMQq3qVjYNPWQE06QWoUYd/RGWyGOy73hJt0cebr/UFmh6p8T4+URkWlnbxUMIC+YP21FX4z3ullCOs0I08slXvYFUCxqDCUTmJDwg5OUQxUBdUdh7EPANp6FPSqHBHcHr2oCHpL7z65jmbMlXP1xQEsG5IV5MQJoVIvsraWYJdXvMdb/Mv39uV3KdkxTuuvFf4vNddAlKaQVWg2Qkx6HDOw6XQ1ciLeZnYnwNMXolE2qAOAcizpzyJWwx4slntqUxy4jzAUMaIs7hIU0q2eimHDAp5YIiPOLItXWPEMuYEXhfvYSjfk88iLj0nmKRx/m2LF4XBHV7zih+BZWFwC4Ma6NTVJm97khTHquPeDvT6tcveR8ISkJgUN/pXdANP4ursfCxNSBJTI3dr6bKAfSSm9TwIkKpr3idJ3Lv4HWXXuuekNwYVX/9RW9LxbuwLYJh7y5yavphRmGNx2nccvZKMPK1MEqFqKrkWsKoyDotubkQTUGmY+VZkMLmBW723ZKsr5a9XCluW4uRKpRVD4N585x4PlZBwAWGuCdYcFMD2oGVvxXRUEPYttydMB9G12cpjqZj5UK2OxPzCgoR1FvxsC1TZYvTAB9Sy6pKFLSyVroywfFnxk37SrvApWxJK2phLzcb/BmP53VzfjLWV1Vh9+jRWV9dic2NLYe5YR06PiH29+wAsh4PKTtIy9QHwgyedP77B2wD5kKX4wUF2/BvRlaOqWPCC6ivdsOADaZuG++LFmwLFUTUMu9Gob0antaNiblmnDThbrVFXue7rHT0S0RXgPZSE3O10de0qbaK9hQK9FzA31TNiAUqHxmif3gDHwHU9kMqBDvXGvniyFWysdHSY5Yx6g+Xx7E9OvjEIM9R76nCvpOeDo1PTjznhHlOQzXqYZcugIpZ0GKCNA9SrDAt3dujySNpR3ymp520yBS/ClMTxQxLPNcwvIAjExCbT0uXxx8KfiSfQYPqLR/6ZlywJwqALeBK251Mh7Yi8ck/3d2qwJybUfaVwae0zVJiZFlmFRmXV+151o5DQYHTvFyDj8+EkfVkNojBZystybu+s5/QqNFUSz60NMaOeYSg9KBzS1882ANEVA2d29I/sKb1OMw5tMiyHxxMMolrGIzaf01pnKYuBVumFcOiKK0/kW0+AlVKh74Ct7olOEgqMjfeumPrJyl5MLUzG1etXYmaSfY451UWSELMRTBflBwY+kfSjHkVTEm5TlWpSIP3S0kK8MX8lKsdqlFoC5U4jelTpelFZNJoenDthmhtT7ygTZgkIcPrk/7hvIo57RrwLWYyMR78aCSr4CftUoGoQQPeoQvYA0ioLKps3rEe8gnJ6xvCNnFsdwDfl07uW6aW7zaIhIGZdrMqIMjujFZTQd5b+1vZ2Ym11Jda2tqKhxoZNrU7MazkHnPMH6TaX+us9TkJHnXPSjZmJiXjlpRtx9dKSpflb1y/Hv/qjr8aAgINDENiAa3ioz6qOLN8E5NyBreABlRmHROzW9mJ3ezd2d2qxp/uOGgJW3+VBEAJmNWZz8zMxNT1lgGUxkRdcyLpHKn5jlV25etB0UpxMUyQOgJhBP6Rdb/Ilf3ZCqsxXShf80zcYo+zDPbMgUB8Sz7N0W2WqxvfwkDMmRQ8GCQ85jFcNr9LXQ6MsPu96bjVnRB4LNHMeOnvkbO92vMp3c6se6+ui90YtVtb34unqbtx7WosPH9biyUYrNnYPotVV46dEMZuIJfsV5ZvTdwz2LldSrPsD8Vh7PQZ7m6pvNAawmhoL+ABayz0vrYZUntgJ0vSG5LhxeFjwRu/0z2M5lHUhOD1voyy8AAO4OL+KHuJg/V7/dY8x7/ol9xAYUC5ewNJ4kuMkLAMGKfkCSnQ7PXiieMoAGQkeGOiJ6Sk2F1cXTN1dygtjV4ws64WrSVHhy0UduKBb5I1m6KpRManMYkKkRPJjBpAlX0qRC5ln3uur7pGy7dT+mCFQSssO/5m0fso886oE6vL+HzbEmxJBxl8a7mgMs0Esw+CZTe+ZzYG6bmVlJe6rm84ZgUNsh6nkM3VOKCp6DMQDSW4//OjX8b13fxb/j59/L/78p9+Pn/zqF96+9Uh+jiX1hcCZ2tQzpG61KhNtHKvIDopZLH0C0aOtvdi7vxL9+0oPDZ9+gA47sp9Uh6IPCX4UUBNYq3KfSJJiKbczlpmzH67oFUsdLXl2I0R5yh16c8AU0GafZ+hwRMPAwgmBBQthaMQPoa0qL8v6d7Z3YkfAcaU6HVPKfJ/ccmjwk7WnsbnDylzF0yfp8LDtc/WGURuMcEbeiFU8HOPF8WpMMxtUt809lYLhOLXFmySRPr1KYHappTsBar1ecxqQoruiqWdr4F3W+lrd0NuZUU9mZFQNqeoAZY76x6oFCSznjXfSh3GBrCv5LTcMwg0Sc9Ydb4jEsmm/I0LRil6H0kTeOA6McJiN0W6jctnTPXOcJSyoKHLtgsqZ2SJI0wzoiv6kOPfHOfZJ6I+erHj64V6dAyI63v6XI9E4QKLZ7Eqi5pQcAbrqsbxSxFyUxh7TM6VnqABP9qpxoIebM0SyVyxakAd4RGVrnqdnhdWPvBEmKx4955srYx7Eh6AAfxV1BdqXs0qet6H0nr8RZWDEBDXXI17KiiglcXzRP7mhe41bfmWSj1TZDJCyHvlVBTQoy9LSmvEpFMqXYHQdGx6MyQkqvCqcQLxXLSh7z6JzNogoTZaksPLDPcuaGYg6VZgAAMCaq60yXkabiYfKATNkdcgwMluAE+mnMqjbrVd8y0GtAmzIsxxnDvWDLjImQ/7zc2kMQCX9njEJuIX/4lvZ2KTJhgSbTJuW50FJUZ979fWYmJzywBPG58tR6cXs3mlOUta+Kue2JMip6kR865XPx5cE6m/dfNlS8uajx3EiiXkIdQjHXgicXRZkQenI/GbSWLbLKSanbUlZm804rauSMwVOlfUYMFa8cu1ZGb2onEgQA5jqEp8AqnrRI7ClQlKR4CHUMR5PwK1MqeunF+SxClVcbzWrri97deyub8Tmw0fR2tx2GbAZFAkEpBYvLEkS64mOQPKIHQ539mTVhZc0e6R0Ep8HJUmnwGFqksNjh5y5jz66F9PTM/GHf/QtA+buLgej1mNIggHgQAPAKTOYs7T6xoTyc9tqkyMLCTmdjFzKKI1IhOiTOSyAqWqUOt88Nx+pmav5AyIBvPls7sCvwku3gHr2QOBNUqOvSgK9DAA1Gz0iR0pFx81ZmRw2wAIO9qRmAQqnGan1UhziJYV1rDrC9qIs9aauMM/ZB2IgPYtWqDRQCzFVs0fhWNes6IXfuqqeKRWZ1qxFFuDgU13hRQ4/YJVrqY6gLNDnU3zWUxcNHg0yYxrk3L3xgr7mBcLDndKNjpxel+lfFAgx+9l+8O/Xz92Y7/8xQ+FSiJ+pocCTXEkPPTsKXkA0mEVWpORFfgcuXWBpqIhlK0gB2YiQDgR3zlkJQrjpEahUvNEKAwxlC0uX0908utHyYQYuKip+MZYmFCDT/NiFjLmenhfsrg9XAbTcA+T4dzqdAIVIoEpgNhhFmL6nUhTP/GVU+lbe/MOGPJfmLIzC+E4OeEcP4uzqr+kek2XKPcwsgFMaAZWF+YWYmBiPsXHOSKSym43TmdhlSJVzaW4x5iRxz4+OxRemL0S1eSgp+CBGkRTlvkfSb8/osMgiyUmV81i9Dg4yKFULPo9O+HSs8E8Fah5A3GnG/sZ27G9vx6kaCPb7B4j3VZEBVcBErWUyLLxhwFXaCl5xAomvqHxJg5TcMHAQ3X0keiRU9JN7Atz1R0+jK/A87eYqw6P9TmxtrHvmAlvO9ihPvSNs4D8YR3WBiqT+vpYAqaWeE3uOdNUbECkrw2wHMGAVBOcrNuud2N5ci3v378XTladR292TZKp8CjB81Bn5KcolU8gj5UX6jwXQqBBSFWaeVD00sJrnGShN9USpgkNqLjf8Sf7DXwoNqdbKeoxEatCVcS9DxjyBO6DMaUibfJMphM59kqzHx6c96wegZjyFdLhMKFvRn+1LrZvuqoHxwHr2Otl/3XVBrumF0XDklEdJ4/rGbCu0UgwIMsCX+3iXhjSgLsRy8krSQl6zcVG8OYhNPZQvQLqgE7ZsfJwb3af7FOr8XhlAPcZKUvdEZJ1WlwXClx4LWj1vY9o+f5OZBYAhsulfXCAiX8Vi+i/i6eKCSiqlNcHTuBB0RUUBwSkAS9EKzGFYcgB0mX3AAMNAArQqiQcEYXozMqWEJU4VM/GUwMrPV7XwtMqSCgzQMASM4BTKyk8WMGQldnki7OKdmUU/L0JQ5cvMy8iZAzfzJHD7Nd7zn58x5be/z/CNGM4MbuX3N5mLZyryeWVWJfNzT8yUx0mNV0UvKrYT5iSSH3oWy6qk15cuRt+hpJfGfgyJFJ+7eiOmxyfitNIfRwIrVBxH6rYibZ6wr7HSQhz0JuhCm/cpg7EKAUeP3NBb8fRJAbYXLonGrPhky1DUCxKX3aiiG8yegdwhRek9qfQ+DtRyfUvGxrPojaQHbQUm6DJplJm6huqgWq36AN9jdddPOR1nvxvN2m5sr6/7zLyRyQmlcTROxDu1Rj1akqZ7OwdxuCbJWgDf2NqU29148GDN85sXlhbjq1/9F3HjxvVYXJiPNz73uo/rYhYGAM0UMZ9UIyk6jdJP4p8xDEgz3kGxUSbnFvoByMyTBgzF89BJ/gFbS9qfKldxgwL3XGLzqIBPwGR/olE5mGqeMqn0jsazsPihl5C0zkU6Q8OjaojGBNDM686pgjQQ5mzUBKg0XEfUKPPsekJPFDcMDh5Ho9ny7BbvYOfvipv0OC0FMDtT1BbSnwSCZ8BOZnFAG3gS4/Sp7nsR01k4pBvfroVn78+Amfw5XLkwrbLO4p5Go1RpEA7+Rf6z+J6nST5+EQbmgQGUa/0vCkG2pIIKiELgdVlAkDoBKG0JPMlYIijMqtBomSllukVs1k+lHJTkzEGUFEROo6NbJKaHqYkHUvBS1qCrlzAez45dCbUUogerVtj5S4XoaV28g5F19Q59ssSpmqI/+aFioY/VlcBgWrf4eMAW+Sm75JYC/x5T0qE0dvsbtvjgMHi22qUkpExBMuevZEwsn8uR+8H+ETVinDvHTnOqEPZ/Eoc9Ym51QIdFq/EjNXb1w6j0DsWEKmu1wiwCdKDqIquSHrU6pr9Cd1x0yaGF06i0oQcdYHm0wPFIjWvPYG90Q3RVVIc9x5KqJKWqEjFwZx1xN/WD+KdiI+XQWOghaUhCnaeki2ksf7lCVQaaqiw5WPREAEW3lpO3OXzhGF6TnwGFdarud7/KdHdlM/a26zEqSXEY1U67E7sCbrYaHUGtABAJ0Ns7tWjuCtgP1eWOgZgYn4zZqcmYEPDPMBvmxk0BNPuFD8aIJGyRKCrKdwnQkKM0WSY9lsK7kugRGuDFbDzhXWVB7gd4JiCe9dLAzEdofUbvbHTxr1hMB0uSCDFYA5XoDZ30nDyd6jq7gx+htd0lDc2u+kSD3t83LMCmzNm/hnKVD/NcqpsshKihASSR8u1f79jEjFkZNJAERjlRw1x8skj4RJ9k4X/iAPnCoKqgR5VjULwFiJVG1DEqV9QabhTsqeBtu5JJL/blR9Pj3LqRcL1U2oxKaaCD+fYzNm5YfosRSV6AgT4qRRMKQlKiuibR0yRByICu+nNW7AzPfC/dFGAEc8nqn90QFqdaDND/lOkvJWcBgze6AUwMKKoAMDNMrp+laVeGLFSn0kxOmNktRfJgwMMgwCrGTN1/a+A45w0ywyjKh5mffGQB4Zf3zgfhGLAVd8kQmXy91nPxqvxUmn+YeUhzWoylE6KQfdYP95ke9tqtepc7Vvax2MEgIX+s3hZZlOdu3HvyIH710QfxqL4TG6cHUe87iffXn0RN930KvFcVEMDtHxn2fh0HAgCoJGqldKVyYVYIA480SgwMnnAMltCHfZ2RiskkVwZu9CAS4kaSIwklTVwFqDlljgamoKtrOuFS2eALhaUrJWB6415hG6R1j0TK/h6A/oEk4+ZuI4ZP1Hgc9HjmhVcnMggmwJwQsC7Pz0Z1YjT6Jody2l9HYYtunvt9KFBVWIJHSYz9augkXep3KF5Bl4yQYH0+qgGI+SmjRBf/WYINcOIO1YpVGeJR9oOh50c1GRQfs9ITAPIAGWAoGpBvhBQEB3G1JVdWgUJDAzN0Ui/F9MGesqE+OmI28pIVvS1l6wpwEz5+SQ8c2qc65I2ICFfpGRwYFp0FmgzyutgoM9EMMFaaLCErSjcEKgfozj2DjYPKV8XqIxaL5T7bbLugrLohgxbnXKp3SosbJxGA+pdfC7opXsdNGfMMfygMnswZekZIKgdPHS5YAWYov4kf6NIF/ggG9iW/0NS85VCeu4H6/6ghM5+9EROLgVzxHX5WuARAwAkX3KMXhsUpAFq2ZDDcMlVGL3HoSumBRL2zzCY3ADInMuOerTBHeBZzcWw7y7qZGeCJ++id6KKp8D3RX8+UXnb7lQaDAW4UNgxAocFsYuBTVUpmBwAShnOnRWlDQldaUoIpGMLgQOVxseu/rPJUdjOLSGV19RQ951o/hcGdGTCZJBuyZEgshsoj0vmutLgr3ZyDdPpPeqd1eolLEjJ6xumZpVi6cFUVqKp3EfsmdU8MCoiYVndn5Wls7O7Eyn4tbm+sxM8ePoi7TzckaQvQDlV5VNEkJipvRwZcUUJ0Fm2Hh6OH93Rd0VWLxkjCJwwWDvd7gYMKQJFRYSWlyg3TEk8GRF1Z2KNP4bGvs2qi6KarGtgTWTQjWQ7kkfwLpOTeYAyNiU/37NTHidIs3x5WnEMV+ECArMaIcmUc4UjhL19Zji+/+XIszk/DiZYC6UHt7jXVSKhskKrlris/Y9P9MT8v8J6eiXatHuuiyXZ9JXZq27F/2IqtzS0lhzQrPcof29XScJdlgsly0lX5anlpuQBadIEmXjA0NCxQYzN6Sd8CNxqCRmPPYA5PUvYJvtQfIFqBlbwIKEkoMTgp7TQ6B5wL2mmoUWpJquXoK06rZ/e7jsdZUrojQagCcqEOfEy6SDZ1rjzrb4A6BOWVAb4xxsAj9GSAcF/A75kgQl7VGqcL2nNyd0X8NqJ8shvg2EhfTE8MxLzs7IjciO+MBxS8+bmo+8YG/xmo4U3XNX3Lr9RV2Cin3ZIo0uWX8mU6Oa2ik9LCeZfMUXc9NBwRsSDaeIM7wubDZ2Og5e9qPrtY//cY0wmwUubhrMKYKUrGKAh6Bnw40HNWviSyQT4/FIUAEKrARPRsSe1blYtlpzmwwEADhcmgIM95sjhEE1iLgcpyoKj9nzD9gmffqUtOl1DgqjhgwlKNcPZzWmTFHHlCsRoQxWUmIm0Kh25a2TqXwPtp82xeC5sfCnP+lO4yzjQwVV4x5+//23vbfOCfLurCj4zF3NxSjI5O6J3AUtiixHpGxbCul/T+jYtX4tXrV+NzVy7H1bnZWJiaiD5VtAP29mSwcF/MjR4aKUo5PoQnhwUQqE0A3+KHqHQqhu2jyy96dSRh7TYasbK2GY8er3uO7OPHG7G+uhN7O43YZ5AWSVuNK6c5A0BOOxVZz3SpM9v5jqsbWrE6ZGYxzsd373nvEI7PGq6MuOFGX8oeFkhxSFr4PepK8i10rPASMxC6BCI+IRrI0uI0EPFUdXosJmYm4sOP78bf/PDt+N73fxY/+8U78cm9T+Lp6ooogMQK+PcoPnpwWUmz7HxnS5K9ehEpTukAoAcFyID0sISMIT2zBSrTzXzupSVXlZuS5frgKg0t1MsTnxIvgJgAphjUUPh8QPJviVlXS80IC/A0kikhUIdET6UPPoZPaOiIT5+K8BSXeZp7xSm3rsPUKaWFe33SN+VLrw5Eqw6rREVDD/ZZYMqpfYMC6mHxz8iQgFvXKicZMeVS/hyk8sAD8VBvif+MdrjR55Kfabx0I9ai3mXD6vKHLvghKLzhPhPo/Nqv3Nq9LO+sHtQf3orYnquhNF+AIbeiuq9ku6CAmOlMOoRRcMMjb/S9BDOYz11Xu4Pxs6VzufBP9xAbY9UAhDYwF4VGgVAYui+v1tlxXzyTpGQ283cRdr4nDTBzpoVqarldP6XHscooHBw7PcTjuPBPIyBmKcJBmgaorfqQZ9KDzzKvmTcqTUEvfzuL5VP3mKRTaT/9rngqrmnOvpX51i29CuteK1XRTV15vAi82HbyUODJgUITAowpdW9nVMEuqKv91rXrUaEekHik3BZqAdFGaWeBC6CGuiP35pVkI7p57qnipqnea+/Hnccr8d4n9+Mn73wY3//5r+LHv/wg/uK//iz+9sfvxI9+/m78TM/vfnIvHjE9TkD7v5H3p02WXdmZJrZ8utfv5PPsHnMEgAgAicxEMkkmWRyqaWQXu6SqbpnauqzMZN0yVUv6BfW1/oD+hD7pS6vVkhW7BiaHJJlMMjMBJIBAYIp58Hl2v3591vu86xx3B8gqlimRAcpqX99+ztlnnz2svda7155VFet7hC7pliCDpqo38IfsGR0ADKWLwR9G7Hf3lRcBBlol2j3Nejbdgk86Ssva+mYszK9K426LJGoVKMz2QSd6+zlWSTShYlH5sGJte/sgNjfaUWv0x8TUaExNT0jT3o6PBdaf3r8fj58tCNxPBLw535oDEdxvq1+yCf/SkFbS2BocDA5RGBoekpYvQKbFRzcAs5BUAdK90c/iFPiKj8jjsWhJxW8awE/wT/Kq50EbcKEB3QxY6J987K0/mW0j91Q2SJYUGrUUUF5MwiK9KUcpQ7bwDWUsT6QFm10koq9ecUAu3+y190Ur9ppW+cg7Y0BUhihGtvKMf3aqI4/9AmtaNOSBuEkU0dg6vkLO9Q1M6lsqPvFqmTZ3WRaaNBUZnt1SJ80KkB9lQR75tlTI0m9hcfiKDXxpfPk7DKl8+UYMcQY43ANCEjcSA90htLVL+9BPmbHlGXe+8RWGTG023QGy4qviG5jSI7JyJmxPoSvi8FQ9FYqbr3I3QFFg4pJkPAov7wmAC8+ES7OI+DywovSTXnxh+S/fmRTCAZhplhmgeda93pFmAzMMWIBJmqzpz/JamKy8+I53vrVxPu1X7vz88oKHM5N5SObNvGZchJHuSQOYmqXvNd1W44CygsbSnp7vrMdfPv4kPnr2JDbWd+JgZ9/7QU+ped+tfPRwasnmrsuU+WeeW65v1Z6WRs3MFTRP8iwhVXiHnf149PhZ/PSDj+Ovf/ZJ/NlP7saP3v80Pr7/LJbWtwXqEUtrAuR1adTPX8Q78vfT9z+J9z/6PJ4+X4o9VQJQCHnyuYMqE05QZ2qfT1InHkXqk68FGrsc/NtuS3s8cJEMDA0gsrrlJ1Dor8Ww8rIjP+vbW6YQfcxu6uvSbKnSQsNWeR1K091nGXJHgLQfarI31PIYiumpwZiZGYuKgHhP+dva7Chtat6rQpCy6Oa9KO0yJ1DisNENvNojcBoeGYnpmZmYmZ01UA8IqDn5hmXZvWpt0NXh/mDxIf3I3saVPHplK24AtfiTwTPky2CQ1vx6zB7PohNddYA1mvRZX7Tc5QcQtDIBsKtyw7irAyYyeyUfpQzRxZh5wS9xF1JgP4zlevm1KirAuJyix2klWIuGyk9FovBPAxKzXoHxiTN+l3vKRAnATgI58jMOSmnGKv+lPzo9sGW3pXm84H+Hi/8iPHf/4UQAF0zK1Ms3pPLrMQAPBIR5VJMzqm6tuTAQyYwgQ6FwmzX7l8nnkpCl4NASFI5czZT+pYHZXENTY7tpBYNkn5wZS4XmmlSaCgUII/LeI9AwIf4Uv5vLulojAbQ8lQgtGq2AQlb6hBb+KRzYwyxixkjLu7P5qBZSmYLx/kOMgDMy9re9L7/zO/05DYrDDxcMzn7lYi/9lPelIZ9YBK4i7VdWgICmKoLEvpqf3cODcSwt8pMXz+JDNd+fbW1Fe3s3jnalgW21BZLKX78s3flKU7eA6WBtM053dnMFocqalWjbG9vx/s8+ip++czc++eRJPHi8EO/fvR/Pnm/ER/ceRkeA3t11bE3LCx0OjmN1vR0LK5vxfHElfvqzu3H3k89ibWcnTi3kEjglk7JGE3bTWm1/wZQoIVorLUAjp+P0iRA1+sTll50KGcPYV/jrGwJlNEbI0ivAEIhQzhwrxRTNZov2g4I6hGcjNrbYe0Jgpvi3pHn/xQ/fiX/77/8i7t9/YsDsF0gzc2FwsC+GhureopRB6pL+WVZpqH8BSegD3TgxpjU4FBOTMzEtoJ65dDWmL9+IiekrXnbd3xxUZkVkeEq8zWwUFAbLALxAmArfs48KSUciUCzQYvHHJkb0Y8N/jMswCIm7gRqN2mANfwNcmVaUHu+cB691M7bT724K92/jKCvyuyVGPzWrB9Gc24oHMHY3jbRjNOvs4pDcocEqH1Q6zBGX3pxxCrTTEDvadCplxAGfEp/jhI4qS76Rh7P8WUYJC+Dltf4lf4sgvtI6oCUmPpHCkLNWkEt9V0YtU9LzZZui2F6yKYiaFmAuwbkgNrQwAfnLXxqIXBKYawImA3jc8627BIRkorctXzJizogx8ycBZxiR1VzZ55yas5tMCoPmrge0sACs3NznVTCQm3OK31qFGN3NSxcoxUw3S6aLNNq/g00hSZDOCoC0GqBJ5Jk5p8uXDeFgvvzub/NbunFx8/DCc+k973lIB8Iv/ZnxoRxp7akK1GTRpmFmAeuoNMXLk1Mx3Kp7Nd/axlqwT7AyKI1X9IGWZnYJicDGK/9YHdiRtinNVCpabArY7n78eXz22aNYX92SlrkjjbQTHOqK8I6Mcj4i9OuyRstp6DV22KvXPCtiZXXD/dSfP3gSnzx4LJCWht5L/7bSqWY5c6zp2+ZU8QRvpU3pYD41A42tSi2atbrrx6Nu0UhpZ1bJ8xeL8fn9R6oc1DLg9HXxCPnY3VXlojDJI2RipgL7cpCWSr+c6UIXvXZ2jmJq8krMTM3EtUtXYmpsIg4E3IMDvTE1MSiAHjCYZXnCMReM6FZWBvCxAUsB94verYGRGJucjUvXXolbr30jXn3j2/HqnW/FpSuvxcjYnIB8QuCWJ52g7Dpc4qCS4qmMSIm3s/4Zz/QCPj4DdlUqyTPMswaklRaVIf7g9exu0PfwsmjLACvyQlqhS7IQLUwsK+lPYkuV9sbmtjefcsWpiK2dOw3IHN0baNKAPZZwU0mii8NGF1LOr+yu4g0VskJz/B7PchqQ/wTn3EpW6cfN7lwzQPetq0y58p3p4P54VUzM6Ehvcs98fx3m6wHowsA42ZWRGjIW4uXesLjqilpRuPPMfQmA5UfWgLnnJYRPb7YYBgT7JRRenGKgxT+fFpqtGAHfBih/lOHnTBHiSXB110QRj+c905RzHgREsi7lwuANIM4BFq4Ks/yRZr33II7y72aV4y3yjRVDpKA4OJmM99zkiwyLUNPgmrTINJRhnj/Lxc9lnGm45zsAKUeZCRfaUFH1Ky2ix/5xTOp+UlpT/fAobqjp/er4ZFweG41qU9popTv6QLydfXdnnEozpZJjdzM0PITkmFF9gd09wPnhszjiBBvxPsuqB+vVePv1V+J733klfu+3vxO//O3b8Zvf+2586/Xb8dqtq3FpZiwmJ4ai1ai7GU7a5qVJP3m+KLB/EFucXSjAkM4dXuArYe+uVqOHJesCOvZXXl9ajW4B69b6ZmxJg0dzqzSUPwEswjo2MenNiTakpbf6G6osBNKVXmuyzNvGoh6ibe3tbMdAvS+uX5lR2qbi0tR0/JN//Lvxu//Fd+M3fv078Ru/9r2YGJ2Jw3028a8WPHJsDRFNkHLIMZQsHwxu7IGCged4Ax+yKISDauvNZtRbgzEwKFpMXY05AfTs3GvSsF+JS5fuxPjE5ag3hgRyxCeQLPqCL3ah6a6IN7VMK0jSHNGa2ebUh8rqO/bY2GtzfiHnEObCEwUiWqLksPo2Vy8CI4Bx8it8lQoImyNtiMYrK2vu6kHO6D70ZvsFnyFeKnpbA7LCpTJFVpmHj7YNb5pWpkWCcY4tmUvNvGVXZgmkfJOLrGipAtDOtS7kmRpM74ow4XvSBb3d7el3Rp/0IzoB7nog6JdqRJ6vwYggZF5kLQiVzkkz/kEMAReEhDiyeKKmJMkMyamUFIwKmF4rf8crwJej+3EnGvyzfywCoq9oUomhmBdaFhqMwYCSBw8dptLGx/qUZcuZVp7pN5OGVoat36EAyGnRf6YuOU98B3fgSwGRPjOswwCo8SVGEqN45Zvy6D5yG30vjx7ggjb+6txCL0KGRinUSScMMSl0pQ8f58ZaAzdk1M+KX3GnVZhF5cB95p/8ICxJC4faK81MoHa0txt90kamqk1PuaOCYo+O4cZg9LHCZHtPeTmKrn4ET0JMfFRijoeiZDDqNB49W4pny2uxvLIRm2tbXoRSFV1vzI3H9775SswNDUebrSYFDr3VrliQtnzv4XysSgt7/dVLcYutUKX9sufHoeiwurkRjz99HE8ev1Azn/KRgCsf5JiKFM2fPtIjNbV7Ci2LrS53dnaVLprjTKmKaPb3x0hTrYNLM1GRpt5oCNihucp+X2lfVTNdASkjcqObpnMg8O8WYAo4a/2yde+N0RCQjg6Meek3q+bYbLGtPC6u7Aj42Pckeeas7Egoz6ITs3tY9YgmSZm5stSVCo6ppkedXU+P29tr++v++kAMDE9Ec2BClQib8F+OkcmranXMCtya7qJwHzNWaaY1wD3TynJFLIcC5HLsnBGiOKQ1d9psH7qqlsS23NnuU/71LWmFD+nj9pJ90cJAz71+zHBi32uWbG+Lxt6Fj/EH5c2gLOD1tEbJkluxBmmVGLqPvoe8Buruiruiair/CgcCi9/o7UCzVhEn0fiI0jZzoejoQvEoPA8bwMuKV00ApQ9qpexFF4ugqJRoUSV9kDuLCMXgULlHC1elj4Kh/H0dBk75Woz7qxB+gxalgxVZoIypI/oALhAYd54Ly3t6FpE9P8twRdh4ySg93wAMhMGocLXoc1Y96wKlwBAGSqasPTlBhHP5qL2zdidtGXdqw7ov/avZDPUA2exSUcFjAWWFn/1+yUCZXr/yc2YT0qOJZx6zT7rIb5Fu7kt70Rg4FUbh9W+8T6G5aBG84qVM6X4ex3lcpXEelGdsvyqZar0Z+7Vq/GjxUdxbfBqLWxtx3JZQFFu6op3SrGX3uX05HUixYj40KwJP2/vRI426SwC5vr4eDx4/i8X1Tkxdm4quuspH37z65u1ojQ7GX/70Xrx370GsqDLolQb7yadP45137gnoDuOTh8/jx+98FJXaafz6b34r1KIXKDbi/fcexbOFhXj0+JG0303PsmDRCNPQGNh0K6XSEx3SojKny4uj/5mDi+wfoRmKR+h35kTyfTXzmwP1aKC9CVjbqhge3n+gb3PaHdPz2D+CBTjtgyNp8asCo21XTvt0C5zuCSAO3HIDBNH4tnc7sStLxcoAH0BR0pxfaoAKk2mJCj95UOUMeFEeLposK9gIHvTiF2n4nDbfag5GlUqrNuDDFwaGx6OmivPktNeabB7MmqAMQBOeK0y5H3KY7CFb6e5JY96OjbXl2Fhfjg6ne58eSjZQYEQbadXsULfnY7RUScgvx2odCsBZF3CkCoDFKWyEtLy8Gqsrq55TDRCzf7MHEw2+KDuqwEX/lDMqopS5Mo+wIvmEBjjDh4C5+6xFGysS8mOW5Sr6iVqSOypjulwUtmQQuYNiqTThH1ojswxi2sHWCpPcLBfMhpGw+t5W4Kwr8bxsQ9m/fGOEkrZrEMs+oNTcBIICAw/IQT5TvzCAEhf9DJZ+yvdnA3i8w58KnOBgYqZ4oR27plZ4Bh3d8w1cSoHBWGgH+M/3Comr/CBcDsdpQRPkOyzpE9MC0LTveC/rrClf/s5X0gZDKX6nmf9oEdnVkoOZfFowpioQ7yft59I9LcZX2RKk9XDmftEf5szNYMCcVGh8bkqmxZR+E7jPw8CohS5Ntqab7jhUs7Y2NxHPdtfjJ48+j3uPH8aLtZXoqvZFf6vpU0voAgAEvWE8ASg/9ENznNXS/EpsiN618XosbK/H3nFvTN0Yif3eTvz7H3wYdx8+jIcLy9GSFn39+pw0wcG4pat05Vhf2o6lpXZ8ePe+rjtq2s/FApvibx3F6saemtJb8ennD2O703GFIup7n2VPaCNdlV6fkoKmXG68c7y37xNeTmQPdnck/N0xPDZkPtpUJcRS8261lKaGRz3A1wtg6rteacnbArfF9c1YWd81AH9w9178++//RfzVTz+IB48exerakjVoujeWFjeU5nVpxvDEOd1FbFdw4iTzJ/PGoX8qBrIAD2Vtv2iQgLI09kYrarVW9FfY5nQwWq0h2yGB88joTAwNzUWjORY9eq96MRUAVVbM3KBvmc2iqLzEgAIgVVBH+7EvzdwngB+1lX/JQwhw9/did2dLFdCaKpgNadbbqtx2FUZH2rm+aW+5q6ejCnWPmS8r67Ewv+hDBuhzpuIh7eYp8ZblUxZ3d1PoZXYfltKRKACswrdyVp55n+HAwx4b0r1lT+VzrnDwLXIn2RLHwPmESleYF4zJzXGjKcGbyKf4AH9lF5D34HF8fEks8opb3r5080WJfYmGSeLWml1GF3LPrYnH+3P3s+fCyd+IoBfBxPdyprLjfS5MYVEKAxlklRd6I4uGwhJampLgLd0f5VaN7gfTlVWO2W+mwkZgAB37gUFIC2lQsDCP3mcl4zfOnzdNp2IgHDNhAjX33sNA78+07wv5cJgOJfN00doQ9gW37EuEQdEXLoRTmiKNfGfGK2xWHufPZ+GfGcBB/Kp00q/bqXFMWDXGG/W4PTEVU42G91o+VNjd/RWJMxrggTf172ZAjnnGXcwxVrUjYFpXk/G5hL2DgIiGjYGmtOYB96l+8OFn7i5oDDVity0A2NuLex9/Gu/+7BNpf0cxPdaIb92+Gpcuj0uDO4z3fnJP5XASd167Eq+9OhmzlyYNRM9fLMSe/HuFKjRRejxIqShbqkBazaZ3k2M/jFa97vyxUVPf/nFsCEB3NndjY3PL2jG7+mVr7NSDZRyAy34PAARaVUea6f4hFfxJDA+2YkLg/+nHT+L73/9x/Oiv3pH2/2ksLC2Lb06VB2nO1UYMyJ8rfpG6B7pRLqKhBZGyFGCaHShKmTNggreszPQrnGY0BMr9qoS86EU8xVawdWnSzdZw9NcGo1YfiqmZq3H91puizS2D+MGBNH/lFZBGa2b1IN0X+6L1njRinysod+VWSVH5qWVxfLCn1hHaMvtSS2PeZ+UhfdJt3++3d3yaysryYszPv4gXshySy5Jxa8RKPOAHoaE1eTTfwpQFvyE3yKq1a4FjuWaB93yCTYIk4KbJ74FXh4tSU7gxOFjKhBUugbOIZ5ks+T4Dxj/yxyApGjWYgWxC5wRz0pZy/fWYrydm08XkFJEgFskoCI8jBeiX+egHu8ny3RmgpfWvKJD8QBkz+FA4XR6UgPDlIKEB28AsptA7b9WoewY9uGeeaTlB31PtZK3tK4lo+57lgZvCzC4KuedLxWyWEWFlceMOUCYtvhJOWrLMt25yUXkUhoFRB+fv/6YpgbS8pl/uRYdCsv8m2MpccPsPhX3ROAz9sUpN7WNpntV4Y+pSVNoHURNd565MxVtv3I6ZyYmCyVPj8cCvviVJDOZ16bue8ZHY6BdIC8SP5E5XxN7Ocbx+55b3UaY/V2jqPSYGWgOxtb0Xf/6Xd+Pf/uD9+OMf/Sw2d3ZULuxPEXHz5kx857uvR71WjetXJ2NypBlVFj1IQ96Uxrotv0o1TGBeYUocWjDa4raAiOXjYxNjUWvUPDXtRN/tCxRYvv50fkGanzRHmrkSbIC+Vxp3Vdb9uWi4agGQN6YBMkuBFk+9UYmpqZH45V/9lpr0vfFiYSmeKSz2gW7vAYRosKce9IInIKngw9oc+EWdleMSqlz0zL/kISr4VBI4poqZGpV+9oFmu8+a32VXnipS8S4DiSwJZ4peozkcM3PX4vrN1+PK9ddjbPKK3Fuh7EVH+dgX+NJlwdaqB/vSqpU/8sihCwzkohlvq5Wzs6WWzo40Ys4fFFAD5Hto1esrsbw0H8+fPY4nTx/HkkC6I63ZAAjAihlS4UH+aMkmSBskJQ+puHBNv+mOP/nnnZwh9Dmvkk8kRTSHMaGPv1d0hQKm6tIVS+6Ro2+hnay9IxsQSjyRMzxoOdOlxAyWDBN6q+qUdWz541v46Wsw5Orlm4JQphnPFECZf195Jz9nBZNXCxvU8keYBDLfEZ7DzAKlYOxR7wFp3M04enYLxx+mJs3eBgAx81+9vwAWgRBYeMMgPbtWNbCKIcQMvKfgES76Xt0zqHdnSdOzY8C/bfEtJNcVU/plFZcBTcyY+eOa75xO2TJ/mPL+nHHPTb77mwMa+Ewt+zyM8vlvs7yzFqJ7dpfbj07EwY5XCD5/sRxPOelDgTLajxaIBkTFoi9MK5+6sSMtS1ntvzYXXVPjAsaKmst78XxpIT5/+Cy2tjpqjg9I4A9jYlQgz0CkNFK00rsfPYhnz5djXWDL9DfAUt7UzD6NjbX1aA32xeOnK9HelfbaHImeU+bbClyUd/Zepi+UpeeIHXtRM6tkaXk11vZ2YmufU1DW3SdOifTUq1EbkSY/0PKg1vrKGmjpFhYAzeAZQDM+Pu4+UEpun0E1tF3ds9fEBx99Gn/4Jz+IF4tPo6//2GfsPX+xGpxpuL27aR7igNymtHYFKhoXZUVhUL5KB/Op6YOG9pQtNOUdvMMufNVaSxXBcNSkIdPN4aa7eAn+hhUcpr5lMA6e5jDg/n6+GYmhsVmB9B2B9VvKB/usANRdSifLvpladiCg3oldacP0LXfUitmTdszz+tpSrK7Mx8rSi1iefxrPHz+MB599Eh9//FE8evB5rKwsKW5V4M1GDA4NRWtoQJVfQ+mlf1yVCRU0QCnasUcOypLzLhoDxKxJwLplSkb4s6U7I8E6HSkWUVzfIV16LNzJv8qlyD8g7feu3KBR+tRL/aV2bUVGfsWoBkHP3rCc6jvTU2nUZ5RPllIRxks2iRQv2TC1h41P3CyBCOQdwpQ/EygtoFoWnL2JWEnwBBK40k8UOAWAdb9avrcACoSprVUKBmHcXfgGWYA3w0cIXW07brnxja6UTy5JzYHGsoZlZgAaEbNGssuGlDhl/k/CynykJf6My6THm/4dSSNzXpyTNGdaKN/ZpQi7cPuywb0cZMywim9teXJkNqWfi5ZY8FeGTfyeSgjDK337na1YePog7n3+SXy6thJ/+uRh/PH778djaVDsanPCxlT61Bv5qGgPt9v+tiVNtWd4KA4EJhyxfyT1bWJiIu68eSdGJoZiQxraH33/nfjxjz+IhwLtZ08XRJpO9CqQ4/ZeVJWuhmjer6a89MvYkoa8srwrcH4Uj549Fz2rMTrGXg5SC+lX7q+oyZ57KQN4dFGQns31DY/uVwebccqAoPJMPzlbkh7tdeJAFU6fKsqmBH17mdOq9wSC2Z1FJbW+pma7tEMCZuOlg5ODOJQVpHoK2bMX2/HuO4/i/ufPY29PZSE1fX1rV+9V3oqPDZownAaSJitd3ylMKm6eqawpLWuG4he8wId91X5vkt9sDgr0ci9mwnDJSo6sKcKHKjfkC43V3Xh9dbUs+uW/EY3WaIyOX4rLV28LqN+ISWnUdI3sSCPekobc3tm0xry6sigaL8T25pq05l1vqNRW+jfXVmNh/nm8kLa8Km0Z8BgaHozJqQmFNR5Tk5MxPT0dMzMzuk7F+MR4jI0pzpERldFojKmCYwxgaHhY2j3dM6oAxTTwCXR1X7TCTEPo5F20QSYLkySDt/UfLzRl9Ec3BqMNvIAW1tq7KwovW7mmEx5FHwmK7ogzK0JmdWGhN9/nxmvIgyIh6ov2JZukwks21GpoKF1q9gkmlW+SIWYsKWB68iSiFe+w2S+UhQDBz3aw02P21YngqhGDAQ4RnKN7sGi6ADZbQDo2hLavJ+e1qimoQOzmPWql+enJ/qlRSwEx1MNACALAjsYtjaBL39NnRno86CF/3iAJ7Ub+EuRTQ8pCR+OBGeQidwOgtA+6AqjZzYzKENPBaAhnq0HBEoL8pzArFtMAMvll8U7uDjvfnRu9MzdjoQfX/Lb8Hs1XGdJ/moYMWImuLAfmQNCD9TjZ3RBAP4mm8jw9OhRTlUrMNlvxdGk5NgXegGBFdGAl4eHaTvQM1aJ281LEIEupRb2TTk4N6+L4fQG1gGiwpbDGJuNbb12NX/7eaz7Fhe0nu4963O99IBocKd1H0kaZitds9sfUTDPmpodjoN6IWQl9NyeIiyeYFcAJ4xXxVHu/I61bgqfvvQ9yD5Wg3A7aBuWBQfa3qIsSEmmB7vHWjrdIHanWY2J4IL7z6ivx22/figEOExCIMFNnX3TqE9/2HqiF0DmJzu5h7HCY6bF460Aw3dlTWtljmmlw9O8eyw89Q6KneBAtcHCQub39onkCQ5ZT0h/AYNDuiMqakoePxRdmB/ihlxNuWu7HZrP8aqUenKTOdp+91hKzFcP0NUCJYk02IAzRQu/o3usVvzK7Y3BkJmauvR43Xvtu9NcnY2FpK9a396LeHIqR8ZkYnpiO0cmZGJ2YijHdT05Nx9Tc5bh8/WbcePW1eOX2nbhx85WYvXw9Zi9dj4nJSzEwNOrl6BzFVRN969Kem5zOIzs8MhST4yMxPjYcM9NjKsOxuDY3IXo3o6FKqy8zmrJJyVDRAKbIrdKefdI5pgTd4NvcqgHFCfk+kLv8K9+nJ8ht8riIqjBy+TsyLSpnhWYljuAlgwpPLim/smjZ+JUAK8yUeYP3V2RKmftPMV9drP8/GPjHPCQicZcMlaBhy1N5r8IwQ4vReVMCtTMrAYKZeW0tle8EbICfT9LAD4UgomdtnGDHZHuWqdKVYeAtwA1QTa1bBZ+x+XtxhBnIoCsLUNPvxzuikEeH73AcVloqCCxppnnH+9I6Pn3qgY0zzV8OxJs3vhJ98Ug0eb3w/uJ9aayZyBA+H8OkuLnrAiYUzTI0dA/lgUEw+l79jk3V1+O4sxAHB2vRu7npzZEAv8Ot7ZiTBnRjoCVg24/9+c04Xl6P3YVN+RUgSPj6Zmeip1X37ImTU1V+Ap7+qqBDielWOtinGyDpFXiiXY1Iy5q9PCYQGFA9IUAR2B6poj3pO4m+mspONcC+gHFv90hNb2YPHAoIeqJR75NmG7Fjd2YoHHmuu3Ij+iprR6p0MSpPtgalib20sRY7h/vRTX+wCOu50fJf6We3OPqa5abPFLXKl5ZWjmPQhYKAs+z8aI/+aIRfNBSwMkuIsQ3od3ScvMzqVcqUAWF4nJNU0GpLQ1GdlZZumGXBsnDACQfKCt7kBBNvXGUgTpEFmNASqZgALyoAADqb6fhJficsALrkNQ+CFXxfEcgPj0zErVfejDt3vh1Xrr4mLXc2hocnZMc86Fir010x4Pjr0uBbrUEB7kg0Bgajr15z9wVKTqWfrVBZeckeLlhVljxLPtD+6ZLpU5xVubHEvtVqxPCQtG+1sMZGh/MAg5J3lU7SSrotH4VNToXkog+as71ekCNZ/Tv7zq1A5Ep05OuzcRoBNL9cKCY6yzpqWd1doBm0pcL4+mDya4oZIogaEJR7mBzq+DmJZGLblFcZmO/sFoDWDd9K4BWIvz81qOpR4RMGzRuP0Bo40zouGcJw35gsYJFhiiT6rpx9IY6WtiwgEQPB3PkeQRAICHA9+Cchws21M5WAfmYafgVgWzCK2v+MqYp34AOMxKAFzEH+nQfZ1Mr17CRzJY6sdEp70ZSg7HAuvM9ngBcNrQwzQcDammjIacwwBJsMHXTWBNCb0g63fXLIycZGXGo24ptzl+J1aVWXR8YFtr0xK/CpbkrTVvO4u7ITlclG9Iwz24O5qLRu0FyY4cZS+56odEuDEzA2G71xIA10XcD/yScP4+7dJ7Gy0o7VjY40zXqMjwxECAD7VCaDipfpboftduxsbgmIO7G2shP7R/uiYXdsbe8bBGj2M0uhKTCgREVRVQYqD9GZswVrAoVTXbc67QhpbZUGS9UpQ1UgBa0Y+Hu8sBIrSxvRpXvCOFBF4a0C5NeVnMqro/TsHag1IFD1EVqqgNC0FZjTBIBWaxW7UWnQnB8aGs6K/4y38X5+f6gwmL+NskExCp6lNTdjUGDZaA648kBbxJiXqeR0TSCWY8EKJX9l+ea7EmzgdyoJuvesLIh3h0cn4+arbwqgbwt8p+SulkPkCkFPWZO1NqlnWofk17OZVDlwhZ9QMLyFrhJOuMx99uG4Ami06Rp95vqRW/Lcr7y4j7rV9P4mbPPKnjbeUEk0dXed/BJ2DsTTrgNM5aZA3D2JPMrdP9NR9OBHGRATfguaeNpMYciHiET2fLEbN7IZp4zoR8sMGfcpSYT3NRjk8e8yX33KSlpBXBXs+V4cgIteQqv0YMJhEfIEmRKA9I/S0ndea8+3esTZfghDQgKD0q9HgcGYFC4M/AUhoaDxAYgyWAHzAdo8i4FT46joGWaE+eUuN64+tl73Bnciz3+Oz4ICiOudAdkFnvnBv7VspRFDmn1cj5jxPGXnpgRa8lkC65dNmafynYK3wb+/EdPnrAEqBTRbhDi1jAOVAf2pHPa5316Pg/aKwKdjundtr8fh3obAY8+j9FGpxfbGbrRfbMRcrRbN0ZHom6lF7/iTOKk8Y7YpifHihZOjVQHUovNEk5fd4tgQp7PPvOX1eD6/HPVWT6ytrsT25l7scMahhHVqeDAqSl/PMcAAmOfWoMODzZgYG4k2I4Yqiz1pnKtrG7G6viSg3lJZ78dQi/nK5Fd8hQarsusXCIwonWzdOTA6FI1haf/SmAHbA3dDiEYCh42Vtbh3/6EXWxzv7MaprnRfsB6HvmS0MmaL7InnAHdOPGGvDHiIRR3gp9hHmqfAmTnHKlPAEQCrCZAASK9ulMnyAhTMta6gWQwC0eEbZmlUBNB0afTrigbqXePEVxiA7pwvCIFn+KtwuGBKfkQAuCILZ0CNZluTltwYjv76oJ7zpBaCofJmz2jSTzpFVQWWcikpMN3YlyQ3DcvpeXSr0P2QCokkRgFlF0tq/ATMKl23AATizWZdlRd57Av23KaicmsXj8oeA87Op/4Aa6Db6ZO19usMki9Zy5nySRxOA0BekR/c8AN3SnaRS+eRXAqy9Y5K1R/6P7T0bTql80s3WdL/cVMm8yszuSdBBpyFrju0O4gv5kwrP1BIBWzARXOBCQow9/QYBIt3hEMQFBYAJ2I7bD1T0O460M+T0v0e8MomIQVKjc83FLYLGLAFQClE3kko+Mjf0KQEkGEC/IoB8OtTH+THTMI7DN+YIQAZLO6W9HzWNyWjkdbyIADSDkNQmWDyCh3SXjTEh7n4rrySXv352d5IowIzyYRMxaeKCu0kPAB394O78eTBZ3ovcDph0ximIe15hd2eGP7Z6np89OnD+PP33o+/eno/1oelGV0aiZ7hUWnQs8pvTTCPiFIW0sKPP4+j06e637UQjkwOR0cVJqu9GOF/8PB5XL42GbduTarpy0DifvSLnm+/fjN+59fejH/4K3fixqXRGB2UVnd8EBz0yn4Re3vbEuxabG6uqXyo3KR1ih9a0rYHmv0RAhXAWepedKlS4LABeIkVpSzhHhgZ8m57aNJ0dVAyHA/lfZH1bV2g0a2yOF7fifbqZvQxE0H+PPNjXzRpHwhwuqLVqHojfcLkZO9WqxIjQ3UfukvLTcQ3yDUa/cp/U4WSdP9COeqWSpVBSJ/Uo3d0E7AQBYBm21dPsROglq0uTFn2bC4E2KYSYKez8OE5wMZ8qZ+nQqriwz/abR49RZeEnnXfaNKFwRmKahWKZkcMhIrunrYmmfQe0rIKKLtkOvuuwJgJ4viUProj1Wa1uiUSGnDZjwVozZakKim605xG9seuekBxfHJctMz1AbQQeEtlRguEaY8Up7ssAGy5Y8mhiKpvJEuSxZy3Xsiyfo6PFgDFr3BzYoD8+JuUO/1TXAXhuEJEa9yFQijbV1XrS7R72aZAkpdrkkBpmKKlskCckwCiC0WThFPpAsiAlkEdouEPMEcrFgHFlCcqHAhM7e79O2RgeDeVKGB9BjPlLAfeEY7i0bfEyx8M7Chd8MWzwjRIk14XGswljUPXbPYk8wN8pCNraV3xK0v4edX3sqk1I2TyI2umElB79FpEcJ+ZmNn5cwplCEsmn89cbb4g5DKlwJZX3kMHaAdInIdEhQU9EToBAsC3sxEf/uwn8Qd/8L/Ghx99HPtHe0qX6CmN1FPflLfVtdWoCJxONrfMOUOv3Yi+yxPSmlUG3RwgejMqPTPKx350SSAZlO3rkbB3j+hZzVk1dRkgEq4FS485Ph9NdXvjIL71zTtx/eqUBLQWS+tUCD3ukx4d71ezdye25G91YzvauwfeR2N0dEBZ6ZEWvhLDw+zDPG5NbG52Rppgv/lDDBA99brSV/VRVXt77HV8FJtbO1Fl+ldLWuOANPXxkVgTHy4pT89POxGD1Zi6cyN6ZsZjXXRrC5wq0n4pYfqb20rHkcIakAY4LoBuKD9Dej8sLX1woB6D0vLROKvSTJkz3zR490ZdWjWaGqBpvtN38CwVB+Wzf9DxMnL4iH7dWoMpckpjta56hn0rOJqr6is8STl7QFp0hpfgI5ewyv0LvCF/xIcb36ApJpgD9tnlwfJz7zUjYOYEl4q0aMuJ0oVAJC+JjzyfOwcz99UKYv40ckV3TG+1GXX2BBmZVUV8KQbH5mJwfEaV4WRUm0MKu678CbwNtshZyhjh0QU0oJYP27NKWov4FK78lTvjuQXIjZQMJ81h8IxTcrcEyfSzLEFLvwcTkt/t159AD9wwSR+ulh3KRZ4sG1JQkMfDzrYryZdtvhaATmNoS8MN9NE/0dfMU/bNmVAAr+5zorupRxH4vtRkXUAOIwvFBQsjqFDpB0Qw0bhhSArIWjVXmE5WSoWZ1BqxwioFgIiphQ3CeoahSqC2H9KK9kLtTa2PussfQkDtLT++SphLm1p5as5oCg4DbZ7UKy1sQlOQ4wsmmQbH8npukhakO7UEwi4rJBKEJmCG1DU3fqFFwooy9lbYiqP2Yhwfrsajx5/Hex/cExiLIZnJwf4R29JamR2x1fa+z+1GT4y9djneevOVmB6cjmqvtDwB+snhomi9FCf7d6XAfhyHJ23Fo3ddQ6ZNd9dRTE0MxdTYSBxKsPcP2jEgMHt4/0Xs7qzHN745F29/67r7fD95+jwePF2Iz/Vude0gNjZFkx4BR61HoNUvgB6NDz94EIuLOwL5XQFFOxoCwJvXr0grZGOkQzN3d73fC2WYOcRgJYNc0zPS9AUIXdIgTwVGXczoGGjFxyvLsSDQqQ+3ojoyEMeDqgSGB6IxNR59g63oUQuga6jh47sYlJsaGogZVQ6jjYoAuhKzkxMC5YroyYwVNEvaEtJwlfc6c60FPmdcXxSfy1FOtBjpnqGc0GZrtYbBudrfMHAyA4NWB11rVPRofzCtedBhnpd/Cb7m34ykKH9meiQgE60rbwOYAE+8YkdbuiNEG3BN/1INURglGBoAdaOKhUHCgeGxGJ++FDNXbsXs1dsxfemVmJy9GVOzN3Sv69yNmJy5JrerMTQ+Hc2BYhYNcqWwDgB8lRd7bKBBZ5ITYN2aJi9FHkmCB2LRqlVJZHq56B8+0puSpn98i3yb37nPTaKs3FnGqBzzG74mjHOSQS+6WoquG1cW2Up4mQYe/tvMF9zPCvorM1BFBY7mUBA4mQtmo9AAsKJfV4yYIJwg+cVO+7LYip/CwK+CNcMBKqIrJSo3HHXPl/IHs+V86QRDvqNZBzM6SbKkx9oJWi+gSvy4Ac6AIMIizYa00kdNs5TmHeG5mUZ6ECz8Owws2s85uKewZTykQSmSlkGrgUQod2VizkwpbM6MUpsWA4MZoLvR1LKfDaGGpqcCvXIgTNWW8JkVYzvSBNd1uxR9p7vSbmsxNVOPJwLH5QW5s4BB4MeGSHVpD9cmp+OGtOY33349Xn/1erSkFQL6XiTQ01A+R0Vvpe24rW8AZwHUSUPvaZ6zI1i38K7l7TlH1dynubq50Y61rc1494NHsbLWjl/6zu34h7/+hkCkJy5fmou5qUlpZf3Sxhpx9eblePWN61EfqsYzVuotrsS9x/PxbH7dldql6dGYkmbNSS0n0vq769LqBYqn3ccC5lYMDY1Grcl84JpokjSEj+CDagUtssvT+1oCU4CAshkdm4y5qzekEU5GrwC5C9AWWB9Jcz6snEZtsBZjqnQuz47FhECdnexyE6NuzzIBDFnUUqn2KV5p84XShkhREpRsFzsBHnV5kQp8zEyIxsCoQGxYmmzdoGytF9FwuuHZ5IkSkEtT3pcgnc+SF7DI8oEGq+/NU9nl4YFMNEXClj8A8BAwEs9kaxUFSf4V70ngLqCvUCZzMX31TsxefyNmLt+O8alrMSxtuTUInYeizrLz+lDUWiMxODIdIxOXYkJAPTF9XTS75MHJGtunqvXBICFnEDaaNdGt7gFR+vedZmgm3qGqQPNmGORA5XtyogqtO7Vr5upbprm3bMhCJ7pWAFnyZWewoNidDv/Fz36RO/Lrez4QwY0RtDQJT9+/ZOMiv2CQddwoVaqy/t///d//vdu3b9/iDDT3S30F5og1/DurulOO4VQzji4wE/f8BHQY30tonLLC5Bxi3JIJmQN5JE3wBCsthM1ctta34vGz1XiylCdkDA2wfwFLdnM2BgDJ1pBoK6U2DOgyCySZWrAGYEs4EGIDvywjuww6sGClGyAU4JYaqysWvxcw4k6T0eESZlpry/JLHDAGlQl5cF54zz1xoy3xbM2aH/4yXaUfM6/uzu4LSzwEzNamruTE3CzjPQm2ltxT81TAfCC7vxmnhwJTuXV3SXOT/5Xlpfjs4Xy8cm06ZgU47APcMzISfaNDcdysRLvSHbvSLLbb7QD6+9T87urqF8dklxMDetIZFdaQyDEh+g4qPQJJS5n8KJ7h4eHYlwa0trYb6wLoI0nY5/efx7PH63LbimvXpuLGzSsxe2k6br5yVdrXaExfnhRo1ePF0lqsb+9EX71LQi8t9+AoRqRtXp8ej7fu3IyGNFnqi+pAI3oBaJVxZ28v1tdXPcjJXs+rq5sxLLD2vGABg5c6d9oxMjossikXEs7LV2alxdZEF4XFEVWQnopNzxyHdf/Zk3i6sCwJkYYuMCbbg8NNtQhq7uZo6NveXvhUXpSmseGReF3pq1VEr6Ki5GWWbnjQdHl52Uuw641BaaVTunJoAdPh4DfxKDxCgDLwQvl87pZXAPiLbtjyW1qVAlrQSjxCOtxlgWYpYOL+hB3q9nP/DU//1M9bi8KxqqybLfaivhJjk3MxNDzh9LJqEX6ny+Vcy4f3pfjQPSOw7aV7Rn4qLJ2v00JoCYwbalkUp5XLnf1PZqYnY2J8NOfFe3yAdO2rJXIcw82+GGzQ5dMjuvYa3N0qkO2TbLMs3/P5AVPljXJzy1dZR9YEFrICYL3AKkumCRUQ5c79GRijQcvinz7oscvftrz/vAaacwDE4uJi/OAHP/i/P3nyRIxUDN0UMcva/IcAGgtA1wTQv/uLAOjOzpqZ/4yRLv7HTX+Qy6DGM0xd1OQ8l9onfC6OEpBsx7GauQA0K8k2VgHolXi+vO3+vAEKu1YNTg42s8M4at4aaHkGlBUefWFowip1vQPMKWyEQUIKk8uPwVcgnZoN91iAnmeEuXDne8JFkGBYZZjnzJPcZWAcCFEC+FlaFJvz2ZNaEP79DC3kP+8JAb8iQj7YHf46QfvplkgJ/KhUDgVA2wsPY2ftRZwImI9Fr1MBc5xKMAXc9A32KZ/zz5/Fp09X4s3b0l5HmtGjcu+XNnTSq3fba/Hk+fP44NmjeP/JfW+5OdKcjKreddFsPOmN4+7VOOx+qpS04kQgzVSskNZ1Ig2RvFN+UlZjfHIiNre2SXGsrbdjU5ZyomuF/umtzQ0vKWcaHhu+c27h8+eL0ioHY1fly25rVLgzk2MxNlSPt27fjPGxQYFyReDcjG76oZUulVYc7HYEyi8UV2r7A9JOh4bH3TxnH4b2jipxSe+eQHJ3l26XhlfEZTeC+M501b1ADXBlb43FleV4JC1+c/8gdlX5bW+nltbdx5S87hgdGZbGXheAML2wL1qNgbjz6qteKIPJMLMcKUF2gvMmQyqvepOVdiPiV6bW0beffF7yCGXu1llR5rzHuuxJr2ypJacb3xZ8IpPvDLd+x+AqA4HHtJhUIbNL3aEqcPr+3eVmTbNX2u5gjE7MCZylKY9Oq25qKFxVvnoHxJF/tFwUAsoV61ac01a4kWalBdmg64YKKKdICrglj4NqWU1OjsTc3HS8cuN63LqhCnpiUCCuql9AWe05ibr8o/RwkMJAS2BfTbnxMnJVAsig45YlunIwHgP/uZxEx9y8TPcFzdzKNk0KuukdrQru+2qtGLv0Tcv1z2sI/+cFaHJIj3j1F6FBH1uDXhdBREBQWoYCxvAfopFE2MIGAlIlgjwyENnJFOHTY2rQx2Iq5vAe7ndibXk9nrxYjReruxKaarTUdGqhQVOTCzTKKT4ULFo0K6yyQFSwdgNkaWKp8FUoaIcwOQULc9GHCYAD9kz6ZwI+B3rSZ1iRVon1qi4YAUvOzCgFs8iW/c8pcHJXpWFhU5i4pT+8mtV0k8Jc3MrqH298TcM9FQrh8zkDrO3t9Zh/8Wn88K/+Kt59/7149uKpNMlVL19eW1kVQLWjzfQ6tTzmF57H4+c7ApOrceXSlTjtGxDgHsfi2mJsS2CHBRgc88TS67dv3onhhmhAulQG8FhXCFBiVJVCQ89ofeRkKdOtN2b8U2h7JEEcsybHmYN9AjV2RRsbo99VLZ7RltK8GDt7m55V0Wy2pGUyBa9X2i4HsbZVno1oDdXi7V96I67euByVWj26VaYcdQVdUiE6jp1dNv3ZlMZVExCyhFtAQFcF6VbZAFDt9rY1OYCL5fsjw6O613uFlVPXxAeqxMhP7lHcpTAFqmtqheh7Kv7WQCuWljZibbXtvTiYNQSI0OUEf9y8eV3pgY9EE8qMApJhoNwAvbEuHlTcI1MxMDQmTVUatPgQg3d3k3EjY4AtgAQLb/J8RFNfV2vJIkBZ2VsrRKKQJXM5TXdpxsfsxZGb9mMBZ3a560iDPlKLQx5VWYzGzKVb0pgvC0DHDdQAoajgkEhcKkykJfPmdJIu35NeySn3+MPBvJAVjpUeySPaNbwPWZhhhdZdFV2Z/cJJOlPjI9EvenL47pZ4lvDGh1viRcVJuRO+yqub7kbRyoZoyzRiyT/woTgdt/0kTeyZHMkxW73Ko0GcvU0aMTL3Dbl//QBNieL+C+viMEDvrjkVgBCEM9H87CLPArXjOfEgHBZniM497nGqWt8A3Var5EAa9H4sqvn57MVazK/uuduiKe0ZkGanMRYdeF8NANqA2OcaXCWi51wum33KqWG7yaa46PLId3zL9CSFR+0vMGbrx6qa2uw0Vq66YvUU32ZYCqdkCoTGAEp8ir9wS0BOxqUYyHUa8gqIJ8NTkZAgM1x6MD1sRBwAASCAFrRWnjz4UJrxRzG/uCAt9FksrahlIfp89vBF3P3kcXyq68MHj+LBw6fePGdj4yDe+saNmJqdEMYqToHc2vaql3RzOkZbGuPM5FTcnJoTk0hrPp0XMDyR+iRto3vAdEP7pJsmjtdj7+AdPXOc/4jKIlsI9AEyPW1KmmqTmQoql2pF2rU+AUzoMwYY6Y+Ub92LGqqk19d3VAa9ce3aXFy/fiW+9e23vL8De097tanoqRTThAACRN+u2NzdFKBvGiTp6ujt45zD4dTsTpmiJi17nw3nTwS0uWc0MyWs7bJ8WKQlfoOqWmusfqRSQaNeX16OmanRmLs0apB/sbAVqyt7sSXw3mmLzwUmHHk1Nj4cc7PTCkrhKSyXHTygvNLts7WzHavrW+Kflvdz5gxCNFSYgErMikEBOglweU3ZOdeYS4tJhQLgTjC3zQAN3taOj9jMv+MrFQ39tfvimfbujrJ3Es3B4ZieuRGtwWnJSNP7gsOzJgo0z6Rkmere4WOdNuWTGk2G/6QVvqA7okyb5UH+kHorQuIdBiEtB+It5c7lhMw2kOFGU/x2olYX+4bsxuhwU5Wt5Ewy6danZLqnl8OA6WbJSosJA04uCVR47l9WOhS5HrMlQTzc489pp6umW+FYHpVmyfrI7JtO489rSNPPC9Bwwi8OoAWk+7vSoPlRgCKImeg8XZJF3YuBnFb9WTgKa3/6I7Em8IkYTDU+4UqVjt0dZf7ZgoRlMxbVdKawAeeBATRclvMm8PbRv4W2bK0arS7B0tqzCsWDgYXWAsganCXk7k/rq4lZuQewsYTFd4Sj74pv3YQDzPU+F6WIkZVnmM5+AHC6S8pvqLHlz8zl/JHlzHde5eaMF8/QKR18T5NMOqFaErtx1FkXnVfi0f0PBTaduHP7Urz2ymy8emvWg1qzk8PSSpox3OoWeCnfYm62xNwS43/vV78lkBiQ0DJyfeStPcdazRgfGIyJ4bGYkCZFvyHlcnBwP46OnymOppIypGQgiAhI3UDHCsW+7nHltREn3dIslcoUPv1XK2RkeDImJidiWkA3PDQkWvVJq1fFKmCi5cShpfhtSjjnLl+OO6+/GrdfuxGX52a9Qq2iMNirObpyoYjk3UIAudEQ2WJ0UwLNhledTjtqdQnbyIj8ESo07SpaPOIN+IOmssFQcev71bX1uP/gcTyfX/IUPfaB7gh4ec+JIexPvbK6FfPzbGrfUXgncUjXSftIz3uxvLQZd167HlNqMXAIqvdFMXhRQajMTqkUBTg7nRgULTixm5aYu8zEB8mT8BP8k4ayxzJDodwuM8dSzv1goENxZ39e8agK1otoBMhHR1JuAGfAWnllQAwaAfj0L09OXxc4T4gnUz4cvoMEkFXORXxWIM7iFk2pLPHDT++sgBTvk2X5Xt5w46aQC8CZlit5pgLxaTd6jfy4y0k+KuJVul04bLjZ6Ivp6RGnzdsES7a7WdAjnkDuSSt5wxAN98wM4SEBHKVCL/ySZJCeTItu0soP/eujc/+ZADSb1qBBw8gQnUhtdFPSKUvxWE4UcDJC1mb4lpsYiO894nrU8TxFmmZM9N/e3Ih5AfTiyraPVgJwhwab7oemiUzXBqvBAE6DswrV/dFiCuLxZvr6xn3LgKzy3VtpJDCr4LP/Wd/qqhvX3tmVkSDrgRJd6f5gwMLfQztlifTCvLxLoSv9El+GlVo3zzBKtzUAmuFoUhZEoZDpAcEUZims0OVAtODUi+ODNQm/tNft5Xj68HNpYz0xNzHrwarB5kCMj03G1MREXLo0Le1vMi5dmYjZ2cl48Wzex0O9/dabUe+T9gqNFSfn1MXBYfSJDxpy7wN4lRU1quVHrRIBc3d3w/sr08VAl82JmPrwlHTs6LmlfLNCTXk8ZeBVP2RBeebk8DqLRwYbArGpuHJpXBry5bhyZSquXbkSN25diVdevaoK5lbcvDHp6Wyt/rGo9jLDAfqIt8n+MUdKdRSH0sWzZb87nj5+EotLL2JgaECVyaHyPuEuE7dGACWltbuHZdSkhVVw+vCExRRHsbG6EXfvMvXw03j3fewn8dfvfBTv/OzT+IyBzfll95Uz3e9QWNIQYEBr+ID544cC866T7vjmN1+NidEhlxeJdfcWgANtBZZsc8rMhDGVEbMgaJ25Ekc+KF94U/cI9xHTyxwGoAuwHpsfEtSQiZzNw1Q0V1TiI+87UfjN7UWxTFXbVxqK+cH6NuTOxl0sz56euRb9jQmFJbqI59D0oRl8CoE9swS+F61TRgUnVkLz3oBMJah0W+vWPTNEkldJu9IqfiFagJlBWwKg7aMv9KPCYPDyNPo4F1NvmFnEmIYCF22PJbNHqmzzLEgvPRc497nfHk2c7imFLAWBbx2rnhOUSV8qhtnqUswF3cgB/ognK1AAuiKAfkv5+M9Egz5oM0hIg09ELAqsTFf5ZGcYlOaKBJsaUS1XvaPQEfH0zIo3APoEDVogvbmyGgsv1NTc2I3lTRY9cJpGLQalgfULlNnnl5Vh7F+Lhtuot7wLl0FaWnG/mDO7L9iqUUBcALmbYKQFMJVNjVuaoO6zPw1wL7WdZACeEXwYEe1WGCsDUwuUi3f44bkb8Nd3Zbh5jyaQAsbey0zZYkMdMo9ApUDSjN6J9Y0XsfL0fuxuPJNm2RZzHUgr244H919Ys2SJNJXTqfLA4h4GIPvUVO/tEugqb3tHO/HJg/n4xp3bcXX2suKnH7cd6zur8cfvvevBwcfSEh+vrcXmfjuGRL9qF6C4JM7aVlGM6Jt+lWuCBCDZ3S3wQOBQZ0+gU9JBOqvyxV4Zou2JtNsuCaD8QI9+CWqr3hcjg4Nqwg7EkMpueEDlVFUlKTawwAlUGAQ8UXihME6PORPw3Tg9JKyWSFZVLIrp6FjaV3eMjQ1buHfbezE+PmbNG/5yy01X5siKJEpvnzBKQKR4Djo7CuNIGtpY3Lh2Kb7x+s14887VuHVjKi5fGosRAX6jTleX8ocWL7FBY17d3FcTfCcGmR6o5jf4991fft0zFgxwogg8bOmjUhHPrm3vRG9tLMYnrrlrDDqYbwqAADx8Nf9wD9AB2DwWgKiw0z+gh1+AyYip+wRn9zUXu7sB0hmAPKgE0S45CLneGorxqSu6jigN8LzSLN5WLERuQ9cRigOfm8dVZqTxTDtVkFiCNlDz4Lj4Vmn1r3i2Z76FKrRY5UYe8SEvdL1Q3szkODlQy4rFMnq7u8cJ8e0YgTdq+k7xoED09avyldxAA+VcWYMf4blMiysIJ4duIZRA3SsvHNZMqlxx8y0ahNMslBIWjH3FfdBLS0t/J0CfU/wlmjJ2iuAsJYUxEUUgaOhFHySRCwYiF/b8O4q5LGqRUpk/EqH39gVkEi6vcmJ2gbQYmJPBHTaxaTTrasIPxvDIaAwOjbjfmP0IqhX22hVwAwYqFLoy2APhrF8abdjgDLBiCw3HtmBETHmRmzUhKiLlB9D1sfPSfkptR8l1Ng8OO7F/uCctb0/Auh47u5xgIbu7EVvrS7G88CRePPkknj64G59+9NO49+GP4smDd20f3n9HrYaPpPE9is7Oirt6uhVfZ6+jimorFpbXBbQb6LtiNyoQmJfmHuDZ40Gtx49WpcVOxo3rVw3ORye7SuNBfPjsoZc+37p5M5bbOzE6MBTrW2rSr4uvqGi6p0WbaTct2Z/59IRN6SWEylfP6YAqgCmBVEtlJKSShgvAdnfvi0QI+Ursn7wTB8csBy80KJQt0il/DAADDRQwlZQ3e+JIFDQrgbKk1mntkQbc3TUpcBs14CJgFMHh8X5sbK5LmNlKsylta9iKhotJfKRPFb60ZpoDCp/CgB50qyConFCCtj0xMRpzs2Nx5eqkp8t95+034x/++i/Ff/P7vxn/h3/2j+J//O//cfyP/8N/Ff/9P//9+L3fejsaqgjX13cliLnNqrthlAcDjv653NFiVeEya4UWW2uQzZRIW8FPSqLB0ZV4KaoX+EZXbOm/DPfL1sDsb9K6RWZawniFwZ/Aih3ohooByuxigbYJ/uZjlAZXBqk9896fU0CUmgDwouU7v0VuCaOoSDJz5DHTjgPX1MoTnj04SxyAv9LPFMD8FnfmmdfFEwK7diflXHGULQXuyZ8rDact47SMOnyyTJxZydmv03FuSvrBIfy+DvP1xCpDtone0CpiFhSDhrZJkHzK/xAcAVchUevJP8SlwGwByoLwB4fHAjqavWIYPlbhstyWBQojY4MxMTUZk2pKs+cAy2krAmc3jQTMPZ7Pqaa9gNndGALls8UlYpTUosVksvqnhF5kWkWmBKRmobwUactnmJNTng9jY20pXjy/H08efRpPH30eC08fxuP79+LhJ3fj/R//Rbz31z+Iv/qLP4y//LN/Fz/+0ffjw3f/PN7/6Z/FX//Fv4u/+JN/I7c/ip/99E/is3s/isXnH8bq0sexuXo/9ncWpWVLg+xRRaRso3kg/Gvr23Hvsxfx6cPPDfoGpFMJvSwlwF4bz5cW1Xy/HwuLDATSTQCAS2NhwYI0lg5AIrA5AkD1O1QZeOUbaNpTFylaogW0gSYCOi6EQVnJS3cv99LeT/cU3AcqxiWHk5VEhund2fThaZe0lB75Vzj2c8oMAwG7lAyanJR9dDGtr6PP24pCWqjenUp7P4ohhcMMDYWpuPVnbYW+Yvae8AkfAk+6C+iP3dne8rz5XLjAQBkVG10GVAgJKn3SkNH8SUqvypA0chBsf61fWuaAKnq2zJyKafHUjeuX4tvffEV5YnvS02iLZj5oFl4wfyfPorlx5D99wJQRA1v9/XWxT4KcccG8wzmCKFciiXgsQTJBrDTmO30HEJ+DCiGVIJ6gRZcGrTCu8KS/5Z/oz7YI8h41VcTMU6ZFSGq/IGOyF+On0ijBu+R33LkScoJ4kU6F7bSRJt1bW9Z7lBzicmvRtHWK9B5k0BNueidPlnG2SEDm0Ogpx0O1dnZ2WYGJF7g54+ZZf/6He7kKWBRKd927TxvmdJmk5R2gb6OgPDOEtOH3azBfS6wQ0doxhYS1K4Ag4ok2uEAYF5gJA6MhbPTD6iqmSyZUSDCD/Hiamu8VkmrT42MRXJrWgBju9deuxLe/dTtefe1GzFya8xzcgeFhA3NvRWAsIEbzA2C8uESCnHt8UIAUWsaBTXDO7hYYxW62RVoK46TIHX5KbSXzx1Sy53QVPP5M4HwvHn3+s3j42Xvx+cc/jY/v/sige/dnP4iP3/+h7F/Gh+/8IN798R/Fvfd/FM8efRxL849iRZr09sZS7O+tixbb0vY2fA32kRAdadKDYsfSHpmzu9s5lMZ7GB9+OB+ffPrI2vmhNPUjAfNeZz0ePnkcDx4/iX3R9/nzZc9PZj9o79SnpuLtmcsxOjQkoD6OW5PT0T5oR63a6/0nknFVVqf9ijpXFvb0oCFDNbkZlNHO5IZAQzeBdLnrGUDaE4Py21KSFZb80troDlWO+t/NarHj+Tg6/UR53LIfaOomN6AqgPYGQ2zSrrRiOc3kVJUP9D4VcDNLg43yKYe2wNrNV9GJudZ3734Q62sr7uqh4gLRPZAkWljr0/PKwlIszq+oFdOOwz3lT1/3qMnNNz19tIhokZCuLp+pWFFFMT05ZiYYHh6M2bkJDzy6z9O8q7DpavAAnSo98TRnDNLNBd+4C6DgJ9icfnMAtQRGuj7K96UfKhMPAprXBMa6L8G5BGYGB+l/pnvDFRj0Kfz4G/k7VEVMV5CP3iq6Br5ozuPlZxfdl2nj/qKfL95niThdJLqQJ4O+6JbrCJAvnqVAFMqRHnSFJjk4CDa4FaD0MetoSwAtEhYYoDCLdMEjlD27DqI4uNQVr6NWGMRl5cotYcWt73nnPOuGcDJPyeNpX66B1y4aUkBq4O5faB/0/u5qQSg58A/C6GdiYAXgEA+DuzUOMVJ+hCuFDkDC9Afux2NVHAsyFp8vxvyL7eB05yE1aX/le2/FzVevxMjwmOdw0nUREmSAmSlybK/IVDwKEi2LwQbFIkqI6dDMFQejwgiQB0jsDjOUBUhaUqNIUOYdVs8GKn9iw0GdDMywmKHRaKrZzabo7LcgmBoe8lxawKTCIhMW3bS344gFONLsPFAo4WKQsL9aiWqtz5sGcbo1gAyTccJHS5USGwd1yf3Ji0WB8vNoqxm4tLwfT54txsLyspr9m/Hsxaq05kfx3gdPVej7UR9oxubmUXz7GzdisKmy7qqa3OweNzs2EVenL8elsakYlNY4obSOeGAVwV6zMHR3SfMS5RC4HrRqpkyZkAJhWjN0q8ih+4T+fGm5sFg3XQloqsMqA/Yhpl8ajWg1upRfpsGdnL6QP8Vx2orjruWkazAFDaYRfWEZ+vB7WvqeMMTAohGcs9/Zi42NDdMUTfRIYMcMDkB1Y2M9nj17Im8nsbq64rIstwQFzBDUY5XtD3/6XvzZn78XH378WC2RJ/HxZw/jk88fxTP4bGFRGlzb+2+cnB6ocuwRbTvx1z+5J/7bjbrqqFs3rsT1a5eURkBRFQm8LEQ5OhK/7rOv9Wn01pgpUcynr3LqirIMj6lCAihIU9ISYwHQc8qLkngOtIYhUfwMeAElFBaVk0Da4CzDNxhXGLYCZxaoKN85AwJ+BsAIH8/wOJavzuMnnlSW4PH0a6sf7sWr/M73ecN73/JU+KGy51vni7BUoZF2KrLczpSd9ZQntejYy2Vv9yCWllS59pzGpZmR6BfPM8uqi642ut6oyIq+cgSQ9JXG/Gp5VR4VL0lw5SZLskivlUTkGCyS4jY694a++fkxEJq128Kp/4RBwvMUv1Sj+F14pCcfMVleLjo/ZMGnX/uh4F1waUW99KhsmCVMVelM+zTET6Qlt+LWazetNdPH3CVtuafSEDDTt8w0Jo67YgAvw0UICDOBlaZVkicBl8LM+Lh3k1VXTKkd8y5r5fTr5OMKA9Bi0HvmR49LC52avhKTs9e9kczwxGxMX3ktxqevxsyVV+ParTfjlTvfjBu339DztWgNDZvZHJasBY8b1aNo/GgXSqyYWe/EwN29SS+WUB/vH8fs1Ej8yts3461vTsfEZD02tzfj408fxLvvfSat+mF0OgceQDyQtt2s9Ug7RjgB0Urs7O3F+8+eSQNvx1GXBJcKSjK+vc0AGky9qeun0pCfK04BqtKxsbkbj5+sxPKaNHsBMOV8QAUqghyf7gr0smuEJmtv91j0dc8p/TzTdcUg3WocHL2jaJ4rG8oX9Dwd0/dbcXj8kYSUQ0oZyaeMpJkGGjktiWNRhHm6AmP6qPW0s30aHU4/EQCtr6AUKESXDc169pjuio3trfjg7oextbWpPFBZpJyQbtXVcUUa8KVLY6o8mRlwLDDfiCdPFuPuvYfxwx++H3/4/Z/Ev/6DP48/+Dc/iKfSttuHu7G3v+sVk8qiKkwBBq0DpRRooi/eA3VMdTsqt+pEC4d3FHPBN0wzpNx9zqNeADTZjZEgbCAUH5gvy6sYg+8Ncn6vfBiAy+/0rB+FZ3d94n5aA9OJN51aWX7usY9DKROACaacdeI4ZMo4UkZ5n/mzbFBehWyepc+G55SRXJCCXBAGfvQ9PCAa0A/vPWSYqik39EjkxzKkMldOCMpp4nlX/MuUwYwCt0yftWWmX5bO+pdJgQ9pZUCTzIPpQximkehiAqVbDlIWWPWSDbm/aEg+lAYNfnEatFcSshcHpDLFfMdtFhRMLAPi+E1BZCxEhhnMMEq+C0E1K6sIJRgHezvx4umKmutdcfPOrbh87YYAbkzAXBdYwOh0Y+T8ZYMwQi7Qcf8yWopiyeYW76hdmWnRdwbiZtKCWZ0mJSoBXN8hYH4Pk2azV66+h2HIh2ROhilFVQkw21EWmnnJlLJsKdnTz2h0MzgduZ8lyRLMTqcjjVBajrQJBkiazWaMjQ0qETAa9FH65Y9ZD/1V9q+NePp00cdLfe+XX4s7r92IV27Mxis3L8XM5HiMjw3EjWtjcefVqZieGI7PPmc5dHf80rdvCKSbBsYtCeq7jx/HrsBkeWfPq90ePH8ai5tr0qbHoybt5eR0TV+pEukb8eKMTz57FGsbm7G6vhnNVt3A/+jB45gYn1T+KEtoq/RBN7pAlE53gfQKXMnFyZYotS2te0T++/VuR/ctfaPyFmD0dk/JnSl9CBFcofD0JaANa6RAZ/mgNbLcutlQOqRBc2DA4OCQgWdtbcULV9jjG1a7NHspOMyUucp0CQBgtUpNrYXRuHYZus15Hvkrt2bj1ZuX4+a1ubh8eTKmpka9BzR7Vs9Ojcfjhwvx8SePoznQH8ODjbg8owp5Ykb0YbBLSWZrAmmrx6q0vGrvSC23+lRw3iDzfdFgAQ14zC02OIfyVVZLwITfSnABuPnhL/2eW56hAd0XAHQ6Adi64VvdZ8uUd3RxSJGTO5WYB8OVllLhIH5MGS5XuTqN+LGzDG6kJ2WC7/ScyZYf3SicUn5KDT5N+tWnzieWijVnnij94kE0fLRnurX2dvZjeWVD4NyJK1NDojcLxeqSm4b4Q3RzOMD5OcqImeyWQwpo6KSFOBUX/kgbH9omjTFo5qOXvrppdn/PNWgZF54E1Gm5UED6T6K4Uotlrc8TWqKI7hoVEORafMtrjAodIGUWBwdYcpjl4OhI9KrAmGvLZi1muAJ8AcNT7lWbQ3g2T6FgAVmaQN7e1PGQIppE8mtmzZr/zMifLelQ/OfgTR7zHkZ1uFKp2DyG0XJmh1BhsGKMPX85OaPRGCr2YhiPRmtC+ZiK0cm5mJ67HIPDw47/cP9Amo6YrIxTIMWOc+4GEeOydBjOo+bfl6ZWqZwKoBoxpopqamwqrsxejldv3YhvvfVavP3t1+N1VWRMAdvc6ThdDbU2CBNFnN3drki7vjE5GzNDg96MaPdQWrOa566w0d5jQhXNmNPDCdc72+0YGx9SOnpjfv6pVy6urO2avnRtdPeMiyA1pZnEo/1uRvfJXvSgHTK7RTTq7pkQxYejW8LXK3A+6R6MEwYPY0D+1fKhn5k8mgSi7emB0ithPtyWe0dlR+uoW/RrxsTEnECYubKchadWVLe0Zwn69o603FpDwqcKkZYP6rLK1cAgvgK8TNvoi5oEf6g1EEODgzE9NRFXrszETVV0b73xanz3W7fie79yJ37lu2/F+MiwKoSaKuITgXYjWqpIUW5oHbAfCd02iCHaua0AQxzhcmSQ1KdTF2mwhmfZgE58kzxnQClM+qX7D80f3ivfiTZ+p2/8GbKEWwKfbnyvB7vzVQI4mmjOzfZuhroSvjV3/NpmOuBtgzMyWbQQMLxVTuxeponKCd5FPtNP+iL3yLRbVBcUHN2kzKAsMSecaZHEpW8YdLUMSjmghXB82C2NX62yfQaNk660BtjhTgQWnxXpLt8pv863rIQmKwDcSJrCVaBOm5nLJvP7dZhEj6/JlAxnwhQGJzMSxBNhoBUiYsbDX+EXDMIzDJzvEzgpbAZdtqTtdQRiaGmMCAPCTJMjwIxWbmKE1A7EYGfx8GxvsjAJDJNNspwTynv8pYWEfMfXf1sxZvhlWMw7ZuFLahwAGozrwbNedtereoEARyjRJdNqDXnTHOzgyESMT01HtV7z8uFd1cCeuwmzKiwMzTBu6QtFqz4Sg3YODvWePnUBu4RN3iV00JUl7RWlh0qi31OVdnYPvGk6m0qRF9I90ByIN2+9Gten5+LK+ETcnJmLO9euxrVJaXwMyIWEWHGJ3RFrafWcN9iUEFXiytWpWF3eiGdP1qIuzZUKTxTXT60X962q7KT1Hp1+KMXmE4M+AuTQBMbMrT48va93q/KrdAZ7Zewon5sWMk6z7pEWzTzsw8MPBGiLEEF/HNUl4D+hIhbgCfQ3NrdjfmHZ+4hYGBUi59/RcoEhWCnpBRDdR4qXJvNxbGzvxdrmZmzvbYnmHcVBBaD4DvW9NTG6dCA8lXlN6Wkxu9FLtmt1Fkc1VOHWVY5N0x2TYMdsEdlkRF1FiaMETSiUfKVH6ACIFgbvvCu/S54qedhOfucKRlf7oxLLV194l5VPunHjCsGAJnfRFN7Za7O3Ddp38hJWH5jnoJ/BFJm7YPzGiSGd9H0XFQIu+q6c+VEap5/KUTLGZ6VGz9VpI3nEo7Iu5dUDxHYTSOvHEn1Wdx5L+2d6JOkljDJ/TJ+DstkKzrhIn3fqUzl4e1+AmwSQHfwV4dsN+zWZL1L3JZpkEiz3WaBpKJys6fBjC6WhE68LN8/moBAzAL2keyLB+FBuG1vbseMNayTYNEukYdK9kHHpKoSH+LaEbyaiQHhL04cbBABwzm6OkpGIv2Qsd4W4IGkNFAWaKbXB77mBQXNxSgpVxu88nCg8ujoEeoAmu5jV6xxhPyQNe1BAzjFKwzEgDY6R7PZuW4ynEMVIADw1FjFR10idVJpS6zk86I7+PmmJxKu4vBpRTEmuCeDogCl3Pa7MOvvsUVFP+us9MwEqanUM1UdD1ZMyc2wt9ZXpS/H69VeUXuWnazxqfTcETkPOR0Npfvu7b8T167MxOz0Tr92+IZA6jLnZ0QTjg+fK46L8M3tDaUfzZ3obfcoK29Q7Jb4r8idA7kHD3pebhE+a9mm8kKUPWkAtkDxVZQNgnxw/VzhryrvCYZBRlt4UFsRwirPzohYL9KX7g3EKnw7ubiOmI0b00d2EJthVCTnHe+98HP/P/8+/i//1j/8s/vzH78Y7dz+Oj+8/imfzSwLuHe8F0ZYWDrCRB2Z8bKyvx/rqetRU2XphUaftrUfRjJUoxX2iXKeVQ5YZhQY/UZbmH9woIUAO1kywskZZ8E3JVyUP4Y4pwal8j4wRYsn3mHyDKdzkx0vGpd0bHJVuLK0MdobMWSDQizn6B44vBxDP+RgD/7ulq7gUomnu8AB/y+u5zJE8cl8qGAQB/+DX+dU9/pFZfZpljXwrFty8h7UqW/rvGcTmqDQfGYcl/ZZnfUdxFvl03MSlOKFB0kh0VdhOEMa3xJV0synffQ0mS/VrMC5kiHVGvnPjZ/5BmDPaJEObyOUXep9+9V9/HrhTIdalhV6+ci0Gh0e97LPCwhNGdwXUNGfpqsh+yiJ8CuRvKYTsBhHDcXXYyJGueoY5mdcMg3LmWdbqBeMVYXEtGaU055UR4ZSALU2w0NCxjOLX+pu60v/cVNrr7hahBcD+GMxQQGNILZRAHZpvEHLm6LKHAXOXV5Y3Y3VtzQNgO50972XcEQOboSV4pAFB2tjaifbeoWgjEFeSUzsBGHR1q5zyEh0UF1OaKwJWM7toeaw8HUnAocu2tM4njxbixfxGLC9uuT/3G9981VPNTk7X46T3vuKXVnzMQKG+7zuUJn41+ntuKSyVA+TqYhcxmuwqq9OrAvPZ6JOW3xPSzOOWKpo5pZPBUaVfHNwTrejruiq/I2Jo0YEpdwBDF9MFlYvjPgmyKhfmP4veLPHPJcbJUwyQTozoW5VnWdF29tsK+1CA247PPlmNn/zkfvzh938a/8u//rP4n/6XP47/x//07+N//oM/jT/4/l/G93/wTvzwJx/Fj975IDehevI8Ftc3YmmJ6YzKH1q60tOjShPLGYqkm8xa01OS3festLkYZSgXDOkvtWh4DVuC2EVT+v/bTPLjhXDkN/0jP7xLAKVbo+ziwObMDlojCZikFX8ANt+W6SnjTtnQl+KFnG99XlFkPghDoOswEkydj+Kdj7YS+iIiKB0uD8IEpuAViKaXpC5TrrD5RuEA1u6LV9zET9cH3ulm+XI6+T55N98RfKZNb/DifGT4Zbq/LqOkfV0miXCRcGdGz3YqLQQyjdJfete/8jsznovLbhxv/+qdOzEyMaUc5iAcWfXGRLJcKSCXoD/JdNjiRrilVTyESyGlPxWqCja/VzpJf1GgmCxQgC0LtSxg3p/nswjHcaZGzRS5srlotz4BtsAvKzHpDgJl4m00W8G2mQgAwp/RkA7CZ1YEtgI5rNkBzNu7m9L65uO9n92L9+9+Gvc+/jwePH4cj54+i+XV1djcWlfzf9WzHUaG2SCJFoSajtaEFC+gRd+wBBaEhtwWNN3QZWDNTz+E5MnTJ3H33ifxwQf34q9/8pdx76OHce/uYwHegdI1IG19JvpOGeSTfwnW/lFHeCrrgU7AShWP6HFszVruPQis4j7uZNeHBPdYaZF4K43Z0mH/D9wYo/Dca6WZDZrQpE+Ycy3APjrq8gAgi5OUdPPB5OR4XJqdlbZ/WZXI6zE0OOC8oD22mn3x2//wl+L/+n/+p/F/+T/9bvzz/+434p/+41+J3/mtb8fb334lbl6fsX9W3T99vmLavvfhB3HvwWfR7ymKNL3pVuOsPypyaEl3k/JIdQd7iQZgAhrhGV/phyn5h4I8YxuZkp/O3yucwkMJ2m5VwTfwnOIlSN7lNzyX/hMw9V9pzQE4V2xYmv5HtDDantnh8Rh9l3x3oDRnXGfxFGFi3Er70ntMpjvf4cQYBEk6z0vmlTLwwhW3XCUD7DeucHKMKN/5sAVaouIHPmfBCuDOuHG27FKWy7h9Le4xzCDKrhZ4G1ks7EXa2SP0KehdJvMlmkSE/4hZlQD/IgyZtoEKFwh3ZmibnFEkC7asyX3vd9zDUNkko8ZnhJwa1cwvH9TC1LrepMVdAWkpFLm4tuZKgbh/TN8lcMrSfYF/YlIBUevbtwqtLHjMOYNxXwpCpu0iWLvQC5vMkcwFYxB3aaypKD9sA7nX2fJ5fbu7W3I78J7FExMT0gLRCoUOSkamUVaZERa4aQqjHeyjMe9YY+TEkr/46w/j3Q9z458fv/Nh/OTd9wXYdwWqz2Jre1sa9b43wafvNvvr6LNPcEaIu5UuhIR+feYHk3jmMJ+gsQp09g93Y21tPcYmB2JghBH13piemfaS5/ZeJzrHW7F/LMCU9quQTIfu02FpxbPKBl0ARwJwNaEBA9Gji4Nouy+LPmOSI8qUxURspD+chALQle+ubpYl39A3g+aF7i7yr6sYoIvuka6jGB+diBFZTgSh0qnVmgLmm3Fpbs4zXphv7f5qupqUIgZd1RaJhlovI42BmBufiNs3r8Z3vvFa/Pp3vxH/8De+Hb/322/HP/6dt+N//7/9tfhv/8k/iH/6j/5BfPfN1yPaos9BT+y29xW2Wm4CZfgAOrqrg7Ii3SgO8CflJ1vyFACWXQPkT8ZlfM5vpSl5ifIv+RTPZVeIbRFu6c9arnzBk1gDNzWWWVSVirRjDoNFc2a+/gGLaU4EyCob+I8uj/29PfNYqUmX4TsE5FF5xZylQRZTxonB7aJigyFlmRcqXtHAGjhh6d5yRBjEKKNvLavkWw7sIeJKwbTCiV8RJ1o5+XQY/to0cLoB+UJpQw6dGpE9sUbhQZvyPmN+qaYs1b/TlET+qsxZYZU2HZNoLijKQIV14QeB/BOhTUjfi8nEPIAzzUgGjygoN68cSIIgMw7QULw6kIJAW4FJ8PM3DLHxTn5l+d7xKFwzgYyCMINBlzIvzo9NprHUUC5+5/wVtqQp17JfGuO4lP69NhvNb0hLk8ActBVG7g8xMzsdzVbDgxuk1OF70IqwRANxGAC/yyIXaUKA7PaWtOl2xMb2UWy2j2NjqyPQPIjVlfVYXF6J/QNADcAlbQAheUym9SITCQlDjTAqXXYGFAkj1KOuAWyYjdBfbcbiwma8eLEWGxv78cnnD92tkvltqAKZUnk1lFaVtYCS/uXD48XYO/qJ0voMtV+xMFioQE/rKsOaYmZFIkdrsQMdR2jp3lqy4pVv06yrIn/SUelG6do+e8e1V1r48MhQjAyNu3//5ATNrTs4dbtaretrylmw7e4H+i87FKFiYGZPb5yobE7IJBW2rvBlr2jKDmqNVjMaAwMxNDYWQ6PDcSr83e7syG9X7O0fRl9/nypIpVX5R+lgHxFA2hqhYqZLxftvFHxEWcI7F7sHLpov88/ZvWya/AY3DGHAI+VzmoJf7Ve2iJdbKwok1WCmdKjCQ2M+OGDVY65IZHn87g6bUx2pLDM+hydLq8otIRmnjVIow1cEpTzg5qh1b/7FFm4oWAeKk+0ayn5xeSREvc5Uo+B4UL1eK6ah8n3GKbE8CzMrn0xbSYcyXfbrliuVMwoTadXHBanIP9/yKK/8599LNYkIL92QaZhQ2i53SoWKTTYLAmIggICAa1JqbzEKfqhNEZ2kGMnX9xy6KeMi0DdeISTCVvTM3EmED7Bm74lepmpJQNmxjDhy69AER1KQmluGB8PAbJ7sXxYy4SBMtEv1Di0DRsVeNPIqc16g5fdlGGYOhZOatDxbuzr3j3bMQZ77e1txsLftykeZUDynnpPJJk54hwxebSe/HtxTXjix5Ph4Q9r3QVQEbEtrq6ba3ORoTEizHaj1R7PeiNPDYwnagbCkP4YHavHbv3ojhptVAeZmnOxDO7Q70Q/NFoimT1DpZ5raCX3I0Fche0mwULu/0ohvvPFa/PZvfC9++7d+Nf7Br74W33x9Nn7pl14NDgNlwPb0ZEBpZgqcsqQ89Zyyck/pPWW+LXOilYcD5VF5PTj4ILoOnyhuNa3hDXhA5Dqm6+Pwc5XhZ4p/RxatTd+oDE6P3o/j/Z+qqStNXZXLSbfKRWnrlububo+eutxUMXQx4wU+YpYH+aCMAFIAmO4Jls2rWAT8zLiQThw9on23UnIKwLt/HOEGcKVr657NqZjptd9RBXnIBkknMTYwWPAc/CI+U4ERF+BR1fsTfbcv7c/7iXiGScH/4uPkf/GM4kuegVNEB7VaetXsNxDqHjfKIXmJfCjdSpONvgE0Mc4vDnpPeC47vaMy2FelQostz8KEJpKNvooqsWacqDz21RI79uDrURzu7UR7czWOpGm7tYeMKj/IABUi4yW08DBo5Lxz2slLkRbuSUgpBzwyA4PtcqkQlDCFJXqIJv6G/CtNHj/SM9Jatg7Yx5w9UvjR5UY3h+pHlgOZ7igvAHWX0pqWZ96pPNU6gLuSJgnUVuzkSprkU26Uu1Pt/y/TFKX48k2SQIUjKrgpCiEKAnBXNn9Si6Ypg29/ofcQDDeEI7sHsvB0FeMyMOXaXyBCE9xLjFUwCF0CveIhfNmcq4kFpCn8jIPFAsnwhKX4YHiHK7aGGcXUWO7NlaSbEv0PmPK7LxoxFxqZ7HkNDjgkU3vKkBgOrcVplkW74HQQdqnDDVdogAbOLnkMSFGB6DMLd41VbN3V2NptezXfoYBra1sAfCrNSDRie9Wn80tmyqmZ8Xj64mnc+/RufPbww3jy9JN49vxFvJh/Kk37RezuEu+utSfSBDCTPgT9tAtN/UgtFfZEZoEGe07PxtTE1ZienBNICejAR6UtB3HIO6JBfyYzV9Cs64IahRt7cdwlAOhajoPjPLFb8K8rlTFk2lcduyCtdkMPlIGECnoJAONkRGQa0700b2vK8i4w5sanQJ/umncAZkAfPmG/Ziq7QxaNCHySnn3RZjWdWi+LCxtx797nsbA0H6ur62qZiA6dLZdBZ49uANKc+4+wAKHcdY1WUL9ogaHiZwCWiChv4si5vwAZ5UUaSav4z8Djz2xww5AXtHBm+6ToKn/KIzyL5pffpl/4B14yTxbh5iBeGZZ4EStDfOz3sbmxETtbWwpfZSPLPHpkaE9Kws7ORmxtMdi8qvxvxKYAem112X3UxFEqGzmWonwpPZgyDWXayvjPTeEPLlJ6ynTLY4ZjWiVwWvlSPFyZWre3t6d07USnvSeaIgcQKM3FeH3EneiPPKDBEyU+jxQXFu0b4/SZRqKtMaWAR9Jj8+W0/+JNkYKXb7JPCWnLazKMmAKmgxAQCdBygWJ5xl0ExE/hnoVO4fGcIMjOZaw2QsNFgDMeQI86VcSG/oCiCqAMB8HJpd6QBBEmljR4MdO4gJOJyhdmGKeDxzI9WBgp7y+aknEwvHOwYhrCJD25FSYMqCaeNBTok3EmUDOXeWVpWSC5Y1B2HKYYv4gKgq/8shpxZHRAzcAjAYyA7nA/tjbaIgc7ug2JuZkBIb1QdD8SWK9v7sb9h8/j7kdP4u7dhbh772l8eO/TePdn9+Kn796L9372SXxw9zOfLPLo8ZN48OBBfPLpvXj6dD5evFiM1TVOG1mJHYEXU7E4Nw5ERttlCh1ponKBtvTv0sVwhOat9KNZn5wwc0NaqTXT9NPTdVm+p0Qo0UeavKggcki7UjDHRwO6H1Y4qanRv3ssYEfLj+6mwkXkswvIRUCxnh5Yk2a6IYPH9KPjC3oD5uy1TeVFfzkDe4DTg4cP4k9/8MNYEA3ZPa1eaxpo19eXRK/78dn9+/H5g0fx9Pm8p3YyPx0NEP6iYmFOeWmcfsrLvCEa0BIsB4fFCKVSkjyiD8wc/CXPlNbKgsxFHtOfr7zL98l3uHFb+lEUflPGAWBRLrRc2rvbsbq8GJtra7G/u+V9YNq7G+K11Whvr8b25oqUA/Ge3NZXVeYrCyoHpt05KgWaaSGGnK10UQYKXuefn4rf2be40zqjAuKN0lakkVYj6cwvFKZ+dlcFkotpGHdwIGSUG5KSV9xUXt78TN95S1HorQ/EZg7XaZKzW7DF9043IC2/qIOJE1+tYSXw32WypF+yETn8z8QDPG39JCPCQUjf29kE5HpmRCsPFgq4SuKKuvmd3Hd32rEmJqMbAuWWvrPsoyIOkVvE9taWZmQEB5OFQeHh52LTDIZIozsKrigs3Mvnv2n1nn/4K9wwJYOWhmcl2fmjknKT8RhwljbHQgE9k0zydYRmLU2rLc2BPOUxQDArOVcTn1FvAQtgRV5GhlrxS9++FW++eiVevzUXl2dGvbEMG0ux/BoNCg2wTxrZ5gb7JitOAfnGDmfpncb84ko8fbbgDZaezC/HkxcrPsPw3fcfCLyfxsefz8f9R09lHwvY78eHdx/Ezz6876XeDx4/EoA90PdPBeDPBV4bqhR2vd3pwQGbBEnzVB7ZMOhElUalZ1LCWVcxHCk/h6J/W3mq6Fl0o4ilZTOQSP86JUYXgxrTppnfe76zbhzGQAoiL6j0ubiUVZ5oqjRred/FpkTdrqTQZvuqbPRf0bcnaqKn1rW8shxDI6149bVXotUatHuns+9NetalcS6vrSvvn8cPf/SeaEJ/+74E+ySq/VVP92RTKypCUohBG3Q3glpo7KDIdMGc9gnX0SWQLTOn/Qv23FzkK0wqCQmGpPkigLuFxnvd2xbpKNMDTbxwhspMLc29zo4UgOcx/+yx7MN48eR+LL54HCvzT2Jt4VmsLT6LZw8/jaeP78s+VJnuKHkpQcRvGSoMcdmNuFQIHr9Q3jjphatloeBdJdvg7FTJ2cCJfDvvyeOWDYFx9kurLB1tooWzLF7JNQGEIwsI6x1yY5oqcNJDmFzLiiANPhWfwiXszJLeG7RJ5hfL4GUZOOeiIb1kFY7xXhy/9Vu/9Xtvv/32LfZ+QGP7KsxRh0NjV7MwESoKz29gotSa8yd3FyIFhaEw8oq7v6LvV5rR6RHr8/fcV/bg08exur4XY5MT0a90c4gqQsAyb0rS3SJoWmYmFRSMQWHqmeYnUQKaydRKh2z6K/z6mfe68lf4MVOU91+yF7/DlAWOE90sGDRkmO9QV2ZubG+pec/goLQURtU9FUp2WWC5o0ro2o1LMTGhJr2TgWbVFY1+liULeBReb193TIwOx5WZ6ZgcH4hhAc3VKyMxOTHs8/+mJ0dieGAg6vrmQEzMnhV0B7XbACRa4nIMtioCnV0nlFYPG9+TvqOT/ahKO2TF5srKeqxtbElLZ99oVtLtxKLAfWWV08QX1SzeVljbMT+/JE10KZZWVmMHTVVlhYBzEC2g125vySqfEmDPlOlhP5GqBIYmt3Lkipw+Q/qrWZ3HFp3wCyANbQVG0dD7hgowuw5wRYBP2T/aKhPakMDB72BxCabecTr3p58+iKXlZR+9Ve1nemaPWhui2fVZ0UFauaJfEngtLa0qrwpDgW/tMBD6VPndsgJAnKxY5G5seDDeevNaDDWH/Hwq2goydQNAoLmexOFxr2gvV1Z1VmrOh3+id4ItrUN45Jy3MCX/cMWNK6AmF7tzPfN75l7IDfIkCxBh2PKU7iu6eCAzQHjAWYsq921WUm6s+bq5turW28KLF/HsyRPlfTempufEVxNKK5UnPKJ8GXyR2QTVBDzKqHiH0kHETkOhBReaMP5pbXm7V0BVFTK72R0dSCmBT9DsxTPMUOqotbK0uKzv9+PSdCumJoeif3AoKioz9nI3jCkOd2HoWtKwzD95Jc0Y/htRiL9Ia7onvdive/zKt4QP8MzPZygDusLW19fjD//wD3++I69+IQB9AECvCRQTIDM1Ih7gWRJRPwakzIASsDLd5c9fWWhFbAasxGRYCu7Z4+dinsMYm5qMekMADVENvkX/mMJ35YAwcG+ARnOWN9yVlnMwTntuigLVhfdpKHT+57s03Gf4XwZnzJfds/8NAEJTPojN9UXvHQ04n5wyH5UBmSMBw1E8e/pcAN2JW69cizGBrbVomErfc3o5c0RhJAbd6Ets1Gma12JsdCyGhpsC63Ef4zQzOxpz09wPxpXL0zE7NWggn5OmPTLciJHBeoyPVCGxw2QvZfZz5nSQDQEa86VXlrdVEUiTjcPordBFU43V1S0x3443d4IMnYOT2NxqC6BXY3OTbU83Bdow6E4sLLLl51o8erASa2LYre1ObGzsxOZ2O7Z3j6XNr+mbNVUYu6KFaCNBzgFUVv8h/NnfC93gF8o0OUQCSIki7HR++70udoXOgIT86Vua0B3Rd3Nj3V1BE+NjyiP8cSqArnmzKe6pmNCoEXi2L22rNnqxsBGPni6oBJnjsq9wDgzarFC8NDsWb7x2WRWgKgwiZyk53Tdoh4pf2VE+emNfFRsaPMv7WZnqZj684WsC9Dn/8JB3CbwkjfDSlv50W9yLErzj53ixyJOMX0vDVGums79jvkNhrFbYt0a8o/gBLFYQbm9vix9V0a5txKoq2DVdWbE7MTUXs5cue24+0RE2XSYesCZsWn1HlFNWIAZelR3hoowAysRr5cMbSKGkHOjKsm0GC+VH7odS6g5VgQPOh2p5sW81lfnq8qr5HoCeGB80QPvIK1pCQJnSIQ+gi3/QQwnRJ/AAPFJIrctH1pcEaH7s44Fs9vYB0G//ZwLQNN8leMQGE8FMGHc90ByETiJKmUq0jbyep9x+/SwCMpPicM9a9OGBAOD5gnLa65NTOHuwi+zA7CKup9dZ6yKrJABBKIQAoTAYK2z588o5PecgHv75DNDNq2/S0YQritomgf3iM/ksUq/77JpIQTErwBBiHPaLXl9fkbayLIbdk1eY+zB2drcNDGyU9OTxMwHVSdx+4zVrxYRTVmL9vcyFloBZG6NfF41RQsI8X+Yay4/n3yo+vgF4aYYPNHqlTQugx8bF6CMxNT4as5OT0gIF2HOTApuJmJkUoM9MSvMezX0mar3uY200mZ0hgRP+bAt4d5XWWqMibbsjnqkK9HIDeKZFARa9fT0Wrq2tjvcK2dkRMKhsdjvbAuctabPbsbyu63o71gTOS4ubsba6IS11Xdr6sqzosyU3+dvZ3pVWxcAnfaXb0sgZtJO2RbNd7M7Mg+NTJQx5RNjQtkXnrhNWzUlj84CbwFFpGhioqfVR8QwXFjow64N9TbyaUgK9J5DY2hJIqDXTFg8vLW/F02cr0T44iFq9qhZFl9IJyPe4Qr00Nxp3XpmNiviHecSnhKV0wBVUGgdKx7HKhE3nmWlQqze9WZW3D4AP4Suu+gJWgk8wbl3IASAkLLvnDexscw7WCYzmL37wigQHizLEN9AK4CzDpbWJRuwDjFU5MYAInaEtm2FtqfKkn353tx1Xb74Sl69e9x4yVjJk0ZKtNStOa9Bozb6na0KVJflWfNzDN/jxM1aATXo8F1tavLdklUwYmDs7alGmGzNO2ir3tVXhiMK7NNWKMQF0lf3e+1RZqIVs6SK/5Mm0cHaTLsprKkTc+5VfFq+U3qz4/Uph9PXVY+zKt82nP6+BFn/PARoNet3UMPhCFSWa2GGas9RBLH6Atv0UzvaHGyAoB6aYSXtm5RinT88/WbQwj40Pe7tO+vn0zyDNNzkpXWAlt1yMUsRjICZ8FajeG5j5xnGS1rSldkP6sHzr/3zsK99w1UUG/2cCI5uiIuN/NAv9X0y5G8tLT6WVvvAADYNsMC2DnhyFz+DTxvpqLM0vRV+1L15/846a4wNmctNRcXSHQNECxgnkTGdTyIqANJT0siYlXnALhUQAQL6XX06iUSi9ElD6UasC78GBATXxJQBjQ9LCB2N8dCBmpsZidno0rl6a1P2INJgxaeKjMTE2EE2B8/R4K2pKY7OuikKCWOnr9UZMCB554jDbeqMa/dLu0Ux7K71eks7AGosO3LxXGTOwyTzqHbWI1nW/uilNfGkt5hfW3ZWyIA1qXmW9KLfl1U2B97bDYWEPJ8NsbzMfe10A0/YgYEcga1qKT9Da0OY828OFta/8MjgJDSgauiCYE83hpDuxu8UcayqbI/HXZjx9vhzrWwzWdkddeaWLandnT1cBlUDptVuTcVUgTbcRMyKY6OLpdAqPFsCh/ByfMFuEqZrSyqVBV9mvXOVHQZ3zm67WAUmTmcX3WWZmojRy9BOgw8UsAd/xlAoCt2fKA/7lx1quZEgFlXRX2QNoJZATJrNFqGSZNbEq7ZmVoe46UBndfv1Nn6eIgkGlgRZcAjPG36tcAdZjuq94J9AjXqzHh0Q7vqcvnDLhrEbAGM15b2fT8oAShjZ9pAqRBTPtHZWxypZ9Xa7MDMXI6JDKD+WEfn+mnmbeS3lMeunO9CyelQ632guMIV0miujMNgYYKhvOKB37z6WLw/tB766Z8SAGkUITTBKzZCSRMSmcfkg3/gFIMYbJrBe5zaYY/1gatABg/tl8fPzJM+WuGoMjwyowwBiAusD4KhDywzJSwnWhERhhMpCjwsnmJelJU6bH8ROeU6X/pJ0C9fdntD1zK62dZM+Eypkmr6fSCPY8lW1x/nF01JSLEwBETKq8wdwwEuC2uDAv7XpDFU8z3vjGm97bmHfWYHWtSPizvzYHDdHAyQ+tCAbYaHFgsmLMdJCMkv64US6ESdrkUZecogSloIfnnIo+VQlCQ3zRarDHctNa9djocFy+PBsTo2Nx5fJEXL7EcurJmJMGPm6Az6Yop7IMDXE+oGgjQTroHEvg2jEyPFiU1anBgBkhff1dut9TOfYIrPesoXujHAEhwL6+KfDclUYlrXx9E206tT1Ae3v7QJruRqwIvJdX1gToS7mh0Toat7R9gfiWAGBLFQYa2ZGA4eBA2hor6ehCkdigvbXlhwqyc3issPbj8VP63TfUyqJ/vCfYfGlzk70/xN8FON26PhqXZ4btx32vNPW7DpQ1NHqBjMJnoLJzcCptlcpqwFvPZrkJKM3neXU5yCbI5u+iAURcbrrPrg94ruA/ufJd9jlnZZ1KQ/p114LSgxv7vbiCl2xQURAbXVjMOMg9YPY9W8XTPFURsLXvN976VlT6pbUSuviGVYapLZ9rzlSGgDOD2wAn9OCQZGvNKmMAGX5nQRaa87HeYfdU1gA0ihcD9wxuMw/7sE3LiUN5d6Kq1s/cpJQI8SCyztRRH1sH+0IRT0Uks/DwBQOZZKAxyln6xr/8QWtoV3zXC0BfRoPOWUM/j/n/A4DeyZOnIQdJccmWVwhCzax7/vmaIMY77tIzTMsfha0CRoMWQB+pll1eno8P7z6XdnMQzYGmbPaP9UoYWEnICHo24wRaEBxBYPQXcug9VxibWCAmpgTZFJp8huHdlPNzpsp+SZoBUI48864IR0/OgTUTMSn+mN2wsPhc2vMzMR2HukoDkRDzjeeWAoiiPWC1sLgQ2xKQ5sCgBOObMTA0bEFg7wSnV9oLUdGUp++aecndvYpRTAcTIqMptMVPlZY+d/5TwGma8i3aDKQRjTy/FE2HE7TJC1BN0xFaKEzi0z8zt/7oGqqqlcLxT32KE815SOXAQNvk+GhMTQLe43H1yljcuDYZt25eilduXRagzQmg2cWv7rMk0aoUadRUEbDVJ5rT5vqKNHaFMT7u+eB9VWagbBoEEb/GQEVAV42VNYFIR2AtLUuYGu39Y4EzGxjtCKD3Y31tLxYWVqUJL8WLpZV4vrAhgWl7W9K1jRW9U2Upd3a8Y7YJlcLhYbf8bsaDR6veirRazfLt4Edgi8bPLoO7Ao+qWgy3b43H7BQtHIimRKg8KNcu+EZgvX/cG5XamCy7FI4JBAfdh0/5eBqo6GslJjlGz1l2lC+0Nu/p4YwPSx6TP74reRX+sKZq4MwmP2ETCgBJVxrfEnduP5sA7f5wyYenfvacujU1IIUAvtlY35TMiXc7nXjw8KFnFB3oHt7c2lx3XIAcA41bqsjaqmwZw2AaI0eQLS7N+8AEpvZtqWVCuW6sLwuMt2RVRnq3urKsb1djZ0sVqMqFrWu35X60txXdKC6qWJiFVFUlPSuAbrZqAtKq9DIAmkFCBFGUoqIwvyZdkk8le6aV6AydCjrbjTtuLBg8CaDVshm7jAb9cgG6TE9peAaFyR2T9Ib+1b/6V/+3f/Ev/sXvj46OuvnwVZjO5nxszH/sVNCZb6YzMSAc5IOBeCvinafVJnlQ/yCs/NA1cITG016Nk301vdSkvfuzd+J//n/9JNa2TuL6a1fjl3/12zE+NRm1mpqb9UE1rVsqQDZw58BYEdxhiaFBH1Eg4yBmBAVGLwrRgKS0uZDlT8xO0/R8KhPpTsGwwb9+2d9MXpn2BHl5RrBo4h7FyvJCPH8mzXlvQ5UIGgbHyLOsu9BiBKpMwl9fW44PfvZuPHv2KMYnZ+Of/u/+uxgZGxHzrwokNhTqibXAfjEsaWbpck1N9kZN2llvTaBNE07xAhYCvm4JnQeC7KZ4lHfCgJlxzy1XBbLkX64s90VgYXzTQncs4nSx6ed+vuIZOhgM+NL5R3NjhkwCCTSjYqUbgbBoQtOtZNIHK9YAs7AmDDjv7R2Iqfdie0eas4Sf7gRmjuxJs1pZ3YipiQmB6KHo2SV6MNNkP4ZG6rG2shODQwNxoApsRS0Pui8og5HhIQ9+UbEB4GIEbwvKsutuAaq3ZO0+jFarN8bGBoJtUXd3j+Pxi+exucOZkqJLH4cnHEtzZpWdsiKacd1Ta6DScxL/m997Nd58bTZ6Tum2oAxZqQOvNBVdPY77xlSZzOgerVn6EHSAqOJH9w8rPOgoB9Mak/SBRxlMzpZVAjSVffLqueZ6IlpBPxQXuiTIqAQc7djlrve0GDq7BnDHJS9060A/GI+pqvsdtS46nH5OC0MV3YvF+OlfvxfzL5bVKBWfMT9cMnXp8nUBNdv79ngPlpGRUc8L31RFenhwCFz6mS4SBoTRwCtVtgeoekYGcY4Nt7zYantrS+C8HidKOy1C91erzIfrp3FlvBFTaonBc6sbuwqjN+7cHI+xydGoDQ5GdWAk+mpqiQnKWBXqU2JkyB8W2mBdSWHNz3KXXNOaS7/6ByaJ8rSI+lvj8dqv/Q8+mennNZTD8vKy1xL8y3/5L3/nz//8z+/KeUdWRDdIi4vSlOVeGp5/4QC9B0C/+Fh3CG3JLBCNdHGFQCQFS+HQTJc2URIULoaYekc/7eG+tJu9tTjprMeeAPrzDz+I//e//omEaSNOVbNfvXYjXv/G7bh+81a0OKapIU1FTcmawJqpd2hehEbtWsbrlLgQ5W6Qpq9a/s78oJlIMJRmtEgDNGmUJVlF0vWXYcAE3pMZwPVLwkHIDtUM34xttA6fT9f27I0O+znIG6CHJklzcEVax0d334/11bWYnrse/+S//mcxJEbd3ZYm0t5U2N0Csq4YGh6TJlS30LELXI/AnVWGPT2HYor7gtzTGPWudR0JBysPST+AI40JwOSkCqXdACv3XoVFljzwpvwyVcz9dqISC0PII5VVVpiUCr4xCcrWxkVL7nNgC38AvTLIoJ2/SKpwZcm0LvpjEE3+eda9Q7ewsgUmPnulhbIo5tT99+32gTWqtXUGDzvSrntibZluh+7Y2WO2CcpAJdY3dgzSnM1Yb9Zid6cjgGmqAq+4m4Ljviiy/pqa8BIXZo7EcbcqP3bU2zcAVaVV4g5fdA72TDtyzfTEw8NetSBO43d/+1K8en1K6RdoiV6e59srDbk2KQAZj97+MdGaPUbofkqFg1x6fEQJONPqdF+CChUsrphSZpjVss/CLBnYD9ClO8zT1wQG3quGctNLl7XST/guJXjYfCJKC4yPWXYO1ak8SY3c2RPmWLySc/PbsbK4Eh+8/2E8evjUXR5olYAtR8nRHUZ62CSKyo7pm4AzbgyEsnczB07s04KQPVScKCHM/yZffbTklLZupZfJM3267xVdelThNfpPY26kGrevjsXcxKDiZJaPyk4V66s3xmNwZDBqQ4PRPzAePf1N5UM0FZ8wDQ9ezr7mpKWNwoa+pS3lOg0MmBUarcNqcyxu/zoA3bDbz2Mok4WFhXj8+PHfCdBfTxeHp9mVZxLmf1hTlPMTVxKCa6Y1hTi1iqIbAqHnR18XO6TRTKPml6Bur63F/YdLsSxB3d47iqdqvs6vrEfnkM5+BhHy1F9zs8KwYFiTYqCEZwor489R5qSXB0AUXzni7A3CRWzvlqUrX3givfvcmD7E4GUWMklO4QDo7ZTElrBwJFKr2VLzcViAIQ1AzFWRG/llxgALO5gvvLW55uW1aJsjo5Px2p03o7+/TwLA8uJDMTGLHtiSdEBhDAiQ6mrucbp2v4CUd8348794N9Y3D6PSPxgratLvCNDXNhi025Mwhc94Q+FgJ7YDNDSxCDlgUAu4tHbG0mnd54GwJS8VAK3MsacwwmNauuxMTH9Ln15SHY1NV0BG9KWLgjC9zaWX4yscx4N2iEeFRBhyYo8GEsW2qnzGftx1aXHNRjWGpS3TBXL50mhMjkmruzQcMzN1TyecHBuM0aH+mBhrxkBTmvFILWaYOysNTCWuPO+oIjxQBd7vxUBHh9k3zlQrBjmZydCrCo29pQE1QMf8JJr39XaJ5pwnyVTOLmnjPQLnkRgZFNgLxI9pDfWORKVxKaqtOQEIO/Qx/U4ApPdmEAAcWzS7oVuCBlZ0KmhV8qNfydDC6OwJPDvShD2gvOMl2AATIEO5wEulgkBeLWn6JygU/ZApykLhyg0/yHqWpX26Hxo+98AfYcojXW7MYXdXnbwxEErrhr1LmGZImpjNwiB3WrT5rDSwXt4u40pb+YXHuM+N98sKn3dULgJrFXarpnIbrPncTaY/ki92YByVolJRS7Gv1ohKPXmflkhmVEZ5SbnOygllgS4pZxxCOq7yntzpQxiOP117pTl/lfOgGV+hZfH3d5BQzXKIQITQRKnmH6/THTc/wIy46B1MrC/w6n5RQFqFWi5SOZU9UNj0eT14tBzzq+1oC3Q224cxT9/h44X4/LPH8ezZciwtMueWvkX5ae/Gzpa0cEBVTGZBwFoQuC9HnAXiYko0FKa7oaFgaX6xJSNXmmkeEJHlioblzWMYfDHTZ2shTZEXuVmLor+vUosqZxPWh2KgBXhwzNOpNZfd7R2lk7151UQfnYhXXr2t5l2PmF6CqXSwM9vRCWcctsSgVEJoxsSSA3tdErLl9U21HuoxPD4ep8SnuPaQub6mQGM4FgXa3dWh2Oqcxubeia5Hwab1u9JOmbvMvsrl3rv7+1xVqaF1F2VEESX95IbgUW5icCo6Sg/ARaCl98kPEWeZ8qPi41tRQ34AEgBBWqr8sGsH+7YgdOynkk35onwsSIAEwElIxK/nE9FeHI42x2KcVqMiwKzZTk+0YlZa2PhQTdpYIy5P1uPKzEBcE6BfnmrF+GAlxlq90qYFAMLR3t4jgTWVbh6VNTjY44qEDanYe4N9SQYGBj3Vj2Y1faKvXh+L/kqfwFn0rw1HY/BGVAaums49rIRkObtaK55yLZFjOTJ9v0kNS4bK0MJhupwDM3yTz1zzWaB2JAVFoAx9oAHdYgnOioeuG5QbqCv/ABvdVfBncmPS0t8JoHmP0kSlTArokjK4ivcpk16BY12EAbR3VXGhZabIAqhZHqm5o8AwD53g9eyxEfLgohSvVmJcFefs1JiUELo5yLm0aPlJ7Vm0l2U+f0U3A3WVy2A9BlSWADb7n9dr/VFr9UdVSk21VhdIt7Kloggyr9BRkfkqa3BOOlj2SDY1DGniXv9ptOHEP1otHJrxnw1AH+1vR2d3xbFlv2URLUxB6cEs1KAiJJnhBzFt9NrExVUgwAp7DxIKmFmwwrSc9cWluPvJfKyq+dMRoLYFNu3jnthQrb6wuhUPnjyPx08eezvDwcGBqPVXPe1rZWUxlub13fKSLaunYKqO3q2tLYkRWf22raSxYATNdldxM/UH4VA82+sCbzYTYiBqPaoq1Lq02T5pdwhekjYB6dzKRfks82ctW/lDIGC4gcFRpVFNNoH8i/nnsb62KIE/jdHxsbh581UvKjg8AjgZEKzrWwZ22CRezU0xr0VaQbvvWTQdn5iIqanJaCpdg0Mj0WwNKvzhGBocilq9IeAfk+Ax4MK7UWmTo9JIhgwwXX2D0sRrcXDajH012w+7+qVld1nzPjhkGhbH9tPCUCE5ewi4hFL0ouDousjuC9GgAG9r2AYXVXRFOQPIahK5gsQPU8BcEcgHGpWhQ88Ol3B05TBW47Tek0+DmfiDb3nvFYTEJk/8MiyAQ1qwiqbaLy28vzuaNWnizUqMjtRFY2neU00B9qDn2d66Nhw3rzRlWzEzIVCo1+LS5HjUBML9VQarpRysi6ea1fjON2ZiZrwVxwh0ZSwaw7elOV+RZGXFaQIJnN29hxiSb9xkSR3skCyhZ5UdOfOTHJNXiis0VRhY8uYWjvIO/+R4B7QEpNDKZRXOEXRRcIy5+DtAlPD0s+bqmNJQLodSfFTz6Y/ZHqmEUA41tTxazWZs7+7ISklQ3AAaP7CCMiBkobnAWK2+kSEpFbfi6o1LnuHznW+9Fv/gl9+It167Eq+/Mh1zotfOpuRXipN309M3PZbxlJFeA3R3jAqMhwcYuBSIS+lgNunAQF182q8WY9UnKCEHsADL6rkvW8IAMrSAmrCpZU+08ipT0cndlGTcdABjoMGRD66duPrVLVT5TwXoi2WB4ZlS/Rt90GNjY94s5qswna2FHCRUbEX9pRTpTslKrYpihWUgFXeGGRFXhKRUCoB2k1lCdtTZjoO2NPKDTa/Ae/+v348//sEH8XB+K9b3j2N9V3FKvmv13hgaacbt23fiN37zN+ONN78hABx0vtg3+YDTIzpq2gu423v0aaKZ7nse7dbWrrVnhIDKyqBrwejSfb/9wSxo4Q1pvjNzV2N6+nI0B6QtiVlhkhQu8lDk2YInJhKDlIZ3uONGE1L8ozgFegd78eLZZ/Gnf/Jv4uHDz+Lq1WvxX/7eP1HY3dLiVqR9bEsbGZKQ9Ko5nofOQlOajYCRNZwi7IyXtJAGYuVf0rg06Y+rGBUrz2jNGQZlpDSq6emd5FyK+h5wsBasK34kyJ7/28VObwJW9lvWPXyI3kb3hGcbyEVFSqyKi/LONDqdxFeAKsBNtweClru38SGZOAdkvuEeAPI9wA2AG4zTLfu0kxblvFfu4TNXIiSMYAnPUShxcstyU05NA/mTVm1hP2J2kMDrlEHHPlWasgITBgL7arPS7q5FX2s8uvsY2AIsFIzuCK+0jp9oFZ7jxweR22Se7MduyEb6oUsAN9J6KB5hVgSzTogkwyV/Rbr1XZaheE4VPnzJt9CHG+Yvw7/4JD6We3sAUa1DxjdoJdDVxh4x2UJkSfhRLK1sxKbkY0ctPPri66q42GmuX9ossz5m5uZEJ1aZ9sT01JRSwcwXKTrMc97fUWt6R2EfxLa+f/p8Nf7yp3fj0/vzCl+aq0hf7UNT7lJFeBrTg71xY2YoblwedmXar9ZgrdYdgyNStFqt6FcrpjEwJlrXVB6ipeQI/vE8b/jS2CE3KQ/k3a0K3UAm6JI0g49FJyimb6FxtTEWd37j//j3uw/6IpD8PCbnQa+LMERFWkyZJJB9pIEh7QgD4gBxTUCcMy0ws09R4URo1fS7O5vx2SfP4snThdjZPY7dfQm2avCrc2Pxve+8Eb/7278av/2bvxZ3Xn8jhkfGpCEOiJE4VLUixmoVfcAJwBU0oxonbfdHRbX56uqyJ8ZvSjtuS5vek9ZA18MB0wYFkKwCpMk4Nj4ZMzNXot5iNzk0JuXTGcCUgp6Ge7SYi1cM/Zx8hyhSJIzysy8Eo+UclMoeI5evXTfTu4tDAtOH5tBd9WAYWjSQA62IEwNIY4iDaFLgEyjwc+733PrdmSV9qmDE1AATz6fwhAFN73RPNwo7tIXS29Vbiy61Irqk2UePBKZbFVnIntZ8PTiuquJkqXO3KkXlg+6To+7g0OxDqTcshSZNVMQexAJIAFssQqQr/d3n2rTc6dfEfwHYuokT+ozJux8TlFPT5numNMqPhRFe1PfWFLiXhQwqPi62yisVM0eQ0ezu6RKfqAyqeq6J7v1VARGkUd57qhPigVtnmrNBXoGVNC+taUvYul7kgeIic3bjb1MuCgeZDE83+mdALpiNSoRysbueXXGJNsTB6fLwlvdbBuR5J00xB4KzK4P+Y2jA/GfUVRSRXuWLFY8Dan0NDI/HyPhMXFNL7hvfejvuvPFmvHr7jbhx85W4/fqduP3GW/Ha7dcN0ChCzWZLYUjzVXwSJ3fteCsDugUVX4/Ksl45iYYIeLC3HzttttRVGpU/uo0YQASsa6oERobqXgTFZv3sm8IqVR8Th9xKflVAIgD0gF5gXtLM9Nf/pFDSjor5rCxk4A7zAEZphF6V/kaMXvrqptn9Qro4viqA9krCnXIvDhFIxHCztiAKJMMkuTAiqwmIH65youaD4LJ0bbBBOhsLsdrrs48exjP6mDsIY1dcvTwev/rdt+KXvvvtePXVO94/oKHme19tQOHkvE+6I1giWqnWxER19+dWVShYjkRqqtlK9wNdF8tLS55jS580hepl5mI6uhUmpmfj8pUb0pxHHB5aNQl12rlz+slAKaTn7qVBkHiGMShManmYCmBEI5kYz02gBoeH7Y8RdjTFCktcBRj0ZbtZB20AIzNp0gpTXnEr7ZdNuvEv02ph931aP6vM0IwEKVl0sj7IFjcJNNOWlHgLC/seU3lAb2YunAqwT9jAX1pmSOM/keAfd9fiUH4OTwXix7InFd33xuGJQJu+X7EvWpX7wbmXluNVewIW700tcAF0PdgknqD7wotCTtHkETuBFwCGwMq6aa9yyzzJiZ9vlT+IpHyUb7jmK8oNwNC77or8qXy7D/PZS+sVPv29lcnoFzBXm7PKYzNORAf7URDQJmcDJT/jWPJCXsvY4I2CsH6mHLhP/6VJt4vP6cbPhsKxn/RXdqm50qPFIxrAP1SAVHa+F2+DF4iZPFvjHhMYD49NRrMl7VV2YHDcfN4aHPXMIbrGWECFUlIXiKPdAuzQUcRW9FSC2Z3FwhMWongBiq6sEFTESupJ9EttZhpjW63ZHQE1VICVqCdcuehhZKDf/dC0Vir9qiBp0QLQ/VKmFC/96K6TFZ4rc9mSR9GKDdHQiHyaYHrHa8ZHzCM4i7foB9F7tk4Yu/xNhftyuzjI+8s3EKYgipnSyShrfkORriWj4okyhnl5LJ51yyszF5oPn1P3iag0zQ4lyHSAzEwNx69++7V4+5u3Y/bK5aiLkboFwgYNmAejMGnGuGBU+L1VadP0zQ6Ni/GmYmhkWhrDZFy+/kq8eufNGBob9WGri4vz8eD+57GyzKKb7hgdm5DmfNnM62ONivBLoSvzk10ATrAZDlMKHnnh3i0D+bOAMGICXUSrihhlVIJy45U3vPy0uzf73Nh/I7UjNDsEMGtfGDsBpaCZwrEG6fgJN+9Tu8r7fJfpSMLml2lS7J1aOQNy9DR6jwuei/BLJudzzy1VWHLlbTrKiaamVE192ydbMUgzWBmV4TitjsVJZSyOerDjcdgzEUfdk9HpmYy2nne7hmPnZDC2jhqxdViL7cNqbO33xkanO7Yl67v7J16cwmo9eCFXsjGYrJcIpWy38tsr2y1A6hIw9Qigss9T9HL2km6mo+25u8FLGl9vF901Al/yqWcOAujqpfK/anBWba+8MaipgIT+8Dra9xk4y2TRl/zBsx1sUjbS/Yt8dG4uuqNs0Pfs/uazOM5tWennIDdL3QHpnDnjrg49u+9f6SWdNgqHMxwbzWEBLzONRgTMo1JaRtSqG45GfVDKQd0KArZPFS7PHH/WLXpwepHHloj3gJWUp259eAYUPK57lD+6H+AFuu2mpwbjtZsTMdLSs+jddaIKRTRm462N3YPY3GYMCHqjiYMNSSdySf4ytxmnu90OVfmoVj9VhU4riwpbCfCVhUPcn+BHlb2YJZ9d6Werghkn56Xy8gy5+o8adu366g0gVQqxSKmcGzTQcqCCmY2kJRiY1KZ1IfwiqJstEggYzPcIP+8gLPSWDNZrFTWxLsfrd27H1PQVNckm3dnPxHqmAzE9jQURHJZ66g2FVDCKEQbpUTOrp9LraVTVeiNqzTFpCuNx49ad+LVf/wfxzW99010g1N5NNd/GJqdj9tLV3JNAaUdA1CJTPsgf7JL3WPKS3Q3p/mWT/rjCXMqbMsQUKfwbpKstWYGyhID5zj3SStl7A7rkVKqiMgOYRRefKViEpwzLWQSCSKahnuXH3QhoUHLn/iJIw+j+xuXB91R96ce+5IfcnFKRyJ4oHizhEn+Gk/mQZ5ehZz4gMBLenE0n4DiWPaSvk1gUFhUcWqo06+hlZH4oTvqGBdwjcdw3Gkd95VUA7uu0gHxGqshEdLrGo308KvAeiq2Dodg5aEX7oBbtw/5oH/XF3nFP7Ku4WW19pPT7yH/yoIqG/uouhcLBs5Je5428y1EABx0BAj0L1Po4oJbX8tfbK7p0C6hqUgQGr4iHBuUu+NZHgBBUcq8e/FEqBy5rO5ovoDfW8ZWmAHb+Y8orJv2mIV3W0mXdt+pws2wyHuIQbWlhAMgCn9ScuS/LU+VGOPAv3QRU9roHoHvZ5a5PCoFalzT5e6Xo0M+MxkxcaNl0g9RqtDzRpGsCdboM2bhLMqkyB5hJfvazk1fSBlFllU94o1tyxaZVUyMDcWliQABMmsQbAukDVba7naPY2ZUSJoAmFOjrYGXJrXlYAVsGcXQ8ikhh85TlJ17kWemAtvhxl5d4Hz7NGUj451tdzfMv35Cyl28KoqnIfIUACc4QUa9NimTYslkoL3bj505/mAuB1wclEanxmAq0h9Dru0kV8NXLMzE0OimgFXBK16GvuSdUK5sh9J3DkEgKFDjVmfMNFbTSo5j0zPJXGI2pa/XGULRaA3Hl8tV4+9vfire/801p6GNq+k3ExNSMtOwhMSgbtehbwMr5SebItJL1LObSLYGRa5H/M0PRFMVj99R+LNgSejZCqqJB91QlSDmliIEU+uQqWGluzMll/ir9jRVZ+hLpLwXAPUKutDD/GA2EaVO4EwYVC1a38sOVuHnPNwJ75Q2gwvaKjjTZe5RW47NSCvSgbbrc9C2pz5zJJbNvd1YhMiPFG+ZbCFIgLAyuPCgI+okPJHDSfmNfYC4NTNqvBciB0pUjLTwqcdxdjWPR4qCnJrBuxnH/oOxQHFZla+NxUJuK/epE7AnQO9LCbXvlJu280z0Se6cD0TlpRueYmSocsaVWCeErVdSnhi+VhSs6WQDM7tQwItgJrZnmpagOXldTe0DYlmMBfWjV8oeWmBqskg0fyBosbM9I8zdM6QdP8HV2j6Tvs3eF4Z5pmKQt+YXvkCFKJmWqECblSxWlQYnnghfxUITHjA6+ZUym0Wyp/FMePF2UsBUkWwR4EBz+6st4UWr6av1iU8kZsyx0pe+Zyg9NFO2djatgCqb6wbt0RcLaPd1UGlC8O1ri46kR9m2pKiLGIEiv0iXG2VftyoBmyhXyXuCIrGVJBeOKSunzPhswM7Qi3XJDmbBCQStBfJ06FHnXRWGJEqYP1u4m3FdrwKq/y1BqX4NJYvkKw+ddEoNn0QJgTj+486Nmo1nJSDu1WdZonj4myyARg0fH+6yi4izCrhgdHYnRsRHV/GICFRD9awg2fccZNoSniUU4smbQLFxeATx0VcCYzPSo0SddYxViM2Yu34zrN2/H0Mh4NAXaY6MT1mgNGPyE8u5+KQdhzDwKU7W6tQFxBM2nI5pT8p9dGsoLcdvgBpDCwPjPSsdW71icwYICC4yaldY09RWj1nR30DxFkJiDjYDQKjAAc+Wdvs0FFggQK98SxCsSqCrNVH3Hvs8IFiPzFbUmWKzhGQqytB7YmyGX6lZ0r7jO/LIPB5VDVgpOh5/T5rdoSWVYfCu/tvKvK7uqeTCuqDg855Wl6ciaawDRGCvBTdrqHlAX8zheBkptRR+1Avtke6X59TJHXMDdUxuJ7vp4dGEF3l31yehuTsdpfSaOajMC9TmB+aw08ymB/UQcVcbjqGc4DrsF/Jyv2NOUzVPHQ88MgnZVZqQ531D4QxS0EpngmSWqe3OsLIwAH+sePqei5B6WTF/KIKq2vH0BfPXLsZjC7xeuWDTnBMwSpHOVIrqgufIL/pNmpZKA5ZmY+JdpxD/HfHkLT8JTshyHwuUgDKdVqefHlTiJO3lV8ajcGJuBj3v1DXJ6XAwKUl5l7vCLHJJvZMNL/5WPwWE24h8xH0ABLBX63pGsgDpPoFG69TFxWZCLVqeVOGdIqZMs07IFeJ0pPXtcRG6oBYRLGvShaWWQRzb1vbFIeTZpXrKBql+DAYSTCfhxpXT48YebmygQhkLON3ZPLRNQFzMY7HgjFxUaxAXwcmWSBBpgkh/AL6fZoHXTn3To2rhkUDQIyj8FvWBWvyvjS8ZjJgXT12qNkag3R2Nq5lrcfPUta9A+uUV+SKO7WcQcXjGl9JRNp3NBAFS4klY0xExLagPER1ryaiaHDjaFmy0iDfgJjFUxHB31xA4bxR9Iq9Cv1J6s/ep7KGhG42vCFE0YnEVryRNGlAZqxsKarAJE7qlUGHT0t2aZDBtP0DZtlgdaYtKqtHqW5T3+AF5XCICy3L2hkkDZe1sYnHUViAP07BvNfVYOCfq4Y11RqGJgHwdm2dRr1airWcyJMlzZYIlFIlQevvKMu7SyfjW5aZpjaX5XVabsJFetD0d/Y9TLerGV5kT0NqaiuzUTfQNz0du6LBC/HF2NmwL1y3HSPyNgn4lTaeXdtTn5vxY91VHRSi0x6xqpzSVIAIhZrvzODCRWuSSNARJom/QtefvcQPPkhXyf1/NnyrXkVdFK/Ep5XPQDCJd7eCR/J8+Z3xwej+nOPWUK31vz9Cvck39c7kqPFRqFkWlAZv3nf3xFRUsY5QIYwjUVJAce+xGNSv8GTlmfV6lfjVWC0qKbdWb+6nVBOg45aO+xLzTyJQcnARlCA8/+9BwfIS965bQRRfK2Kzoi1LdgkeOXIW7lStfMC8+5+hf3l29KyX+ppmQMiMXPxtTLws3ihnKFuxiBdxCJeyaxp99kbAzfwCeHAkS2QEQoWJq7ub4bh6z2ApSxvD9kwCj3Avao7dGBa90vMC22SJuTIA2APjYAsV5nUcdQDI3Oxo1b34jpuatOBwzBdCC0cpovbCHKxuJo9Mxp7uy3gzPfOvtyP2QgM1cb5grGZKpSMEpDemCWEnDtpnwLNnXHMwxUVZ57YmV1N1aWV2N3e1vJJw9Ki76BObkiZKRjZXktnj59Hktcny3Ei4XluPfpo/j00yfxyWePZR/muYIPnsYzvV8ojqpi57eVlVXvwsWRWxxTxQZKuV91xyvBmDvOzm87O+yHsSW77Z3MmJLItC1WYXpRyoVKyi0MpTdbGhesW03ubxI3yOpK14f71fVWFFfFSmsCLUdXkYRr9heioaa7y4QyNMuIlnTVME/ZV9GV2plvdaVJbO1dlYi1fgE7fa8MLFv7rg4JhEeiqzoWpxVZtO/GbPQ2r0evNG+6RLJSzLJKQcc6Cbb+b/41XLiY8jn5uvj0zJTljgFUzkFc3+Di8OVe8Ah5AKCtoBhcUk64egyHPn7obV5PHs9wkkZ293vizoqVB3cxWE6Kb0xXLDAomkNrkqQnjEGQb+Xo/T+gveUEH0V4VmBQKRSuWNYgLtrz3sCtz9nsa3CAGSHINeliNeuxeI39vSXTDEIylVIyh2XetvnLEFKkXwbamZaE4fxRecJnpazzPis4WgjeE94tkKTr12ES3c4NqYDEZ9Psfud3fuf33nrrrVtslJRTxn5+c77dqAzEI/PgCbckobhSSEkYrP6b0AUTkkxdPQ/WU+wESgLE5cVFgct8bGx2VFAq3EY9mi36jxvRI+2M06IpDoyZr2ReWTOkmAmtAy0vwT/jhvlhTGskuseKkxQm0/TU7BLX8Z5vYEyYiErCU5kEMjTFvD/HYWrNZnRpCald6cr3xEPenM+MlzDJb2nPhKPIhTVXpYnKhnnaW1sbuAb795I/G75RcIAeU3s++NlH8Rc//GufXPL8+VL88IfvxucC5UePn8cTAfezZy9i/hmHHqzG8tKqAD1P7eYg3m2BLhYwZqqhKx6BcwLzrqcPAc6szOTMQfZkYEDW/ZlFeWYWoFdZEjIIuYUP0E4Ap086gUT++MjPADV0w71sfQAaorPvqajxqwwXNCPvUPOMHheMwUHfGWhEU6bJlemCA3Hjq1LL4j8/8x88obLqYfZC/5h4oSm3nOPL1+VMirSZFviNd3rIqwyxOJ3Ftbz/okn3DOvMCdf073dcMny4KWmRtDNJoCXlwIPfQ7csB5wMqLpJmuc7ALNWL7YOcNcF/FnkwYbvL9jCNfMAoBKx3C0HUlx88ATLxSk7yS6za4ruQCtQkgNkA77iChDvS252d/c8MMhYEems9XXHQL03BpuVaDXVIlIri4rWfd7Cqm6nl71aTKTMM38ob5S5+ctJTeP3SV93h+BWlBuGLUzHvR/0VzfNDnn6oz/6o59vHnQJ0Gzo89UB9PlmSURJpPwvr5hzIcnU2tXETgGHcKl5MdG9HScHOwLq/VheWIj7DxZjbVOMcMIE8373YVZZbMIAnpt8gG0GXDbL0UoNrgAewKzwiaMULvMknxC3riVQYxidRmNGM0eLY0qQwUKMAPPpxsyZI+XY1AzKPMMYsLbdzuKjwvib4IzNQTq+JBNOqjXBdU5bWVpQ5dIT4+NqdiuNacqwuwSabGjPsvZVdysoOp88Mzs3KjsWV65Mx9Wr03Hl6pTPLJwYH4rhEdnhIWkxTQmrwKii5rMsdIVexAd/sBBhYGBAtpm2NRAtVY6tVtMVJTOCsvviHLiygtF9USnxn8S6X1bvMu+8KQz0lV8of/atP8VfliHvSy2Nis+gjlCK/kyjcmWpitKVyx6r5TihQy0dtQgOpZGx5wbbtm6useUlB5Sy5eahWwyALldaPWh/pKNWbUW1Mqg00qWmtBVpybQX6bPhOa2fLtxTrhjylLmljMswoMXFb8+tIVG3OJf5pw8YN+df4TrfyApx8JmvSZeUs4zb4fDkVo2s7hkzqNUH3JefTf3soip8yqZJUL/Ir0ST/GpQVDx0PSAXnu6oe8sCSgpyQZeg6Mlueqzk9UZjDPofsAHTUezts7qXwUVWOnZ5rnSr0RODjUoMDzTEX8VClX4pkv30mefMElJIPFaAYIozo1AsrGTaiUVMC5PpJq9Js5wHPf4VHnn19xqgj7y8UwDtMhYh7CqCofXIqDjlnBaD63nB68neAECBHwDNfhgC/RM06IXFePBITfH1nWgfKmwxlQehBCLMZvAKsAKk9S/v5YfC9Gh0McBBJPxK0HYfVFlgSuEZExb0ZHnt1tZqsKEPwgQIULBoCfbvgvafrbz4n7PDPa5nQkh858JZmowb/6U74eMO4J9Ky9iJ588eOfyZGTW7lS++sF/TFs3hxPuPvP76K3HjxuW4cfNyXBMgz83OxszUtI8NarXE8HVWajUEsk35H4yhoYEYGRku7IgAW3ZoyICMtp7gW/Q5i6blICS0OwcXJUEpysGozAv5dh6s2HGToOMf/ZCZQV+tUUmI3X3ETAABZWrvaFecqtIWsLZjd4ezA7djc2PDm8NjtzY2Y2eTI7A4umon369vxca63hfX9VUORM2TyB9+/ijuffSpWhWPY2NrM5Y5iWV7I54+fRILC/PByTZ0+VR7mzE2Nqf8twze5pNC0yQPF8sxbT7rX+a+uGL+Q/eY/Datns6tyQMt0SyT9gnyaQAllAOUBeQLXsnBMzTW7F44My4E5Aqrb8QvTJvL2UIVywfxXwz/y+ksKxXHo3AM3CSScna4h94vh+49JcQVJpYBuUwP5ZwtTPaepo/Zg4KUszRoNqcimTUpFwP1PmvQIyMoAXVPz2PqHzvaeevTIh3+AB7STxRMnhSdqNxNRrsmrdKP7nElmwVtOVHlq9wsiUN46Sr8ewnQ7N+8t71UEKUUwkw45owHZdzfxk3xbELbP7U/8yBVqIdtg/7xfieWpEE/eCQNeksaUPsodtoHAg19o0JntSKb1CNIFBCCBCALoa1Zn4FxwWQIk2dy6B09ntyf8yOFT1jkQYx2fBBLi0/DJ3ErTzDZvvcaYHcxmnMIK1+lkJklHMf5czIO+cWt0PJlviwQpZDz3v3yKjI96uE0PvnkA/cLX5q7rPJSETqaTCsADVN6Kp7esTF6TU03Btr6K0wnzJVZHlgT4DLTglkeAC/TEtEMCcbNdAt7huuf05oJ5j7dS6fSPbU2LMdVcSYfmiyAi5bkbh95xY1+ezZ3Z3c4gJfDWtE4OFF6dWUlVpZWYk1XVnYmEG/Glu7Z6L0tgGbnP3fHCFxx2xEocyQWwM4hqOxIB7gD8u5H7+y522Zzc13luBDz8/MC4kVvmMVCm47SsLG6Fntbu7G9Ic2aE0XET5evv6YWyKzLjcqJqWXOucuDslK5QjvzVHkt6Cbr90X5Uu7+jvvCnWtpz/y5/LPMCcNEO3PnsSxvrgAydE3FAdoz7pEASllka84hyC3HAbjKip/KlbXISgnQWPb08CeOPmWYygFDORqY5ZbhJ++4W0pywb41bI1wrjXnxljlgCE7SuJ+uC+/XnB2LF7Yiw77faslwxhTf6U7Gv3dMdDoi9FRzsysWtHqUXorjBWIn0knXWfQlVsMsk3fPGlKqmU5+E5XUcx+nU9rUfnuF7Hd6H8KQJ9L/ks0SStIwX9dqblUeBAzX+JK0gBRMZ0ZVa4mNl0G9FHyDKEp+JKp0KjFiPoShmAF2cr6bnz02Xx88mA+Hj1fiIUX0oRWV7y38hELVWAOMUS5xBWmVUAkQoZIuaKd4MZACICZjOhCVGy9vWiPTG3rlUCvxtbavABhWXEsS+BXpLnJbq3E3s664uTEaTEgDOxQCCfDIi43w6x5E985k180vMO/BcIJkqMYrsFBBErLngCKvAnq/D0CW4ZFheTBI6WV5iv7lPCtMkg27Zc5qY5Tf/5e9zwjlKSPpiduTFks3REy+ps51mhzAyBdjjVpnSsCO3YGXFqWxrn0PJblvrm5q+YqWtGJtzHlhA0GIbdUqR4fVwR8DcVb9YnfbAl7dMzWnrn0F22Ygcc9BlpFx6OTbK1kk5i0ZXqZh06WfCKOrgzCAr4cNuqpj0qz5+Pu7QnQ2wJzdiFkQ3r2LD6S9p/T+tjCE0DxHsUGE6aHic9Et+nZqzExOWOaKkiPeeiluxgYXBIsycGFAwfJKiFZ2AZbl7k/oVzkWyCvy5nB3TxWWEzeZzAAbmrMqTxg9Im/K791a0blzd7ZpMHKCBUJZa5nX8VvxgbkSIXOwK2IKEuAyKfKG/lAVpAzIpFBVsrnsvKAH86taKG4SCcGRYdBdu+6yDJ/aEJZKZ1Z+cPr0Jn4iJ5nFDAGhZnlw8Bn5gmtmt0TvXfLPoPsJw7DS+1lOXzYqVQlSl8001ABV7ppEDHCJlWuPNBTmdZY0Idn98WLr6yUIe/OX+bjZZos1XNDCkjJL76Lo9yw3wUEKUVcFaTLEubVDUxI4bn/KqlqssIfZmasvvVpvxx7tbfrLo7HT1djbWc/tgUAe/sSXvq7ZDkI9EjC1SetcV9Cx3FFfappmVjPSjwYKPvwslCwABkMkWnJ9CSDklCuXJSqnhMJN5raOilMP/JCn6S/UfoPJcViHRc6/Xil1s6osbVS+SMux6disNCSDiKW4YothdtCgLtsMvhJrKryefjwQcxcmnF3BAOZkM4zG/Qd6XLafNX3SpObkwIfLEDLclyDrbQWzk5jNgZa6Lo0WAZhF168iKdPHjuezz75OD6+91F89OHduPfR3fj47od2e/70SWyuS+Pcbyut7KXBqHvHe5twcjUzYmC/XuWPeDtq/XjKm5qmfX01lzmDiwhMo96Men3AYwjQCUFtNrJf2+CkfDFHm/wZEGTLQa5yqh9p2NzciOVlVZbSrulDRkvn8Fjy6aln5sWkJySyhinaVMQjzVZT5QL95EfX1sBw3HzlTszMXVPcVaVLZUg5FukhEAs/Aeqh4BSXG4a0laCGOS/XLFveXyxrByiecNmV/MXdl67p//w5K3uBjdJNJeZVg8qXuMdXNGb9U2YBNIAR5SEVFlpn3l+5t2bZ8NiMcSrzAP/lbT5jzJPwleLkl/kneNwUh+icR3B1BLyyxEW6iFe09iwsWlPui+YkIbWmZDm5ZV9A3N5j0FngJChqVHpiSJrz6HA9BlpKo1qF2QctvoC/FDe/Mn3Q9jytyis/0mcZzXfujpOFFv6aZ2U6D41lL46fHwMpj/9UDfprAejcYnBVRCHzMhDJf8nIyVxyUEFzR6EDcEmqTCIjtuXPWs4B0+kE0AKQJ88F0Nud2Gwfq3BZuNCjZnuvmvQ9nublye0KD4Zjrii7cwHSJj41pgFZgmawZCAKcqQhbSkwJDsFifTjxFH/HF3FtK+sbBAWvi+FDGGBCQB+Ng/KZqOnQvGTcJ0BtL9LAL8Y37nAkpZ0y8cUCA7i/OijDwVozPftlzbLVLet2Guz2T/dBCsGWjTcRTXjXzx/ZrvwYj7mnz/X/fN4+uxJPHp4Px7evx+PHsg+eiT7MB4LkF88exqL0oqXlxdlF9zNQNcCR+CzhSRT7jg8FDDor/cJyNghcNjafY+0ex8z5mYi4JW0BRizyVwIkOiCsFL+aH8RTHcSWNB8laCw3JgBITLOt9CI7+ATeJRn3drNg8CiMeXEgCD904Axws5RTNAQHstyReMuy5uySnd4hX553gPYVNyjY+Pxyu1vxtDIlNJGWlROKhuXj8ub5FEw6YbJssLti/elKcvWPAUdZFP7PC9zTKm1XrQY8l8aywzvDMSirwCYfl93x+kZgIbGAOPZBkFyBzDpAqHihvZe4i0ZSe07iYUUOn3+y6vvirQTFB6za6fIT5lOWfqc9zybg0M2pP2qHNi+lFYlmnC2yBKoGcgFpL0NsMpsj3KTTFf6uqJR7YmBWl+MDTdicKAhGa54MkBV8kxXE/B2SouqyJsT7/Rl5c0zAG0QdhnxrAt3fCM/CdynCrv+tQB0cs7LNmdJoHAlXIChrzABjJ7AlPMQ9UyTAwLKuxdXONUKQNTUk4iI9iQ/AJuEo6C9/pLgBjpZmJDCX5SW/eLZs3gi0HkoANpQkzwLTd8UBeOvde9bmVJAzq++uABJG4DeX2M7xZqZjNduXpdpLa3CRAjc7+bA8VkEJuPwzSUwNi7+Z/fS8p2/lbdsaZx/j8bOtqcfvf+z+OmP/yo+fP+duPv+u/Gzd34c7/zkr+L9d38Sdz94V+7vxgcf6N2H78W9u+/Hp598GPfvfxxPnz4QcD9TRfdCIL4QnLS8JfrsbG76hGbmdvtsOo6+P0ADkkZGlxOHJjC3XAKP9sWMFlondYC5h0UGzPzg/L0E06x42GaUgaiaDw0g33l+3b7CVUtDQE4faHYhqCxUzpwnyU6ElSpHSUkg+9GkB7yAyCvWmKsuAK9U+uWHnfMEnqfZYkEThg9Ig8mslOQ0MOjmgjLN4Rf679HYG01p++Ip+sFJUxpmB9VdsaPLMBEP/iNQ86fLswCmL5Xfl+8x5XOWq11sExzKdMGL8E4CbGnP+3vzHS0DzzCh+8etRpWFntMPIYn2xK17KjcbXsD/KkvAOgEb+mcZOW65HdHCAtD5Dkt6+akCK3ky8/LlPOELNwG2gJOpcHqr8Eg/LWT6tK2/+1tXaCSxsPqva6absvGzoqfi5ExDeKMsx9K4K055oqvDA6JcTbt8toUm5Ef54kqgbJzk/Cksp1/3VMp894UIXpLJ0n/ZBqJTEmZAP8gmyFlzBZhlezhHT0LoPlMJKQSDSCoSeINickHgwrtS6GEI3WS4ulKoCBkaAH1XaNCcerKyvBTz8889f5ipck6GTSkcZw5+LpkOBiqt3fgpfd6CcWjUDEcCM160sdTuklHRyFKYEtjl1XkgjjJe7gkCJkumKOP+8j0fpvAqDFk0lqpaDGzevjT/VBo9Tfr12NpcVUUksNV9e1dgu7flmScAbJeXSyN4zIjBcnKGABetxhYBZ9P9DF+enR9voOR4FT/OsvTVHsg/pGs0hmRH3D3BhHor/QAAlP9JREFUslprRjA/RYFfC7y0ZAEqswXYxwQg9bL0QkOmwu6rih/U+kl+QSNmCXe/QHnAu6rVFE9FQN0vwASYGQ9gq0uOC2PJdwk0hJkatpMtq7Sf0TfLEjfSbk1acQLUrAHAX/ohDd3W5jnbkjTBd1YCCn5wABls8fw3zd/unmXI97xPLzxTvskzadNflnth5QfQAZSzK4PxlOw2oKwwTl+R+XRDL1Y4UtwcvvwC1AlGJRgCUkV8fCN/WKfDlXGGf56mBOmSFryjjFGO9IpUKA2Mf2R3ld8rLACYqo34+MNvhsc3KdssJGJqp8PVC1vF68qbtJEOpQdFgbxfpFEGlLTkHv+eSggPsnhKNsejoIH8QBfhhUI8i+frMHDb32nKAv6qjEgsIhdSYiZMgrgJBWEUXzIWtXrGXWqKWYh2waeCwJ9qPxvAmQIkBox8u2Dkm3LXP6Jgyh3PFBwj+fRJilv8nnA9k+LsGX+EwTPffdndd0pnl8ChHsMj4wIKNYcLUMjvEsy9r4YZV1+QRqch0/UFsPe7fC5NeV+WRfrNNJwlQy6NRjMuzc7G7Oy00jIoLY9uhTyvjVkagB9EIDi0bYDIU+PIr0KAwWla0meYLucGRgVUKRfeZReOX5wxEkJLPyIapQctpR1zz4Ck4xatqAyZOQGQEDeG+a2kH1B0KStc8lWCg4HFQkIlwY5+DWm3Q9FsCqDZ7lLP5c5qgHRV19KW3R65RDyXDPu8PIBItHC/o7Oa+YXGxJl7gaB9Z7mXhCbvgIw5We6pGBCG3/jbMqyL5pxfvmjKb7/4OvMNrbMrQpZ7WdKeWqDABRDGDXmRtQaMP2nOxyrHlB/oWaYzS4qwHb7CKcGcsnN4Kh++wr/T5H+4yCo8WkjWzIlTcTkOA2GGiS35mU918b0f/K5HLZ8cVC9p7dB19b3c0NQZ8FXSbUvtuawIcSM4a98lj+BVvAdfZTySO9JA+sriIB0yTidxk37F5UFQaCB6GCT40zvyxRiZNz/7GkwpVy/XQLSCwAAsRKCI5GpisHOVT3WQRseghv1AMT41pRHipHVqfrJ8K3A2TRVeFrb8SPiyH09G7qWhJrZWLZOFDMNnQVNwxRf5TEAyKUgFKJ0ZJ8JBi4WiIW2xVmdZKu7n/mmml5qcNYgCmORJNgXUDM2TrqQ5geMLkZ0xdKYp3+EFS76Jg1316PsdGh72pv6DzFseG4shudcFYmj1CIcXHnwBZFTBWdaK/nkBGxpkmRbcs8mMUKtyo2+QMwjRQnQPKOAHXuaqjyxQDMaxzJ2WUL/As/s0BwZdMcgC6KUmxgwKpsBhIUa5WRTTAgFp4ifvaLXdnNAiIWZPbLaE9b4kPdnicqtL+fMp24CF0k9aKlU0cwQ+3fTn/ENOUdVhG+h0Jf+MvbB3B8JO3yl+nQ7yLMFO+gN0EA6QADzOy8WRFcbfpqPDx5TPmPN73pGWVFSgVSosyetJb4HkAf202Z2UhxnT2kk3by8gGrI6D36GthgAK+MhfHgekOJ9glNZEVgGRCOSYu0RkNJnpIxpcIBgAhjvSLuDd77KvKWBd85bm3i0AgSvyR95w7sr/4LuKAekwy/kn88sqXrOINCgSXfGBz9aLuxF/5U+YITWQWkUitNApWs5VMETjh4hiidxgEHej0b33b3l+8QJrl+H+VpiNXHFOOJ4HqCMiW+hlrGmCmAA2pJ2iMavkCb75SOWbcMchOHtJ7vod8s+KS8YkVZLBsXianoTTzIHP95w39unwulSehw8BaGCIXgzdDK1YyPNYmAYgIE+GKwEUN8bb5VeQKg2qCR1i8mS+QBn8kRAJDeZhH44PkqgznBkdU8cCZjYfC6BGUYxLeTump0PZCxYio+ujUZzIFpDE97/emBgLAYHsRw+MCaNc9Dg5fAdG9/Sn8f11AMygB7P2UeoG+WPBQOsoMPNK7v22HuDPTj2ElSlEdP3yaAOz5sbO7GxtqbwOk6j0y8L+LkY9eujglC5sbIsqyYoSN4AZLa1ZPvXw6SX0pugSyWi9NFnCZD4i1NpzWx61JJgAeTQNPN2TitozjgBGjWaWMEDKptsyl4Ucr7NOFncVOvnVHB2Kkw3THtzM7bX18QrBfjBE2jVfFpYmu0wk/ulKVvZ5J/Ma+mWJu8pX34kJLVkui2Y/7sbB6L1PuMAe22PB3DsWnt7I3aY2rmxHLtba9Fpb8b+3pb4gPECvmkLrw4UHEqOJEoXkusuCfiTd1aCJDcCy8P9jisidnB0Jkxfyo60s5cH6WdKm3hR7w349odRwMSkcOHH5NfiXcG7VJKUr8Ef7zZ5oyA9OJmVsJ6ZCGD66EHeqRiRUYKA3tAX2ptH8YN8whNF+HLJeJ0EnnTDO6ecdEgGxINWVJAHWecn0VpW+aZ8ScxXbHI15t9twK+Xb6BlUfBmUhHexMP4Agnpc6I5A0gV75Pi+rPYyalkDj0LOM76xPw+/SeICgaxrgnxD0hmUwmQ5kwzx+GKgStwkfE4LoBFBZ8giXUQMghUpr8MC62NJjZ96CTBDOZ0Fgyj+zNNWhaGwPCuFFauF+O4aEo/fEB6eFIoThcHdbLYAu2yqeZ/f39TGqqAjj2JBXgM2HGWXLM1ZAAkbOotwmFwDq2LK0udmQ8M2Fqb9WIOFnjkxkh7e7sGZjQ3KGXSybJik8UtcBX7cLx48VxAslcIFZVCbxyqjI4kSAgDlQGDPGcDdBY0bpQorDJHOZ6RQib5gRcqF8qieEvY9AtzVJmnTBb+oE/SWQCvNHifbGnGlLUjyEhsTHPfwzOF8FPmevacccXhel6/jU2OPltUHpgXXQTgN+X1/K4INNNTlp/M+Xe8y/dWEqg84E/SKD/MPOKszY2NFdmlHEsQKG/vsDfKmu6ZmTMfqyvPPPe+09kW0FI+xRxugTBgY2CTzLkrQyCc3RNo5YXmTNmoQkQDNzH0hzKVJeAEigbwLXRVzgyImQ8DvmjF1fdyu5hfZLJ8dr7lx2MxyCs0LsIAnD0epBgsx35HqhWPvkXezC4O1qnwe1JIPsgTzJhyjMVfvs+HIjfQ2TzCFf5IeVToROQPnCanK9P3dZiUjJdskkzFD2YsiSPrNxSqn7OfryQYhlrW700wCh3xgTEAZzGbfirnhH8868qm8n3iTjQ2jPuxDJIqDtVkdTWPKSS+8qwRufM9haJQXEBYjOOWKQssn9NmYZf9rdk0d5eNTelfYIXwlYxuK/dMauFLKflbmKKMW1/4ymvckolOvdy5I5D26j93AaRmoEz5yv4EgDPnJk7Kcr4h6WkL1Jnv7BV2nQPPWNg3OEtr3jvwOy/NhRqiM3Vco1bxDmODQ60YHh7MvTp0z5Lw8bGRmJoZl/dDadKrFjrA0QNB5Fe0Z69mtHLmW7Pij+l6TAFcWpiP9ZWl2JV2CGBDx2Npb/QzklcLk2lX0E95N08IKViMwV7WaNM5oyPLAIpBSZafu9uDykkOaMpoX552KVBIMMhmN7YEGzbsoWJJngRbTtxi2OYEbSopHE0dYsESdl4xuF/kFyzPpb1oxGnmvfSnCkEtBQ4mBqC3pSHvttkpcF1lsikgBYTLQ4s35b7sQWFW6Vlrpq/6hBZNR8+HVOOy8LLyiqwY0PLZAE2ercGyFwatvyJ9RZrTJmQw2H7Go4WFDzFnWrMM70vAPguPq70UbvopMbonzDLvolHxHexOS6LsUiEFxOSWePE94okbwEz3hQLgz8+UWy5EwWTaeFfyUXZ56Kp3Kf/pzfPaz/gnv3vZpkz1SzcuBMADsgAges6CkhNEd9cGmiFOOMqowKCTSGhyIVCUDAXrAtavJGMJWnzgVWECq7JA8GTm0v3A0LBP92Y+dM4gwQ/BKTQit0lGKBnHBXb2Tgb/esz4KFg2EmLJb6bmDKP1DIC75iYeklKEl1cH5cBK5i/t32b4hjjxS58gy6K598wRJEARMIeVZ9LDikf2VaCffHxyNq7deNUnLrNAhHnBgDFdGPTpHR4cS/vteLk10+nosx9sNWN8VOA7OR4TskMjg9LK69Fqsl8HmySxWVIzRkaHY2ZmKlqtSqwuPY3N9cVcQSnBp5ywHK7QHUcC4rV4/72fxJ/+0b+Lv/iTP4o/+/6/i7/8sz+Nj+6+H4sLLwQ+ipv+cugG/YoygFxelKI8ooUlwLJyjal5nMrO4gppvRYylZeA2MUjulCBJU9BW9GZ7hJZ6AxQQUP4kv98Y+BQ+O4DLgCu7OvNFhs+s4xcXuW9Pi6tXjjcsizL8r5YtuW3/IpPssWi1kjST9o6iogt3QCALGmQlqz3WPaD2VhZVitoN0FYaUMDZwUl9oiVkHL3+I6upAlLX3W2QHOa4zFhmwJpztPti/xRjl9Kux55j2KAHJXu+u97TOaRyhIlJmfY2AHaQPciAi6Q1V8LHyijbM3o2V6IL2nFH0eWwe8oX7TI7MdOqTRZsPQ+K/YEXf8AZHdp0H2TGOSyKcIyRjkxxPnyTVLxP2LcZ/QLMSLOGTAXyYAILlBMeZVQ+j//CjeIjKv8uknjwuF1CkFuupSFh3CiPZfTc8w4xCnLIa+vvPJajE1MJbO44BBKfUlYxRWboIAlHILIZ0y6KczCby6OII24ZU6y35q+z5J59W1ymtx9wcWIQBh+LuI4j+f8vkwTzUyasLu70qC2WZ0JQKMFkGeBFX25PSzsoGnPABr3teB0kSHl/+Yrr8ebb33b84iXl9fixfxCLC0tx/z8i1hcWrCwDrRaMTI0ZO14aGTYlkFIgJ3jtXwSiloNzFmu+jy63NejzoBc7EuLVpjzj2JrTZoxc6o31mNt6Zndnjz8OJ48uBdPH34SDz67G4/vfxz3Pnwv/lxg/Sff/7fx/rs/jtXleUmgwIOukYLWGFfUenYlBUgLNFg0Ao2TzkVLxkKW/vwdPK1bBJ5vPCgmevKeZ9/LnzVsNEn9qADp5nEcite79g1x5iCVZH5jRYGAlTxSCO/ZOp2yRF6ULeZieZ4Zyt+WCqCjSnNX2npbnilX+DcHb2mZHdMdxZJ3WcCbPuoll9sLtXgAcyoWWaWZ7qhdAf0eFa78epMiA3ShRVMB6Zk8QktXhMUvzXm6kz8BS67Y8zyQH/gbmzTJ92U+eSIP5scK89R7XA5Mz0y/6aecmZHPGRPykrESFriBH14QbyG3FAEUV3knvOmFeSblHpvvMlxe+1rG5dvynjzgoeQ57Ms1mdKvwZgESQcZqkooUzI499zS/0V/lB9kuSS4mu4Q/iwH1LBofhIoDyDZq0djmVaXtSoFSvjSqMUcs3NXZK8KtMTwrG4rmMrMoR+FgvdSy8AST8mE+T7ZBXcEC02MZ7O2E1ekWwZRpQllDZo8yJwzA2lWHLqm2/l3Xzbn30o7EnAwz3lx/qkHiRBKwgeEcjBQQKX7bgt19qX2MvWsUhd41aLeHIor117zaeWswFpaXonHT59KE9uMWq0SU1PjMT4xKjBqeXZKpQr4pvXJJOxip/DY2J4pbv0CaJ86I8vBovV6y+VCf+ny8pOYf/FQoPxpPLx/Lx48+Ejg+0waeCUuzUkjH2JjnjAwtXc34pHA+od/+ofx3k/+0l0lNJ2tNQO4zn/SyS1a3ZksstARHgGcc2CxT95OpI1KyxQIYUoAwdD1AW3OwIoyVqAjY2Nx5caNaLTUUmgNxMzlqzEyPhWTM5fjjbfejtnZy04TP0wGJ54QHxRF5HDL8irvi1dfMKTljAeURipeLwrq7JIh5TFBj/wSEc19WjYH+/vBgQhrK6vx+MHDePTwc5XhC+V1R96yqwawZQwGzRkN2tq3+YuwiA9wVgXHmIDCIx9UcKQ1uyvO85gm3Ur6ORz++7nwV7w6y7Osn/WDH/MghJQ5D+yrInHE6Ylk8bFlmLD4jrcihemLV3vHEr5kC3cqUH9kd96TTrxkuVDGJa2dXsuoaEuakJMiTqdXaYPXUl6/ekU18eQ/br4mgE7Kil76D6HQQIoaGcKRcBMSrYl3JQjKcAMRuSf1IrABWy8AN48AIyC89qBdgpUZTX98R9/e9MxsXLl6XSDCWWtoWQLcotAyvmQqBy1jwZEtNayLTHeWfrm72WhtDmF3bPbji6zjUZoJvzT4K+N1CvnjVqaM5zyu4oXNqYS4EyurSwK+J9KgtuUPviK/WYHgYIDW1d08ittbgdKlo2eWX9Pt8Q0Bzn/7z/55/N4/+q/i1iu34sat6wLuy95+lJkPaMT0a7MTHoOQ1QrHRgmAG01pzAJpb4ID8Bfvqqy0G9b7EdkBVQSqEPqYStUWbdqK+0Tf9SoMltr3xeDwQMxdnnXXCUdTMcun+/ggjva2Y2XxWexQ+UAYaKe8YEsGp8Vi2srCL0yBwwGABpx5D9XQDj09zLSmLCmjLCeXq/zUmw3xxdW48/obcefO6/H6m2/FG9/8drz+zbd1fTve/OYvxe03vyWQviqa1FXW8MW50Gc5ca/LFwzuhSnSf9HwbclbWIB3fX051mSZoki6SadP4PHg32Hs67q1uR6PHz+I+/c/914j9YYqy97T2NxateYN0JMxOE7iAIzpLis1ElkODtJSQHagkSKyzJwnGbqT7JIX09V8K79ktUx30kI0kcWU35RGvpx/up5o0VE++sxRlO/xT6jIs92IR9esvLKllG+UK/jcuVOwcjTAEj/lIkvgyFuCbII06XSaimeHpPdnrdviHQZ/YEeJHy/bfC0AnSzCjQiNkPEgQqTGKSq4YHBPa2A0I/COV0lUFaG+gajFYCIn/6pQJHIOok9OfXwi/zDMyYkK8qRHYDAar9x5I4alDflUbAQYQaXgdO85yhRQRiOTTFYy4bnFWw408expUUonA0elJu1s4FEF7OAMMIU25KzCLHnlW65nCwegjeMutaf0V1YGNPL3O+1YXX0enc6W0+I+PUcM83FV1HIzbSWhCIYBTd/rSeEKvCUkteZA3HjldvwXv/tfxu/9/u/HpauX3a/MFDOaohW6RYpmadmvXZGt6tmzJ2o1AyLLqdGo3Q9fgH+tKhDvq0ejxsKSgWjRXz3CqktmlAwGR/OzsT/ztCenJmQF7PWqy+NQIM30yeOT/297bxbrW3Ld59UdznzOHfsO3c2e2SRFUbakWLQNeIAdww5k+UF5C/xkGHkIECB5smM4CARYQBwYTh78KBgIHCRBEiewjNiObMm0RIriTDab3c2eu2/3nc88j/fm+35r1zmHFIem2bzdMv/1P3X23rWrVq1aU62qXbs2nt3AkOrkbCv42y7PaceJrO12tOQcvO30QeEEo6ihgzpt++3Iyyhp5NzyNPPJdAgn8Oie+vgn28//iT/Tnn7259rFy4+2uXNX2kcee5b4UTzpC8jO5XaOmJU61KVcWTaGSf5pFKR9+FP8qlAy08Px8x4iB8oLNlVjeffOTUYRL7bbjDo2VlxCtz7EtbbhiOTO9fbmGy+3+fmb6eQee/wj7cnHH2uXL1zIW3HrjILyxRLOa625+nJMlqMnJUtZ7UGdMazgUS+hoDNcRy6l/YCzRtXpM73KGFHylJcOL8ySfBHCBOtInTk3PzKPmzoW3WN0Q/B+3gjkXJjm8+hySlAJTfwMlWDlnyeupzeAYfJlvnmMNNBw1GYQC1oMAOsYIhdJT2W2nxTx0w6oG8pX7g88855te59CYL7H8P7V+iOEKJfEtEsPKTgOipbRySAU3WCFuubMQYKVUat0yR9ymhDYh/lhXM+noKlADpGvXr3aLl++WoYEAQmDLCNjovxHih84HAsukAamFW5G0xhu+qViPZscUQoMbPFUXAcMbXN6YqN/SQ28jrMwPa96yhsZqk4QlsZAOOX5MRTe2Y2xiHFOpqFO8uQIrHgB0FscYlwxtu414Ry1qx78rL7e78WHrrRf/BN/qn3iE5+KEXLaot7I00Me1k8Lg/N6NbuMsithpn1bEXh5wcW3Frk/psc9PcX1dKY8/Dirr2VPTc1hlM9lD465ufN5+1JP3bntq49cZYTzMLB908yNaugUgCnsdFSQKvyAwPfSTowyeIRQtNWDc7bSv+9GaLnJvHTi3hplyFVtDaodrMbmWTqoT37yF6DBo+38hat0IJcxINJpMtM5dkbikJd8pAMVBA8QUh7CpvwjgKO4Hw9ddsRRg+ZRmbRsD+Lsx3MF457W7hz47W891771za9kWugtDPJLXLunyhuvvkxbWnvmqSfbk0+79emVdvacG1PNhS86Ci4D3DtwC9UeXca2T706ABhh2q5hNipv0kld8aWXLucxwjSo5EnjhTFO5+yLQcpDmptQciZtj3T0sN1c225/cWBCQ+lQBrXru1k9txOtazvBGqXEaHvE/sYZ26eDHcp2w15zFPyJlGncF1ZWpwzt7zQHXTJqGwp28B7wkD7cGHj8wYSYkA8iyKRMvg9RLqv4A1dDWLSPXBg1HwcpBZYJ5c2mV6QgOGgzFGM0thI6hqnHlKswjeFwhcHMzEzNOVGnglIeX83TGpN+COM7ydSFpguUrK6hosPPLbzZdc5rI6G6W8xXeAseWIOnWAGpYCAgBddzYSt0JXg1FO/CSzuRvBwJrnU+d/4SRhEPl87H5WahVDfSZiKrNByKJN3hpVMS9dDQB6R6nM4tz2A0fXj4qfbE0x/HONZbdCqddIiHBdRMHelJawCzx4UPCn1giNHOVIdG1XPzkO4UyLhz2D5cnIlnPTHpTnfnMser4fQh4/TUTDtz5my7eOkixno2yzDPYcRdeZK15cMDmywhHPiih2xnYGur0/JtR/djqIeKeUgqPnRE2TQJnGbhv1+CmZ7G6E6OtSsPP9w+/rGfa+f1jvH29db07rIShLrKSIMjR6dzal23HS44KL+E8OSIyKYk7ZBvx0LxuHhqmaN8NUXDWeVzVcXuRltauNnefO3F9tqL32jvXnsd/O63xz/yaPvIo4+1C5eutDNnL7SJGXdlrNFMHiSmA/KFMD3jHaJGWNglT/uOHPSwMdx2VDol8lU8fBkmVhAovZ02qbcjzpWG2IhsGbxTTkjnkcea63d+GwS4D5dOKuPDg0jyyDMNZyBEh0OShNKrMs57tEWjLFrhs23A0N/bJ3MXdE+tO1eOjnwRp/aW6StfknfIv29HFf2CLuSpvWcGJ8t6A5NIXZ4+6FCS9cCDgpj/IWbFYmaYGsZiEDCYeTMMxc/2gfTaPvUV7SinzA80g2tlZZ7ML9gDFzioupQC7tlzZxlCX0Wu6uGEMLIUS/iEUhLxso6UyrHSxFNwVaPKVAv9y6A6b7ixtpy3vOyRMzyzh49QIZCDZBQ2OU2oOlXW40rLHzBqquPIWBtUJAVUXKamptsTjz/TLl15GNn2RYqOW+FXuOuheF70rbk2DWoZ0JqycGe4qTaFwR8b1+g/0h599GnodZF7Gqrh1W/yatzHh/nmGGnK3rvv8FOj7RSH0yEYPgyic9xlnDUazk3PgPOZGOexcQweR6+nZzHSrgDRC8djPnP2TDxpp1n81qFvR9pg8e/GOTJASGcxeGPSTE8Q1YW/KqWGRy96LDTzYZRGwpUmfitxdna6nUcmnnrmmXb+4iXI7nw1cIiZl7TT5iiN+nROjHQ6nu6dV90GqT+woPDhouJRmiE8Pn4ceKw3qLeX+XK9WL09DQYRLoLjhfbxj3+iffwTn2wPf+Txdvbi5WwWJS3tAO2EQnN1hqp2cRh2djbyQFHD47poZTZ7bmA0Y6SRTYgU+kb3qKm+C+gGWSX/FQdzEZThw6GTVO2wPo9Hnm/uBJ7X8kI4h9NS0E6ayg/5JlyNoi9LRQ/QG9fmu+wzITDKVnI3MC0Tp8yvenuDYAdgPakzOuXeMXYI5STFteZe6ZtG2A7AOonO9dNZ3KP9GWVkKqwMNyUC/0GGD8hAG2RcMX7gYIhtSLqCgeDDxYrOP2mcVU5ilr+QL0waCh72tmH2cE/4kpZTjYmb2E+MO2dNqvlyImhJUUwPSModCiThSEiPonlreAUjYer2xlpe/93d2lB8wa7K9wX2lEJIKMcx6fGuS6gMqTdHcRjgIiDdSJvXemVbHRW40xjRh9qTTzzbZucugE95kYdDcA2aBgwDpWHW0Bgrzb0quLbj0wu6p7djW31552y7+vATeLKPxNhap3O7eqC+6JFtI4HpvUQN8AQGQsMdA+GKjOGtPqLp8aT1sjmfcJUH+d2Vzi+ju/JDDzVePXlcMfIQXvSVK5erDcQ8r6DZGsXj4bgM5D7tlvqHw9o8YHM4XIYjHxfF6/atR1ehzMzNtYsYOjuUog1eNzJSGzcBUq9PhwGa6lFbf84Te2dhzuOh8PnD6ZV2lF4GrUYmQzswIMqVq07ku53olauPtGcxyp/42Z9vT3704+38Qw/TqV2E5megH6NBOj63dT19WgNtZ+g5HSftdh309vZm3jL16HaxLs1zRUsMoVVGt0pepbdyJ162TUOmXnneV7wY0oENvJCuyrfADp/JyK+eTujXtrLLpdNOronuTkeMs3ps5xGjqz5LFZE0j3o30A46CSsdL2WEXQnqD7pySNMhdJqbz7LeMo2Tkg887OiZgfvAjMHWs3YkcgzUgwofoIE22A9KRBlaTC1mgJbEcBUHxsnlQVAqc0PeKAEhQzLLCC6BoVA5x6YX7VK5ys0597lEcMcQag2Dn9sJhGISwXla/gd2F8Dj54YI4WGaTC1vxwd1vuW1vHCnbawuIVzb1FfDI/PaEZSQcrQHH2BVR8KxIxE61LlHhcY6urIoiBXKIKhP1bGcyrTEo48+k7ldHY50VgNNVYb+soeGpQxOwTh+Lq05jeLcv1/7W1986JE82BvDyJaB9wGRw38NmJ6xXuU0nrdf7cbAxkA4BaBRLiOhsdD4OY8r7fu8db53hyHXSGus84KJBtpOgzyzszMY6CukjUGrMrDZaU+lDd2qfbWGt6I0zVA9ygy9QkPkAu9Rr1EaywdF7KTbmmKIp/HQHSk4DeIbjtUJ6R1Xe513zvJEvWZoY7oeuyOvol3YeBikoWk9hM7DdeFdabke/tevQt2Hb/B29syZ9vjTH20f/Zmfa48+8bF2jg5zcuZ8OzlG5+aUUTo16EinWKtoiv5uICX95XlgQgdXf7jXxjbG2RdgpIsepe2tURKOC7LS3+5V/gpNZEMlIuQBbMc99C/jbTSE9hpf25xMR20teSbSwN7Zua+2dK064F9i8fpo1Fc6lL1hOFZVRVOg8XPrgErrOunUUB4mpk5oW6YidiA5KeBeH3kWYMzNwWKoo7RBC1IdhPZnkJsHHNKsDyIoqHoJ/IdovfEwTsaGoRJtD6Nsr1bDDQ32ScpAfdlTdFWaKdcFJQ8BZOIQu0LIQQ3EufPnomxwBggliPIjUxCc61lFqEXBYmFg1SOcEjKFpYaGxvXV5bxMsbBwC8FfIx9CAs4qgMEyh3gQFcCCU233XuU5nrfSbFM8Co/DPQ1yhp5uGwduzs36fcaHLl5tjz/xZPMjsNsMj1WErFXGSzGfbbW48YjOGDSaq0GLsccwlDPlulCnAc4zhMZD8xtDBkcm/ijqiCSfDCNmqkSjHANe3nXRs+ZvfcjoznBGH06KkB2HDxOz8gNjEsM3GL8xyrtR0fR05bfdejEalsgNdJNvds6lkEUrFc3RgJv76EePa1hPe34/LyxF2fnFi6ZNGn83/HfLUledxFNOPgxx9iMXJ9tRnnMN+VXuwRCFD6VG4U1iLhOO6FyheFt8tJztzSqTAYZ0sR7pNjM71R574rH2+JMfzeoRcXQq4xQG2dVH4lof/y2a2bHVPiR2HKTZ0XHfNydPi2daTr3iBw7in6ka6Gsba2RQ+HqeKUNiORW1Wsk527RRaDl6ypEYg+jDWbLn3mANOw1Ch0TqAud0hD6z4AhW8FDaqFuOeNBxintduqwe6ICBk7AF7cM9f1zbtpIBO+PywoM1uPd3D5THjGDJLw8Cg1ynSIv8k6eEylj3aIQngf9BhA/MQEsd6ZBeM8QKN4gQPQqoIIRKCTkLjfjHRXagk4lcKxhctnt799sOxfY1bII8oHnJDkNQ2HE/1X4O70MBzhKdqk+mZH8IBKWGUJQZHkYl8nO/ZOcAZVgMK0Ij7i5lWrh5jfhO85uEDhuzDvfAxrmjnUbYjkhjzRHcrDcCyJnLjeK9i7N5SVdAY2zEz/+D0Kgs8XKDN39pgzgCE2n2S8YXLj6CUn8iqxAmxmczt6sB8oWRWn5WAl1C7W/AUS9Eg3pqEnKo4KUUrWkk53LPujL81zvTQCjQlsEAOO10QgOhodVYQ0uf8vvAzWkUeVmvkdOx6R1BJ3G5h0fsPP0e0Z3FVCjhKZr1sc/6TJnDfcmUL3vs7EahDukGvdzFz3lC90jeu8+QFJr7EDiwfQAl3ExtgBu4Yhbrh/LqedqhaMBjMLlfX4FJi9P26GzkQTqE+LkbowP1lOF0qMRafVNZDmlNNo1wRQ1hPy8citXyxCbJixPtoUsPt0tXn2gzcw+Bu9upMrrQAAdnPXuv6UTkGenyQghOP+md1rSMvCn+OLrRIBfqGHTO9ZrTocI38508UV+/cRph29fDoXuWtxGkr8vxrEccbJd8jP7aANuOkdWwSgt1wTwG22NbO72MXqcjhc9kb7vIxS4ysqsDQ7mUh9811dBwOlrbgpd7MfzwQV31q9/cs3zggkselAPbkHckrDeyNUyNEsWTSsihNoGHtLNdOj+kp16A2s7C+YMJ1YoHHrpgf2fDIUsYe+RRHz/0Xz9XEUqgOeEfTLSHl7nCsDeVX9xTgKxPz9I5x9QduDKHE/4yvDskRylUKWbHsQtlGUo7Bx8I3sE437r+dlvj3B5eWGXAPfdo/QqyXnDhVQ/ySB/gVH7vVRs8j1doWvLY1ormFW7Hm8SkG6SGnvTZcxcyZ+l38/LgjWHvDEbWB1wGYfZQQ0Y9nzKMaSP3fbrvgyrvTwEjyxHJHyUjmnccD1SjT/eFQRu8Zz02Yt4wxEBrcN1+1Ic9m26RueH853bbXFttm3RuO5vrbS874+1Rt/RGUWhThtkqGZVqoNfIa8dlx5EpH42FSiQtB/qGrdAmbwvKP/D1YZd0F0cNQXnp4mtdVY8rT5xvTuRevcDTpzk0niUDykJW4vTIdcnHsfPwo+J3hrru+StWiNEfLuuhlvw50aYm663MrECJd1zTVPIg7QC//oBbnDW66Sg1NOSr5w6OFmmD1+RzZYp5HEV2eJmyop19tCN85c/PmvmquagLs0a8Gr+aSvAhbPbwiHx6J81PS22O6d0LN8W2O1WhCO9hiOVK5SSv8g6f+ry4MlNLAmtVi190X9/abTu76AgVqEOCjaMUelfdvR75c19ZDT/1nqVb0S56nSP5+AUnYYQ3HANlkHXzhD8fjKn8YGodiNjnf/IrPg3kMdS9HIc08/UQJQ5TNG4y12mFYmp50AgA9xWCzGkTHNLF66o/mAc8Gek5dXUjeKRcR4oWTxcmC1Nvzw+x3rr+Vrv2xgttyc2A9hh6aySqGPkUJJcOAS/4aHzLoCjcQSPROrrhVZCJAw7xbFOuYNjOGHnOFaqCVXnFnxP/gucMij03dxaj7NxkTSH44E3vUFgJtlnY4jHAsT7rDV5kccrHT1e5/K4brjxgzNTBMM+J8XBuuYxfKX68N+BH0XfcDW+HdujpbmfOfn1tpa2tLGCol/Lihcu69ra3iTtZuSChQyfw2sGALy3MxyhLYOmV+WRwTLODadEgeFNWPvSOS5ydRtHI2Qbx9+vPvpxz7sLldubsRfIMHqTGDFgpqfGibAwZXmR5U8gQxj6IBJkuv0NEnioUToWbuABT3Ijh8WF63etBWN0w5IpDzqjXdI1jHXUYyMcRwYYHGtth5AGeTm/UEkFx5h7ts42NPHag6YwP61E/HCVqwLge6Lvvw8WN1ewpnT2zyVsvbNAO+JqHcMotMmRDuiGrNg1xkLWOt22VgtaHxOWeRtaHgvVtwL3Eeu7iaPIA+fFr3jtER5YpQtulJXgCozoBrwfa0O50VPITx6Geu4AbOBQdJartqfqBkP9i5T+P6eCQ/TLkReei1YMNUvuBh5I9mTk0ONdHjVdIw+yBWmVUJWYRNCGnGiqNczG0jDQ9rj1xyQzZTkYxZKDM3kLZM7w2BEYZ6DJ0GqYSKG8qTKV4MkeD6RtZO21ra60tLNxsd2690+7euoaXto7gOpyr3t91mdldDcAKmTuD5Qmx4gT8eMkxgmVsy2CXgVQ5goNHjTP3uxeikRd314P2ueseDYVrefgliGVYutH0YZ6GtGg7BOgbxeF0HwURvvWXZ3Uqhm1q+lybO3exTfoChKs14tH1B4Hl3WVJ3WAQVJTygHxRws/k79B+N+UHf477GGl3snP3NTeir7fYdrPPdPakppPd2XR3Ntfw3sdAbLeV5Vod41Ko0MB7tNv2dr4l2iTa1GnnPLZz2PWijZ4jEe/e9ddXrjzennji4+3ixavBWxlRCqVnOkfgcSMGvZRTyeSac/7nfCB9wmEej0RvKXs+rPXlCuF2WaQWiwRn8TyCA1T4o2GTdnZOjiCUcWnh1I58sW7hKK3BRCM01FujGFfNwPeMagbjbMdJPo1WOmpKWlqjKzzLiotyEMMKXbfWV7O9aT0D8g1Hp6hcclYP7SPH0LrwspMo2bJdolPnxaec21byq0/qr5/fiSHeI8LT+lQX8q2HTfvcZXHTXRUxzlvksZT2FYRFPfCylJUYBKknVdFOo+1KR5RC3pdm8kL46CvH4BeA5uAoDPJbV6LXdIIfRPhgak2wNx5OhyATyysoAhk6keAExy7kQ0GlOpJdRDZjpiAOVAKECQY7RO9KofJvrq1FABS+biSF0Xv6ClVPQPKvGO6cGEO6DP3LyE/PTmVnN5XY/ZJ9gBLvHZi7uy5vog6E3SV4PpV2aJ/NalC2epmCI2WEVUZaYT/CRxGprwwPuMbbVSlqWCmewTa4lhJEGBUo6Jhh3eD1xSNAKSccznPuHJzwumejchlUFkN/aKSn5TK483iavuI8OelctmtXSccQuI61VmmMxVsXVrVHRVfRVPaDbHXpRjxunbmDx+zLEXrWWwyjd3e5d2DHVzutuZ7cb0U67eESJ423y8L8CEBeXQa+hktDUjQowxKjasfIeYygUXmikzKXxtlRhV+X8WO2cxzPnL3S/DK4c6Hp5CmTkZ3MN1DeqQPr6Eme9wdOh4Zn4EHHZ5DQXHaPXgCVTz6CnrzlJMeIH/UIk590k2aZZoBeOxzdOEkaes+RiCsy/NgpDY/3qUc7bgekd6xXDU+zosZRDp2n8MuzlB5cO7es120b4bWyUtMeQ+TaznF5ab5tbay0E9An3/wLX8ooxpjTBuXolA+tnWqMLHtebeyx8plKWeeygSGsdXRyAw95A0O8vV3TGFvxmvfb+vZeW9vkfId6pSWlBaF5kP6yuBx46Vr1Zd00F9K84+H/GnWGxPUvicIpnTF432c+jhbyxmJlCU8+iPCBGOjQZRhepOGhilcKEMTiF8JCpChBclbeeH/eI+QwlFXo+1BHRvpaCJ192/K7bRgjpwai+GvrbV/BRjA0ID4MQNqi1MdZYP19uJ+oJATVmsZws/vHnnimPfvJX2iPPfnxfF7KYWQerJmBWB9f1bjqQWt4tiPwXquRwq9OAsFRgCPY4uJxEOy0rxS7jI6GiPQY6TKmhrpf4lQG+shY9/uUjgJGucAhe0hoGchy2CFa3wBDRQdKzt3w6MzZh+JNj/tSxPBgrU8duDVjec+Fa3UkZZw1HI4gNjfW2urSQrt963q7e/t2W19ezly0D1q3/NgAQ+mswlHpKSePdragF0cN0/raMobJvTmgFaqTF1GA3estBtEe6OCYIHikefzIMz1zrl289GgepM7M0rG208AoWgvPfBaoTgtjSWcfOp521UGNDlSZOpaH1UOnc2AcOzseDUnteYdjDyXrJftZv40RdpSxs7natteh1eoitJpv6ysYTLzaDeLWKpHjLqM694Yeg+euShC5jGjgTY2gnJIapqLoWI3KKzdCG2XFOe2MmKamM+KwrBK2Sh3zd262ve0NOvIyGXF6QvNqjrKYb09uuf2pIyZlrIxyN86RLP5Fbol6zHdu3W2vv/FOe+udW+3N63fb9Tsr7fbCersxv5p4Z2WrLW3strVddBgI+sSnBxLeS6dAJxM+lZzKS50v48mcq0ded1y1KdX5ZOpj6MjKmSnepnMirZaTWqM4A+sDCB+Iga4wEAwiS9y64r+MlKjVLfJn7LkJYU55M0njXGZZxrlhh0oaU4clklQFVFA03n7BYwsj4Keb9GCjmMQYYAxIlueQ71CgjsX9dN92Dm5P6QsOM3jQF9uFK0+0p575VHv66U+2jzz2DF7ZuSzfsovYdziOscl0hwKpd+gbXRiu8tYqnQoAq8AXnoWPnrXeiMaqjJ3n/cFYn/YoEgwdGiECOlDLdGOd+1+vAs+AOl3toPdTwqszY10YKfmhgUJwnX+NQCOoesnT02fwQC9kesCVIU4Z2KE6BeBXuesjpRo4ht/Ay4dLoXXexKLtayvLbWVpsS3Nz7f5W7fb2vJK21hZbctcr2Gsd/yqi1NQAx/s4MRR3FaW3VL1ZrZB1XiJdOgEXWybzdPAWbfBVRy2MzRAyfziut+KPH3azmUWY3027XK4nikYOxPlgTK6CAWnpjC4qusBfpwIaOTNLh+GTIWo0CJE6PQ39jzDrWOheB8mDME2Z4Sgl6kMua4+q1Qwfrs+uFvlPnFzGZrebSuLdzDci3Rya4xQ1iJjwiw8MTjyD17Wnio1ReUa9Ex92Mm6UyHnWSp5GJ0WGcuDXumyvDjfVlZc41/LN8W25MTOyge5u3TAG3moKD33XYVlpydviBkxIgs74KacOEW1NL/UXvjmS+1bL7zSXn/7ensLA/329YX29s1FDPVqu7W0iYHebitbyNJgY/XP7EChaEgmLp3eJigDedaEDegOwndOXRY+8lQoh+wQNoY+owhppsHOSEIZEBYwzPSAQ0nzAw8Q1ba6TCaklkyiAglkvkQfzotydT/ec/JxLRMQPJcY+VDEtdL78Zb12KrH8yGA9sdhr8Kys3ef4dIGXhlD7G2/OOEUA0rJ3X2G0HppFEy9Kr/hOPMLn/I08uR/MFrnLzzSrjz60faRJz7RHn/659pVzmfPXKRweWgKZz6OqjdEvRqhvFyBIap57VozXdMdlaaH7I5kNR3CfQ000a+cR9gHwyVOMRoDnqLYDUIM7nCedAQvHjO4uLwtUyzp1IDlOfWH0qHnMRrQdg2v9Fdxp6ZnEl22ZechcB/auDGP5/E5qM/yerlbGBQ/KLBw+067jiLevH4r+xevrq7SYaq0KCwjCxCCNnhhm6RluOv8tR3Hiba6vNauv+M39zAS0EtvUUNtzJda5Lc0g881TeF8s/Ov9ZDvFG06DS3K83Nu2i+MuyObxsW9KDT6pYT6BnbGWRfuaVEF+tEhAStGmJh7g+J3HsRwm1/AkdWjqPQYyRR+5B8xBsRfcLN+h+m0kXRl+WTwgf8aag0k9/bpzHbWod8adFy80Vbmr7eVBeONtomHvaeMw9cavkuDWrN+ijg+NYvsuseKr1pP5XX703nphSOG2+13Kx98do04+cVjcWEhK3FCDmmjgR6MmPxzGmYTnA72t8lfHWc6QfBYXVpqy3dvtQU/KHD93fb2G2+0r371K+1rX/9a9iBf36D87kHb3N5rq3jMGzv32xb6ur0HLYrEIZc07qPqelNQXkrbonfeCQB/yWunqydtPh9qZi8OZJxEHDj1HPlWZiI38AC4XVcCIA4Z0YYYP4BQUnYUqpWO/VrzbYLJv/yX//Jf+dSnPvXs9LRveekZ/vhhf2etba/Nc0Z1Eu+wp/Wff/w0xnWZWCeHV1EEhUZF3d1ebDsI6vzt5fbK67fbrcXNtonHu7NfzJwac2tDelaU9czsZHvo4sWai3X4hzfhUhw9duuvpUhcpxbgW0eYZlT5lUvznUIw6mGMxtqhoW/CzZ09n2Vul688nBUCGuiNdffz1QhjsJA2v0KSqQYFRUEwALOMHfBt29DUGFgpxL3eehUrDy16WVLNZ55+3Y2zypMUzh1Z7O3WCooY/HgW3COvcmgwv/BjXONh69HXyENF0+BloxxHKRSOx+xqGIJlEmmrZcyrN6XhnL9zt/3B5/+gvfbqa+3u3bvJ5xA0eKtow+hAz0pvzOFv1pTbkdDxrqxttDsLS+0sI5SLbqcJ3sKNalK9tI3CcsNlWfkuI3zJrmzxpg7gWRlY4frCUzoeOiannhzy5y3H/tRf2ksTTrKUkKNR9ejDaY1Dre4hQrcMh2Og5YAA6tzQDXjnh232rkZCg1zwwAh6OjefbwturEJUjaz7fu/AAzox5YOcNZ1QD1jtYHIkzei5ht4RUIbyFPILP7UT31H7IAp5nK/GqNEmPWw7Mtcj14tFM0nPm7nwYWt7t505w+hp9gxwhWf+03E4/GjAzRs38jHdmdgKTAh038fovvbKa+0Lv/8H7bmvf6O98tJL7RvPfaN9/Wtfbd/61vPtxvXr4cHhdAhouUR5H7rWg1USCJJV0jm94TbC42P32wTWa2LsVJudnmiPX3Wt/yQdih3OFJZtLNMzAoicqntdP4ARR4h2ZtRkrDvIEQZcfSCtRgry+B46PtkuP/lLmfb5cYM65Xc+5xk5fuYzn/kn165du0tyeQil1R2dD8ZA7/ngYzDQCo/BitUIRDiKoQBIXOeXKl/PSVDQvZKIB35vbbntbviV5eX26uu32t3ljba5d6JtwWnLTcBRv0uo4VNwzp49W/sc0x6He0hog1WCiyBoyLvBjiKZ5vCVk+4xiVMZs1JMND/K7zrSqelZ4pk2OT3XLlx4KIrisjy/GWhv7RDMZWoa6bSOazsbPb8oOz+bbr3Wc9juoU4fhB4qNL9uMAq/Y7m57gbBYG6V2uVt1Bb6xovQO7M+flFq2lMdUnnndkbhB1XmGlpEmTB6rpWWG9lnGSWI94/C6TlnLpI8W7T761/7RvvG176OJ+1Of1DbSJ21zrjWupo/D/nkqwjxJ0xXdazTyV175yblt9qZmdl27uyZ4GvHJz01NJkKIn8KShmuNcZ9ZKDRtmNzEyKnAVwa6UdrbZivs3cDFjkM7aQpbRvoWDTmtv8sNeTjZu4LJ94dsuC5ofOjlzcoU7YvK5A4LwNtXqd1XPO91DbXFjEgzkE7ipCeRQfbq7HREB8+aMuzjfr6ug+h5UFGF6QLT7jWr2wqo75AZZ+qgZJUerk6GO7SJy8d0WQ/FWnKtTy043RqIqthSI9eUnY9U1SL7daNd9tXvvSF9sq3Xy5aw9e7dMpf/+o32m/9y9+ic/48915pb7z1ZnvnnTfb7Zu3kMPVtMn2KwzSU0PtJRSJTHpukD6BC5knQH4yHc79fFbt3Nxku3R+qs3hfI1zfYqO5oRtYeQl3JKnoQ4V3DRHsMqKQNNK08mHvPAvsl0Ok9HOfapdfvrTPx0Gen8bA71+N5VFMDlmKKaQmwjzC8v6L/FKgC3An0QmPQ+f/LLx9jLDPV8amW+vvnmrLa9utW3ovOkyZIKvwo7BWWE4pPe11+mpCaI7ro23k3hPuNIu1Oi1pWbxUTit7dAoQVxjKZtRcqlsYou3hbA77KsXCzDCCMrk9FSefq8uz2cYqGD4yah4dKkpEJLukkJ77Uq1zYOQmGKi96m2G4v6d4TXcUNg6AbCINTlJYapG2tcUUa45I2XhVG2o8mrvyrxEMoLK5ji1+GVp+wwtjoF7+nVZekS5/WdPLxflPqrX/5K+8Lnv0DbtyL8Cp1lZLff2ctUArjvDx5N2jLUYz4fFroO9q4PjW4v4DHNMFJxcyW8QVql8aq8nGNcaghMZzRMJZ1GXmyT/PFnvW4jkL0pMGDyoj46gIxjqDRYFXr+GlXEWA/05a+OAiM9ubk2X3nSlSb+lX50nRh+aQTkdxlwjYYPTRfv3GxbeM8n3GEtHrTGCvpirKXhbh7EuQzR6aCttrK83FYxdu4f7Zt/LmHz4wSRAuqoaTJGND7EPrBF4AGfXDXjuwCTk+q2a6TBG+5ky1hokD4SPO2ErUdP3Wmnu3duxfN964032puvvozhfbG99MJz7Z1rb7WFu3cwvrfba6+93r7wB19sX/3KV9ubb7weB8WteGtXvcJHOZc2EsCRZXiv7kNPDbSedHE2YgodyoPW4ZqawOPHQM9OjLULsxjPC5PtzJwbL4E/eu3IOEHi2mCCNK4HqCZ6LR+5TiRBWVMGabPaksLQ0p+bUF155k9++Az0r/zKr/yVn/mZn3lfDfQBBtopCRsvgULDwQiIwBF+HA9R9byEu/LwH8/PByd7W0vAW2rvvnWjvf3u7bbmHCbS5auhtvgUXK2nzwcIiGUOGIZN5ivVmadEOU8ZwcF5WTgXZopT/1qG5xI2D/XAU4MdZUSQNRJRQvLEQOdY95WFTJugCMuLd9oCyufKERWijKFjAURVgUVA83abKUNbq9nm8BrmZlpiSOcnxTglzbLVkXg0iK/nEUKCbbt9693Mg5cAgicGOG1QeDmm0wB/6yiDWXgIy4eoGmbpkY5LsEQNoR6wl3pmDsc1IhrHbz33rfbb/+bfIoyLhQvYZgQR2pV36rHWmddwvzrFWuerUbDeTZh5Z2GtLa1stpVVvfCDdunSpeCrkbVuEqPEeZiKUVHRnJ+Ur1JK2DUaIJOyo7fEPQ2UcuB0lQ/PykAL0U6kZMFYo4s6r8Z7ODLgxXPlrMuxfCkZ7zwoWjp9VEPs8GhwOKTj8uLdtjjvignaSAeiByy9wg/apMevcXY1kCtcNHwa6I31DUYZa3jfq20LYwpgYOqRowTUVys6JmwRSq/R9eWh/WwxO0mb74VGQSPtzDMIymXTfzxzO1vr3KSORQzLrRvX2ztvv9luvnuNTvN6W1y4ndGZ00Xzd+bb29eux4j7cLe8eL2lkvFUIj/wljO1QV2mKo9Q4zDuR/aSNVHK+oUkbHKbHsfJ4mJq/FQ7OzPRLl2YadOTY22Sc+fO3VkxmiT9KSn55c2RriB38KyA89+DnYP3TPOaxPATGH5k+crTD95A2+YHHgoD/Tl/9vRHAl+h41hGO1f8M7eEyzFlPIe1Mh3lnJk63WZkEsybiFEmG2FvH0WPMCDkHJfXNtpNhGh+YSErC3YYdqMtCKRDTpXHOVQNUQmUiuyQMfNTGBJ7XisXJ1tx3IMydCWMYU86numkew+fFeG2jhLdvX0zT95VQh8eZkmVHp3HIeaJuXPXdBLZG8CpCGBaq8MuvXKHuXpSMWREFTLKD87mFX+jmwwtzfsw6XbbWFlorkUGuFY7D3hcWxu4IGhzulGpNsEhEtNhATt7FXOsWCtTVF5HJgr0wd4ByrrbXn7l9fY7n/lce+f6nbbBkMYHQDsYbR/8+Kkp16tmLlWjA0wNqMK7o1HAa97J0/6aux8fdxQ03rbwtN7Fi/7Cl59rX/zi1zEMK1Fwv7+3DR19iWfT9dQcnaqKN0YbAgOBUCntDJ3jVu6cT3Xob6dtnd2Ll8caqurwbD+00OOKIa50CYVOJ93VDG561Du3zF8qIEPw/HjkXx0tC0yu8Gidy13FW13luBx50LhmeSJGeHtTmXCFx26M8MbGRo6uTpKWrmLa2vJTWUvtrTffbW+/eQ1jeYtyawwYNLLIFQ7N5qYyv9bcSMrNtLL8DofB1UnyWlhZSwxd7eR6py+fNl0OubmBt74Cji6PXEGOl8DBdel0IPBznTyutskIRr2KnFRnZJt9fbveji06cco96h1UmWTSrDvSWBFC611HQikjPr7lmg9Cy5tOY+pQVk2QF9JW5yMLCY7xwWApR7t54Ou0lI6CbaVTrxU5Qg2gwHq/gzT5YeGH1loewfsb0uw0WoEH/vE6QsWBSwTrL4Mom1AarzvhcxSG+e4zTD3dzp7x23djmZsao4e11I5vKTleIjis38YjuHX7brt9525bWcL7RjHcD8IgYxQavQvnxxQqYy3Ns+eFicHHMDBa5pNeC9sROOrQQGrA3Gy9DD+Ke3IMmBglhus+1V6Yv5MhbTfKPqHfR8A1mBraw1Ueek7c9xjDK9x0Hgp/GWKj9ankWYuqEXV+j/vOHbpi4tVvf6vdufFWW8FL8wvgOwyjN1BUX4hw/jIGCgOQ+bdBiA0qg8vWHAU4B2n7XbGRKQ3yTmDI5JlGbmWRel5+tX3mdz7T/un/85vtxVfeaOvb9xp2g+NBW908aGtb+xjTqiv7dABnx5GN9fLrno50zVpsENDD9eO0+wzRt3fvtRu3FtpnP/sFhtFfakuLSwiyHjiGy72OoZ0P/YJ4+HUqtJBGtR+yUzEqKvIzeETpJOjEpK/SWHKnp88RmVB5hVcKX9NYUXx+imqmizjX4JoufOUmaQTp6XXayNHr0gGlSKOlca3NibCk8ZJrjfgyNF1q6ysaxHWu1xLl53qWtUE755+Rz2yyj4xuQ+xbt+Yx0m/jpd2Bv3q2GFDgbm2utAW8XV8QGhsrj982jg2jKJfYmZZNpzK/X3m2oE2cAGRJGu76+j46o7zmuQHtVa43NjaTdzdG2U5DPdArdeMqO8qQI3iGRtKFKL9Do4GWRi6PQozzkbMm7Vw6mJ36xL0yVRkZyEl1smUnKF4PHflZVnZZf92LAeEcPnsUgIwh3Wlsjbc877x8kAGMviOIgc07nOL45V/+5b/yiU984v19SLi91nY3neKQKChApLSGFpn/iQF0CB3qJJ+ea6K5TjgMNz9MxADur91F0RVWvKhVhnp4FTso5A6KvLWD1wx33MheJikAdlwaSj96euHsXKrwCxtOdYANdRRsPYfa8EejbY9POsyyg5DRGZpztLy4+0slBAXFB1T7eydoL57Oyt129/q1dv3ta5nPc7jqgx6nBMbtrRUo6jzQY1R6COm8BKkgVTV1zm3PQw7TFDpxs27g2EYNs+d6Lxt4Zd9+4ZvtDeLO1ipGYpO8B8ii9zH0w08F7gYo9QgORXKoq1fZOys9ZA2NNetlOsWwubbc1pbm21e/9OX2//6L/6999esv0AEuREkBVliCj5eOaGII9YBiJFQ2vSHk695Q/wHpKQMN6Yw2dw7azVvLjH420wFqXDPtcXepLS0tx5D4oVlHFk5pWF+8NH7Cl6Z2cHqNeuLcorOZpByygaw4QrHjmcKjdE661gjXvHWmYjiKl/WUYYXzA02klXTTkPU3MjMXLz2Dj+3QOEsHiBo6Up9GX5gnJuI5L9661pZvIx94z74h6JSBL/G4tM1OTK9/FyNoB2yHmhUvkXM7cd88rFHH5tZ2Vny4dG2TkYvPWaam8JKRsz10xBU5yvXs3BnaMxZ5qQ4DRwN58Y1N90bJ3ifgqZxuOI2ytsa5Rl5DvIVuOdJx1Ga9+22N+tY2MeDwlybCJzWpoqIqN6qufk3kxFcMPBr3lBGOls0r1tAuOslReVTGHQlNT5wktjbLqHl2erydm52kjRNtcnamnZyeaqfGaxmhoT9Uj3MlJ1Ue4fuPC6XluIzKo/Kqrbl03GWJl5/6E+/rFMedO3fa7/7u7/54c9A/CQPtMrutrOKQPvbcVus5xMi5jHSuUkMsQfVIHLqYB+KFyO5Xi2LtIUgY/D1gomrtgN57G2XetqffpVfHMO/A8V047tBKg7GBJ7c5eIquvZybcR4OT8LN4xFilUkK9S0bbbfKJ2bledVcpniIZxhOCTHrtHV1hMM7BXhtbSHTC26udPP6O83NZ7KCABw2YJRtEn684dR9ZNSqY8BADgZRm33KL8JoWJKX+mIAxENRsmNTQagfeKt4YF/54hfbZ377t9v8zbeB41pvp030FMGYcn1FQK27tm7AI6DCjkG2fjs42p5lb8R6waY1d6PzRRM/bvrSCy+2r3z5K+3ll19DALfT+ZwGF0aM4Z0dcY62xOLgP0Y9PrBVuby/D1xHHAJX8R25uLf1nfnVGGhpJr0RCavHE9zBg15udxgRaYBnJqbb3OzZGOHM3cZQSlfzn8yHBeJR00498nS+GNJ8FAJeT8+4e5wG2hUMxRfnb+0suxE2eC3+0sLgNIH8d0780BOkvnRQkeEamdUUGrwd2pAlbOB9+91r7U1GOPMYaTeGchpBL9UXVvTs+9yzHnbtz+E0kyMQp2bckGoHg8k9jPU6NFnZgGaLm+36rZW2vLIGL2yL8rtH2zBydELj47PgqjGSFzSC9tjZ1qvl6BTnTo1t4Mmv4sE73+000ibet591y4sn4LWlAd/aZWRE54BTlD6ZBhp1dXIMPayHhtO5SpsDzmOMubGfKQ41WLmuMiHSUN4QY01+56Hpb9rs5Ml2FivtHPTZWdfnY6Rnp9rUnN9mxHpLc+irTZH+6kfBOfwXXmWpY/QLRNRv8nfjHlkDg7GJmXbpyZ8SA31vhx5aD1rhiPAS9ZogVjZGQkkV9hgJCFZGmXQNEorkUjXT7t2j995ZAd4KirKTsrA9noo9/Oo6grNzj+EWPbPSQXB/Dmxyw3a3xbXyMsZPn2jTk6ejnHpVKqfMDaWA6VCKk9RZjIRAekpcq7CiXIzWmCKSCjxt0KN3fm7x7s22eOdGu/nOtXbn5s3Dhy4bCLeM2iJazpG0D6+yyD+Va1g0jtRpBCOXszm81vhoJIp+0kfm8d+OASXkX1vG6/mD3/98++f/7Dfb89/8VltdvBuvTA/eYXH29tCA7ftAzzlZ2gB97Mg0ypkfRkEzr40yetRI+Ol/N9FZmr/b3nnrzSyt+tbzz7dvfPXr7dq1d+LVuaxRCmYFBfTQi4xggaJeq55JjUhQNkYvk45gnDOWliiKtHRechcDtLi02m7dXmybGB1pS99Yxj+w4QkWYXNtq61gqF1zvrOtR+lyxrqfDo42nVbpoI8eossA9YbtFDV4emZ5WxS+Oy+dh2owpB7w1vDfEBmV3sR0XpSvVTuqjB1bORPmczrOuVRpKd8iF3YW3AetyKu4L96db5/9d5+Bfl/h/HYMYh60xigjK9ThlJXn0jbTQl4j2Nt4rq5wWdsgYiCXV7ba4vJWW/ZlDxwR4yqjjpXldcrRgWHMzl88F+/59KQf5aUjiszgKaNDu9sbmVvexkDvoEMbq67JXsU4r6XTcB7ch5FuG7uF7qxTz+rGXqatNnCMdg80xvJ2MMrQ1ZhPsXkkTS95jxP7KR8Emub7m2XA+Sdt6mDKEP2v3MBTZGkSQZqZONXOTI+1OQzz7MxY1kG7P87EDF60q1KUQAD6DEJgHZKOxwCci8EJsYO2hq5PMqtuJ93tDS4/9Uvw8f0z0Ldu3Wq/93u/9+MbaFdx+CWM98tA727TEzPk1xhIgAgrP9dtOh3g3OguDXB4TnNokMRDMPEoHEovLdxp9+nJHaqvLbzbTt3fjcIrECdPYugQuA0E9rZP/dcoxz2NsiZiP713CQVy39YZrq2vrWs18KSnEeCZNoWh9mGBWIWZHgem5eFQggonqYzcpyH1VNq5Vbx3H/j46u3irbZw651249ob7dsvvthuXL+JUjFMxECqOEuLDGFRBOf2ylBoSKzHDkABQWyJmQbiT9xPwB5fKEgajdarcNqj5gLx0FDiG+9eR+n/Xfvtf/Nb7dWXX85rwBvrW21peS0P1paXV9sK7U6d0EwvMx6KBg8PW0O+CR9qO9D1trGC8VvxNe1b7da7b7drb76aOe3nv/6N9rWvfKW99uqrbXmJzpL69ZjHQCpHDNPpfg7sbrDldzWpvFAVxDXptQ5ZRTxFx7XXbt9ZbPN3l/CU4TF00TiPA8P1sGOc+zB4DIC+Jegc6fz8Qnv3XehN+5eWFjGIbtw/limDPT1M52N3t6EdRANXUGhr4H0XI/nmm9egzXK7fPURZGAab8mXlmrlhhmj7ChXDxlZgH+txim5sNOJQeaOnYiyYNtc/hVhh5dlAOAj577i/rnP/V77F//8n7fXXn4FA32LEZfPRfBM0QGnLJxS6/si+6Bbw6x8r65vZ8pnaWWDyPnqbltZpdPHWLrpvfS1T7KT2IT387TRVS1Xr15t5y88hLd5Ft77QYR6GKt3Xi+dOCLFI9/YAL+lPBDcwiBv0vmtLK+gf8vIzxp14wShP2t0Au40p9FNE/nnT+r0n3Ib+hmlE/m0RjmXuCJLUOM8C31y7u8oeK7cj8t7XOlZHKupIeZFFeIYIyOGw9V4OgUD1Q1B2pPGnzgoBtEx75Ce51saacqKb/IS/LzYJac43kcDffv27Q+ngd5eX2qrd65lLtMXTeKxYVR8er2O4b7z7lvt1tvX2gJDvdOnMR77GGvyuaJh/tbN9uLz32jLt+62W9evYzSW2vkzKvbptp/XN3cwWPcR8oP26lvzbX59r21iiPWY82RYwisW5Clv535bQRlWEfjxcKvhQc1ll7YIiAzjzK5CUXG5ngpXXpDem8vLgEsnonC7ftWHO9t4mBurDAsx0NfeeqO9iHF+Di/2BgZnfXO3Laxu4Omst8VFjDhe0Dre/u1b8xhQ54jxKp0HxRppMFX6jBw8grf3k85Pbyr40DFooPRy3n3rrfY7/9+/wnv+vXbnxjvQYw8jBr7htnOxDFtRvqVFvGC8zjWUXO/MND8oqoKuLS20bQyFG/Qs3brdbl67hrf8envj5Zfayy8831578YX21qsvt+sYaxVY2RqHNhrNqfET0M91qifaJNGXyly76kgl0XxIl8ulNLTBnc5ZnsAk6LibF1MWFpbaCt6zHY72bVx4WL0pjIxwx0/dx0BXHEdOrHuM83u0Tz64RekiXr5G0D1A9PwcHc2dmcvSOr1jO7hX5M1Xv9Ze+/ZLyXfl8qV26fLVvD2m26uxMPhf+vegR2qoDXvK1Li2Wnx929LpKR8+7iMjlvJNNr1GO3s7823weemb32if/Z1/1RZvv9PG7m+3+67rB4bLFF06J6+sUs95l45dg71GunLiyMLpCzt6OzBlQTwcvdiJwYLQS7aH99bJ6GlmeqadP38xtFB2DtwpDu/Zh346Fsvo3SqGeBVnyP03llc4x4ueX1hst+/SYeJUrDD6dIc5H9jaJohUoyNaasdkn5Yj0c7Z6LUdqXojOjGI4qZm0UbPB3saGmXMBf2FbTCP2zd45ZSNM30zExhnP/5LdJGABnqCzvU0I+H6LBjlRSLay4/zrNAY6pExMcKmi7SMSrJYDeecuMzuslMcPw0GencDozD/bh6UZQgPWgpx3gpcW2gLGJWbb7+NcCy38+d8aANizjcjYNffutZe+Obz7eb1O+1b33yVptxvTz31cJuAMSqE0wL39+63G7c32vOv3MJAH7Q1mp6Wk1dZsoEKCaYfSmDwUNINhmurCOYSQujw3w4j+yHDaD/d5HBY7zTL2rbpMDCG98Hfc1dgaJBXF+9g2O62TTzN29ffaS/RkXzz699szz33zfbaK6/j3bkbG8qGB+S8YaYVwMmRgh7rGoY9hoTh5Am/w4jhEldfZ/dtMb1cFSCBtLyks4MXvLGSKZRb776J4Xy+feNLn2+vv/RcO7G33qYxXHNTJxgKniYySuB8luMMAq0X4nTKFvW6s9wy3qfzyUt37rRl4sr8nbZIh3jn+rV24+032rU3Xo337FK9bYbBNDxvc80xvJybOp04O3WKIec4deDR6NVMniJS3yRDUM59wcDlkGdnfEWXOOUQdZx7Y3QkGAtHRo6koIdz5eY3CteHQj4cmgO2D4dmJmmLdVKPsOYY7p6fm6Jt5qcOYJ8Cxi7GeovO37n/CXqLaWT5HrxzZcSNt99s77z+7bbJqGzq5EGbYDRhZ3Lp8pU2PeeGSqdQKEdwFezQ42Fxbues/Kn/jhwM2RsEfrpk0PlnlzOuL81n3wxX6di7mrZwg1HIy99q3/7659vW0rvt7PheuzDdcDbG25m5mWxJIM0ciUAQZMUpJgy38oan65I5dWIcq+eKpZkJhvyT8GJK+kILr6X1hDT2gZpv3w38hh7q2pg6AE5OV7l3xzqd8tKdm+36NRwk5Pfmuzfb7Zt3cBxutzu359vCvLLpZmNOoTEq0kgioI5ifLNvKp1vXU/QQcH2ug+OidDJDkM8jOb3eoKOdhIiZtRF+W7Mu4m0gwqd1VaSHP1qqqxfXk1Q6SR8Hed8em6ynTl3FiM9Vy+gqUGUramL/hyBSgCU5yrYgHjrwMp0GHC1CoM5JxuV8ecy2ffLQFuXztB7MdBFgaPgtcbZCZxZ4rl/9I/+0T/81V/91V++cOFC00i/H2F9/u12+9UvxuCegIh+ey6vVuNBbC7dbDfefK3deOOddo8e7ZM//4l27tLZtoGXu7K42V587pX21ptv5dtki8t77dmnH21/7a9+ul155FKW9rhRzOLNG+3ffe7b7bd+//V2bWm/rTg0pF5lHZ5QT/rsGOiGcKCXDfPQkGsUZLo9fPlie+aZZ9qFiw/li8rPfOIT7fKVKyjc7jDcWyvlRFKEA8UzN+vcpsK/6s5rNxD0d99tC4soJ/eybA5BcWrCj706xM7DC/CyI9AjyKoQ8jgXe2b2DIJ2pp09f66dOTPL8G26TSN0U7Oez8a71lvyTT2frs/fxaguLbV1jLVDY71SH/hpPFJJrIiCqPjpiYs3wpubCD40iLfBtfOpeTAaT0Nvr9ZVwyIzJY+ws26ZguUJ0ZYC1VxC5QNMQwyX4gZs5+8z8oCvNdGEAqgoKWY9epqOTKxXD7RGKvoR9VCTXNAong75/Z8VNdRrR5uhL3jbETvSqXXZKrxKKQqn2sTUbJs9c477p/NA7cAXNuxskR1qaX6ZZPrclfbMz//p9vTP/cl25uLDmeqo6SzaDQ19LdqXWbLuHJkQH0c3jmo00HE8MOp2qst4xnfpOO3I3QJAT8yHcIu33k0HuMGIcf/eVjzvPAimDdkzooiStnhiWq1KgV7gUC/01DyuWeSHq3DMze0cg68yB37iHf8lAtEYRZxtTz798Xbu3AUIBC3J5wNlX3RZxnt2aWbeHmRktY+s71GfbZVfkSDgWQaBDTzx9qx4ypG65J31G9KOZDAHITyzjDiiSmlf4b7PPwbXebC/y/mO7eS6HiKWkwVH2hks1ZWzJ9vDFyba4xdn26NX5trTz1xtjz/7ZJu5eAmxcTOvqtPqY3Dz33psA/LoCzR1MwYaNOpSXbAc6ZaYPnO5ffLP/eft1PiM2P9YQVponJ977rn267/+63/pc5/73AskrxN3iLQ0TUwIrY4Fr3/iBnr5Bp7Yi5/HEKBgCOy9A3qUdedD19u9ndW2tnC7Ldy61dYxyhceeohecTpzg8sLq+369ZvZ2HsX72F+7WR7COP1K3/pj7eP/9zT2U9j5eb19vK3vt3+5e+92L7yykq7uwmzT8iIqjsE51xBU6F84DBGnKbbPo8X5lDJV8Nn6OInpmbahQtX2hNPP9uefPJJFHIrT9jFU4ObB5oE1wFrcDUoPnnPl0EYKpZRxtMJs80p3SWxAqMyOr9pz40h0chFJhB/kD2lCJKgsXRzJWlv9AvdDul8cSMGQS/e4Sl1eX6PtlYVmiyPNriUppK97x0tFunUlVUToUf55zG4GOfhIsKci6G9BgVZBYzRFWc6PQU8D9swppaplSwqqfeRPLTM9Bg0E/jzniMYFd7zMt7A4ei6bhU3OAAH8DXXCz1ti4oj3ZyA5yzUlYbSRTg1nK4yeZOU62qCuJZRdW23IERGry1D4DHofO6R9tjH/3h75NlfbFNzF4HjQ98tDBxe6ey5vHlqe3yZyOmZ3a11DJbTCyfxMHfjKCzfervdvf4WnumtjAyy++JpnBE6hn3kxGm7bHIfvjuSGmiVdZTyRrqFSKGb9JZ10kbues8HqeYrGstbrvlJG9tic6WWYMJfOzTSss0oHY3z/sqnsNLh2MHA04wwOdbD2nrwHr5GXqo+gSZPqCc+nARv0zknOB9vGWVKHu5j7BVJ25ONpqCJ2No5O+Iwj/B9YFtGWUPtmmx3tzvZVt3xznu7eNz3T6Gn++2hsyfaExdn2hMPn2s/++zD7YlnH20TF+DZ2CwePaYMnkTf5TOyrpkXvmmccRQ/n/sUHfK8KUyxERbCeZu71H72z/+UGOiXv/K59tV//U/xCCfb+PRU1na6ZnZ5ZRklwSNjWLqPMqyub8Cgg8wvb3LuZuR+ucO30dbwEhc39xjCTbY/+x99vP3iLz0Dsw/a9dfeaf/2cy+1z379zfbG/F7bvqd4IrwRIxiiUHCumPo5fmxyuzx7sl0+OxGjPDvl8iy9LpQJIXb/gmm82ZmZ6RggDbDw8jBvzLfKXCuNEWUoGQ8YhashU7VVpbPqLKdC0DIPrjIp6NzXmOjpKcAGqiZUeb1DPWXrKGNda4Wtx/lD00sp+aNOlajXG4VW2DCcZogSoUziYH7/xUuNQugFVyeh8nhPA6eQSrdQDwCunY4wc+51lJayZSC4DwxvRGlJy3fshM91vCkzEeL1+pMWSSEf9yFR7gnDo4ZCD118RUsaaGSkVSmV+VU8ozALlve9lzJEaVxGTeNRRifplEleqgwfnPPnOkvlTk23uQtXGdZ+sp3jqCq7KsZPfJ2/9HA84Rge8PNlkuX5m5nqmpoYx/vbb5vLtzHMt9vu5iojNF91rk7wBHVoAEAEY0+nQK+QV9G59jNP+3scla/gSzboZ1v5Z9MqpGHSgJzcD+25WUa6eJVOP/LhtelFI1oKnQuQnb/0zP4X4U/RxjoFIv/yEgfZ5WHnY+QYHfSrPKZZRzrXwCcv52HAUM7qbI95nENPpwvGypGjmsghv9Sx67r3WooYNLlnfmXX1UnbByfbDviub0H3dbcPdu3+/Xb13On20cfOtk89/XCt6rjyUJuYmWqXH7rc9oCztbHLqGEGvH1r1vl6nQGcIPTfDlV5dwO1087REMTVUYvTIM7vT85ean/mP/1bbXxqLvd/nCC9PtQG+t/+s/+z/cbf/+8iIE7su/rARe4+dNCexECqKKDp5EQ2IEcRLl84284x5Pelkpvzy+3E2L02NzPTLp+fbX/yF59qpxmufO3Lr7ff+uLr7Y1bDNWchaBFCoIylxc54Mj4if02M97a1fMT7SOXZtsj56famQkNoAaWehUeBCdL6bh2B7wxOob6IvjgaSF9buEYw4rS+tWNlCeq5BFQg3rJzymRegpPGyV/DCcKriKpA5HGwWjIH7yoGGJo1IU79zn35YIy2iqXoi0+JVRlvICnwnFiMSEbo8waaO9bt3nR7nhmtDPGj/TA8xpaiZeGODJj3gCntOkaKCGZFryThX89r96JHQDnabf0lTQ2WDCWEwbpnGvwypgUblFufyGnI43iR9GMUjCiaiWPbQjcOoaKnqc+0asT25q85JC+Me7QUl46baGpGLfj9UUVX39GIcfdqwPa+KCunRjPfsr3Obra5eRJcMRw+EWThnMxDpx4jZmnLboxpgg9oBjnmnpxo+22hfptb1/GWNPdhZchxilRWpEmbQYaSCsfDHIgP9fkcXrJdMPh1EaRKLLT6wsd5MGAS1YAcez0p7KBNtK6pqc6Lnq6yrHyFFiRDzsbZVK8SKPSlJGHlBGeQRj1SbrCU/zsGG2TD1fTQZmurA7lIpfyGxAPXTjTZuewD9iNd26stTfeWcsSv/nFzfbQufvtlz75RJs4Od429k61WfL+0qd/vt1d2mvPfe1b4HKvPXz1TFtgNO6qFCgUnXVJpk7WuXN+Ds39eYrXeeFt54DR+3o7f/mR9l//D/+4zZ69kHb8OEH6fKgN9L/4P/6X9g/+m/8qDNUYi45esWuV7bUVYp/0x0jTozmE9O0hpx5cSnP+4vl2cHKyHezMt488cpFe8mx75OJsu37tdvvq89fat99ZbEubB20LIXH+CooIOIyeHj/RHrs02R5/aBIDPZnlOc7/zuDJ22PmpQTyKmjxXn344HQC5xpqQWmkFVoVW2/h9ImxUM72yPAIvf9VKDQuAgvsElYVdbhHsK1RCOD0NNVDfIWXvZdJNsuhwnC0jD8KVX6LmEmIBabypL4qXwoh/6t8KSv1SneqKQUGZcp4pLYoi3iLp2DL0KpcA95AT33+49L8pZAV8kIPxiNLubLKQD7YjvJWhQCgirkyrXBTYcvY2CY8XEYNMU6cW53xu4Pee9GxDES++gIO3ciV0huQMTpdPWqaDVzwMR93XIqW7Wh9ODyBzENzYcoPldrxVwrR4YQGOA9yvPApelMRtHAEwLUdBtlrDb9DbOlnnWPQwCG+Hbjrm+vBsN2k1kinJMP+PvUhX0iPXABQGPtDpy9dlVvxsd2mF52QY5e3cN4Nnr/gGCQ8gVbkP5RRUmoEqSxTZ7JKO5tV9CtD3Z8RGGoE4sN061IvNPqZGydf5E1ZBrhvI2oAI3vknZyiI6Rz3CUtDyBFS9xTpx0H17Rb3bpy6XybnR3LOwzXb2y3hRU8YuBs7ra2trbcfvZj59uzz3wEO3Czre6eaH/1r/0n7eVv325f+P0vZyGAKNzzATx4u/zSTsyRmrjI/4kJn70kE5GKoSm328OPPdV+/R//r+3shYeG9v77B2nxoTbQv/m//8/t7/+t//JI0Ibesn8G3TDBPdfQIpbJo2+jF+NrqzNzs+3Ko5fa2fF77eknzrZLD023O9fvtG+/fLO9Nb/Wbtxdz5zVzl4J2JhPi6dOtTMz0+2pR+faY1cu0MvSu/tyiwYZuApIX+uscCiWNZVQRjcPirhn6AbGPZ2lmCoWowaeYS4hiis1aZdeQzfOhgifCqgQkC9ZyWs7vYh3RTj6X0p5pJjk0eMRS+sc8Or5SzHrHLlLfkHq2fX7wc+/oa54sqTbtsofM5RyKkA8e+5nzXJXOOpIR0abDz0n2in+pGQ0YbpBJfVVZeFxp41NjMd4G6SN5QzxHOuPekij7tBDmPDAl4Zsrgpl+/2rTgtY4C4sFStGCsOVqSCNNDKmeFV75R9Akr+MpoblpMuF5C05nOZww39HXPHIbQtIWdr/8ttjhylfavpFmfOWN/ijHpfzFe3wkIllHm0k+ZG7yIL0wThDCOoPhMBNO6R3jAXoid9Atx6iO+oQ0TyWMUYOyJ8XrQhFE41R8VqZd+SQMsAIj2I4HV0ob3rgBcdrm6QXGnnjz706Dq9pj/Rx/X5kVJkHnoWsL7wi2I76GIO8LTzsRDXu1m8nbjuUG1//l8/VeajHY+3s+bk2fe58+8rzb7fX31rB651pDKLb1s6Jdu3Gcrtycaz9xT/3s/kqy/L6vXb1kSfb5z/3fHvl5Tcw/j5oRtb49XcNxFnMxMfRh/xzysl0SIcoqbf32mNPfbT9g3/ym+2cDx9/zCA93quBlrIfSLiH27bH0ND5OsQdhSnPxaUyes8SR0FWIBWUSkChIJavcbvF/gWY5V4ODjFdVH/+/Ez72MeutD/7p59qn/5jV9uf+tSF9mf+2OX253/hcvuLv3il/YVfuNR+6WMX26Pnx+JJu9WiD0km8aRclnVubqqdcYmYS7cw6C4Hm55wCQ9GWhzxhusIXgjuaeJ43E/pCZvBLY+fMSwnNC4Ilg+Osh8D5eJ7wRzjKbLniyLcU2gcWjuvnTYT8c2579DYz2W53A4jwhDao+lQgiNwLe+DD/Oo4NDzBEevT6ik5iWPewv7oOsU+LqcSXxO+IIP6dLSTib1+YYdx7ST6NFpuZShbF7dJo6dBE7OyZd7nHOUhxMolmXoFwNDPMc4l45T8DdroyGAS8RcJjU5LJWS93amnicqC8KD/77gYr0nxQFx8EsawjOfymaaL6xM+DyAC1+KGUdeTsGTooPtEUflqWSr6GK6xgoDHRqQThmX4flsZJ9h7sEW0ePmcM3w+AB5O9hYb/e2N9t9Rnj7vpq9sdb2SNv1RQ/P3UVue4P7G9xfJS/nu+5eSHQTrT1g7QJn11U3OAvwTAOdh4/gHO9RmdI4K3NImbiiBOWd2jbTMCjeC95Dh5O2EAMPo+tr/3qkmvZ8QYfr+xpjRzVcRy6552gyXx+C1hSKR+9RVym8RO6UveLBaXTHL8UbdXIohwxYr7R1yavn6rNR+ffTb8KeAIBlJycwzk5VkRbZAc7k5FibIt093PVos8cGenlikk4OmT1oe+juWNvZXW9nZ0+1h6+cb8tb++3ld+fbc68sthdeutmm0d1PPvuRtnp7vq0vLLYxaDahHFJ6BtmbQg6maOs0R8C2Cc6N47RxDBzHoP8pjqeRD3VMvD+IIL+Oh/CbaJf7E1sH/coLz7XP/ut/FUFMZVjnrAAg6h65DM5eHJmRpRx7uqacNJlJuh4aWRBihqr7fhVjsj39+KX20Nx0uzgz0R7i+vL5aXrVsxzP5gEOLkPZegEdoLAIjhu/28Mrk4bTCEa8ZnGiXjsGFcXXb7un4tAYyc3Rl1RcppUHGRyjJHgXfkMuG/GoHPbOKFmGuVyrOBqbCK21UzawBgVDQ5PmsRRInKlbD4P6uJn0KIL1m0bsD3rME7wor3BJu0zNgHVWnAx1adCz5I/7Wb8LvskrIewwiB5lRrWrYMWTA1imXaSPvEo5DYojhqpbBvlNPeuVho6WbEumIrhpuoULv5A617Y7tJNuXMszvSzvWcaHaykqTKL1DEik3tQjvcWdtsZD53ZWbwx5Y9jiSTkyocuSnuRTIW1z1e9KHIfE5ZH7in74Lzz+wJjGafGde8YLJX/JhOfUbVXWTzTE+PoATJTFU1yS33YByyb4j1Nb6Ll0tYDX0scRTar1mgigtM/pkOQ1nYw9GuLFig/1kJpyoV1gVR6R8VS6WK8wLSeNLJFRi7SuSoc2FT/kZQL35b3esNmktzDlofAjI+TJCIR0aW+QLuLqM5d0lhp0jvI89csripyiDW5y5iqMpeVN8kzBk5PtpTfvtnfu4oCSb/L0HqPqc21n62R74ZtvZN/lvDykviGMJ08pewNudCI+K5GGJ+LAYFtO6cTgCNBefGyci1Pt4oWL7S/86n9GR/Hjr+IwvNd10NGPBx0UEdg8KEbJt3PMk1xPgtppiUM8dbK8RDgQA+gewnrcvip9e365ffvVG+3l126212nfiktwdk63tZXapc7eXYM85YsmHB2iKiAHvo21hdIhJD5kiqJzrnF2KOVaT4eiGogYJ4VUpXR+ECa7ttWlVSrv3jYe1ZbeySD83dvAE6o9LsB3ezf5MkxziAt8Mma6QZlVKFUH6zpgZLC3BXzhDg+NNAgHDAmFoUd3b5dyKng89b2WjdvByTaoxHr2eu73KeODqns+NQdX22uFUSRw1cMXRhlMfCPbyBDQtu47RygOHJ3SiOKrQICQXOng5CMwLZ+yQwfldT57Jc8GnI5WtVA316Xo0AAvNdMe5iPE6CMDKnOG6wmaihCqYFk5MXPgEQ07+VLmGB6KyUvr1P2wmMYgRlW4xHiJ6YCHKoAXo2c9UijOgfVBSsrSLGK19SS4asTtlPoUjXj10VE+pSS9yFv4+OCOa+4ZQgbyyu/ihbTT8Jfc9Y7LchSq40DXGNkBThnXMqLpNKhTbNKZkSURHLvBkxzmPZIDD1U+aYnWdZQm3TWOZnZO2a+vaDgdoakL5sWmhf8lL8g25aSvhPdgW+MwSF+uHQ272dcpR6VEEXM5pXXJQ8vaQuvxwZ2OklYqHbjroIluHnXx3Ez7xDNPRD7fuXm3TTIK/NQjE+1jlybxgMfau68vt1eff72tzd9p4+ji2cnW8NXauelT7Qw2YXZ8HJtT0yuOuByNncFO+HKTcW7SF7vG2pmpk5TxRS9sVdrz44fQ+z2GLqIPNNhQtz6cHBvPMrlJ5xb1ouGgSnqaXlDG1JeYPdrTKWGlJHpya5vbbWllq133Se5bC+3lN+fbjfn1zD3lAQX5I8wwnNIRykipTyJdO4oSxrvQ+9Co0mWUVzjkJyioebKMsXTXLgUNtMEfYdE6xIOgPHm6txihRNDL07ADkMQl9PyPwGeelfLuv+ELAc6N+XahOJZCgI3luY4BN41z07K3dOoqA+DcqYJN1VGCw2ExCSqtS4hc2hRjr+GGfpmj1DibjxBv19GAMMRdPPylMaBDLPjHFJzEKGtO6hgl4pi5TY1CFU9Z60pWjJoPi3LfdnmXcuEVoEMncLDNPU/hBX4akAGWHlenueWluYjmRRbqiGFC6ZxLPqqr4Cg/0ikwrduywsh50cfLCjGzh/WkvQSNqg8+s2mRnSdH79dLMUUP5RyIMZbid2+geSAUmMMgHjXXWu2PkRyMsnzoMA3+Nwqr43+IrteRf2VBOg3ywrnYHK9WWa9lbt4BJkflVb52+vvSVCJ0zHakwKdk5tXj6YqXPz1cAQw4ZSP9wFbXKEP0vKLPLSxbcXLCT475ti48IqaTJnKS50Li5PK30+PIAj1wRpDw8GAHvdzYbLubW21m7ES7NDPezk0yysdoL99ZaCt4zk7RZCqF6PMr3wrWeastB3QGh6kx8M1biRy9tgPvU65OtUSPbd8DDiW1DzgouDHQMH0SJoxpgFWSxCGTHozoIRSKo2Kh0Ol5xsD4Ci/EX9/YaTdurrY7866ZpiecnY6SSky9rUydCEohUXgioioPdSoQBoXHNO6akuzkVbDrqyF6vYI0l/BUGvOZRw9wUCaOGqkyIOXVpBnWZX7+WS4KyP14x+SJAhEUzDzUilHxYUspDyUAoYBrHGm7HsegCCqI5bqKWkcaEINbSqHimNTLJJjNstLAm7kePBzgOeLwAVI9mTdfGYkoNZ6UtLW8tFZ5o1zWQ+xGsaYQAEydDv9F0XvmL8X2lgaluAKCMbplpMuQ9eaU50wZ82uQhrZ4387YtbMxvkO6rZSjUW7q80FZDHXyD/yhjLhVMLc1KSZHdArtrDeIVPs8tT2uRHB0YgdXc8a0kfrSNvC10+vpykI9YAW2+TpsovmPdyLWHQfDfLYVVDwXjhgGh9RRdYWm0tsOCeOTz3qBh/mkRLWn6gzfhjrkT03lKfnwyDzCVAY4hq+h2dAmSxZhE0JnYfMrOpfBLRodtUv57PgMRQ9p6f3eASQP0XZ4Lg0kgUqkHCmPebFI2nJjbXmtba/vMOpEPxnt1QtAOCN0mPkE2OYmusuIG33ZpnPcyv7wRL/uQ14/LLBJdDtb30J2K1uj2zB49KMSljOa1mXiQYaSiAcdaGc9VS9FMToM3ENhXOq2y3kIRR4/VZVhppFzFSMCd0/FYIi/Tw+6vwXxt9s+8Man6CH9jA/eeXpimGmZeFz7x6RLhnM/81ARpn5LhSAvykUyPaxG3l508CK4JgP1q9xGcSG/ZTQSKKvGMarBPY2NsGPASEvn4vw0+KTbATcd+1JW61dHEPbgVnh5LEEng3mCArAGIxNF8ZadXQx8edTCyxBuvJYTORKxnpxreKM0qVLUql7yRzmkWdooJGE5XAa+sDhWOWk0KN1wzLX1DF50mhgjRRRPovWIR2+HZb1Op9nzp+NCO1VOadHhUajXkzopI45JIwovBlFZYQgueEM6P42ABqSSglvwiDxVW4OPt4ajtR12TkOdkSsNifQSLkdDySU4B68cUjYVET2r86Fe4xA8S86hXmEfdgykRYaRLfXEtvW64v0nf9HosINPBDfwCw7+AUvey98kEasTrbbVb+jUyXNooIFvPR6FK83TTsMARxzreoAzXDJYLVoBJ/oWfIpelrOuPmrjKul2Ssaa1qjr9B3U67c81W1sZltcWW+LaxscN9rSqnGzLayut6W1zTbPuV/3n1/bagvk8XqeEXfiGqPvjS3idlthJL7hzpLElc2dtozDZ1zJcTdxibhCJ9B58yBDUeoHhIUFP9H/Pgcamr0K8D40yr7KadQL2sPQuWez6c4359t1nGu4y2wSJdR9jBD3NdRY3uYXJrIz2/Im3lJt/2hUkGLIEOqirxAICpIConAqMLkmeor0KioaxiyzQ+jTg2MgY9Q4R2T4WcaHQ8O8IYWiNFRUymuPX5E7wz2NVeWpWMrG7RxVQuHEmxAPFci2aFAHj/q40nXPiFxRsiNlS5U5WqbaZIFKO2qH9ylHPRmeA9trM6k4ZRgKZ2mXwrYlPKj6y4N0msTrMpDiLZy0MXX0a/IHVuFyGLjX8x8Ph20i9nuHcIHj0Xal8yFPWuSfWfmX+echn9dBn/IJJMWQmIcOoeRkaKt5rdtoJ2FJ84n/cE+epE7ui4vlar7bTlMalwym7eSrTnegr9WTKWXI3x0Pw3E+JnCos2p32pMOyBFeOTjilXyWG2J1xNUZx9grA8qOvCeNTFbGQbl2aE8+fyJPkHOhm+fAd3STe8R6hjJ00LTPXJbteNdUpJ1JORC5a3oBy7k66dSQbejRaaAsw8MTdiVNHr6T7vMSX3BJB3vyNPbiflvdwYhuETGyyxjXle29GNlFjOvSJsZVgxvju9dWMbCrW3ttjfMNvG296Z2DE22XHsRXx/1OpvtZr3N/DQ/buO4uk0Y/8LErLUT+wYYfaqB/EsF2amT9zp1Twr6KmU28k1Z5DBEQ53gVDjWpC2qOri1FyBAO31raA8jSgl813oiXYT4FWcGP16Hwkyh4Bajul7CH8sCQGvEufBhiBiJZEd4qo0DqCXpea1v1ELuAD4aY/F2oBRFjqgCTZlTA9ERdKZJ6VJrUpdetwFsnApx0bwhL/ExX8fACNQypb1A8csRQcIyQ0yZbeKgQdTUYkYGe4OL9UqgSg9DLkQaFXFd8aExI8J6v3wrfkUzRjUKiJn0tl2N1vBqNXod4lnGynppfV4GFmxZyNAYmwfzpgIYK0oqB9h5j5IOHbaXeTjePdsDAMqR93iBHpsaAn7pTF3V2/puDtHQcQ1lDlbXKKheDaBxoHDjg4gdqO+xMXen9Cx/ZEFzwIfrrocMrGNV+GxE+DjjHqSCfxcrAFo8HoKFhx8n6hd47rZQb8DfkY6jEbJYkz6WxRpo8vrJtTvkTfOSNtKEdvv2a0Qwx0zkaTEeOLjhQTilvWWPpR8mIRlY4wUB8k04a93o7Uzf3qr1Fk9pIzFu20bbYDv7EOcaZspnmKDnxZu985EXsCnAccftkyaZImHJAbKMPiTlSpzEbagmMPIWF/6VHyY5XaWPdfF/D3NzccPb9gxrzwIOCpDhpjLt3HCGFqDJzsMUhikeR9EFL1g5LOI6wG9tIOeCkrEe9adL9HE89tJE7xaHOOOUiDAZwFEpBBJ5BA5hhIsbXoZxGIgbMqCwDJziRHqEyIiROK3itUsjUblxSZ5SwcDA1xhwjaz2u4a4HWcWGEgpOQKgUjDJJOIrdaAgbkBFw2yHd9FZiQDWWXJdgCVvhBaYRemjUauMb8QKWCm5UCTmabt6qT88PfK13qK/HwExe+UNdEnLgYdVFeqeH5T0Xp6GcGbpyxsCZX+8u+S1tLBxD+36dsqX8jnLMp3JKP38pRx25sk7TOIpRry9H6uh0KZmr9h7vsHqo9hRcY8qBSzY2IrvGLTXTfkvbzu4AdFqVN0l+M4oXMae0wWOMFqEcCtsqUuRDxuzgMpViGesynWO8ZO6lftKqrgFvUeXUusXZex4NvXzkSRypz/vpfKg/+WwL5e0IMt1AVslNsdBIrLsz0Ude6TCAYTvTJv4bq+5qa+lUddzqjlMpmU6Jp4/r5QO9ifF2epyRMOcnnVf3iR71OvJ2KZyrLuamptoU5ae5n61OSXe9vYuB/WCZ6+DHuXZ98yTFp7gxddotT027n5g1//f32mk6HHymNuE9cPCYfKTVev+i24MOVP8BBHlF1DD7yRvnmP1asxsZGRGXZBI5mdwLKBBJ49I9NpThsF+mYrX9ivfE5MnmXs3lbVWZrLNWiI0Yw8FmRUiEr/CITxkT7g+S6NaTCp5Q/Pir5NKr5BaFVAKEkHPz53j8pwCTqKB2Y0RyFC+neKj5dNUpp0+GOuuP++YwqEDmq/tRJqPIcvRhnVlddhcvR4IYc7twMJQhJQ5F0xGKkmkxGnr2dkLUYwFxPt4+hD97jHA8xDX5gGMILqTHsx/iYZuM/XwoY738Cg4xOHNt5Cc+wdnbgcPtypk5ycKtEoSTIAjheiuZgTOUE0baJx7yFbrX6gViZU0bbZ80rSkpyoJDjOjQlm5Qext8BVtHEsgFJziYBv00asGlyli+Nh+y3QKpkHvkM5ftP+wkKd+NtPXW221l1DpOJc/IEOfi2kct0iAdp9NOerukhZ5EYYTupjn6IHOJCTrIeWjOffMabFNoBm99c9ZnCxCJO9YJGcBR3NNBhE6SmxRpaDUC6bAopowJNPuzJE3eiBP3xE1axlMmnXt9HtzRSEYUrlvGs/MFFr/g74oMsmauOw0Rhkt08eZ86ckVGZVsHWQi2kZanhG7X1pyPlv6eDsPISljHm2To3unU8zzQQRQ/+EhDXufg+01KoOR45xTDydRVKI/E3KP/wdI8gHMvecwiET3cc6bX6TJ9wuzU9nkPHO/MN2SslzhyRCbWE+aAQgTZdzhk2FgxHClNgKo9HbrUfhJfJfDmdIFSk0oD5KyFDPJ+nIkQykQUlk38s98iVzlqxHEKNvgQcSQEGPgB1QsEIUhr3XHyzvMB352dHsMHcHfbBXs6KqeVB9O101xA0zgBqb0AlePgdnbZ6aceM7f4X3rJT10HHCKAuMJ+RARWMkTOMIgn5HqQmPqDVgbGEMCpjFIZZykaaef9dn2eJ+UtZhTLPt6emls1aGhKe//OC+I3AuthnyJXh+noXjaBttnnXbMppPXENoH50AJXK+rQ7ANwzlp4ilurvBwlBIQBQaYdgrFrz5S6R6nxjX7buhYJK94c0K7TIsnTh05V+58lpF70KLDQAaSL3gAG3gk0NaiZa3IKZrattCK+7bdYLnQpiquuogkS0hSSn59+FrTXLmRewagpazPbPLcRjnwFv9CX+lsdpLi+Xthm4AlXHniyNIcnT61/UJRvfihs6R53W8zc7jEGAG/4L/lPDLN3UWU8gFacjpCdwp1h4ttOtMNbm6SYL5t8jj/7Cr6e9DkfvZE8f3dUzHKfpl8nfxrWPA156Y5T3MfcIjaPuggIxOkt16aMUbWIYoRrxdm+RZP9cx1VI40NH53sIYdwhKMaxbH2vm52eYncLoAHirZcWUc0ktBgYuBzmJ44EXoERaBel+pUeEURIXc9c/5kW7Z9O4WBQcFvQTWoDBXntTpL/VyNAKnCxs10GPXw0iNdDUS4dp3eR9xUPRa7qdHxG0qtXSmMqhTfKKU3iT4Px4TOHl1aIA7DYggEDgeU9ZSQ1oUyxhPRnwpi+C6bzfkIL9twRifqk1u0rkEvvkH+IZODuma9dtH68XTOdl+7jnvqBtZBsE5Sj2ZwZBY3DYSVVhJbLPImvsaHUMelMWYWOlAD/NDO+eqSUj0IEzp32PNt2NQsj839ZImLcidqZfMdQ9wIzO287AsR/EcrgWu4dTApJxHRzjIVY2qpGM1otpEJE/mkYlAASb0Iz3w5bWwrV2DDEyP4TntTT2D1x0MBzz9b6Hwj98peHZaPnLDN/n0yMdpR9pi3iGEpj4fUbm8oZ7YroHwwjc59VOnIdc5KZ1wisLpO3lIA0peM3LVWSkaHPHWjsQOylVZ0IFOpjoaEQVvYLgKadxXwh3l3GeEbJ793Xb58mw7d2Yile9iVbO4ANr2D9F67SZsW8DfxKhv4WBtUXZbWaF2+aEzl4fjnOsgunJsF37tYKA17vt2RtX0DyQMmvRgg5U6TzQJkyZRsAmOzvVEJuSazNNAwEgjrKEMJgIijUPECRSpvGTvOxyBcRSempmE0PSou7tRKIVAgCp9hH8wwgbtYAwm97vXoJCp5GQq7xUGq+SWm/FjlHiIZYjrhZPyxm2NmT0MCo0CJWmA0cOhoaRcrT+lUxoMkXh2XLqhNUTpabNbdUq5CLdtUjFVELJmfnKAc9iZeS4908aCU7CqTYZet6sSxFulM02DW50PdRLrKxxlyH3YFpoIX9jeEx/bDT7iZSi6SM8yRNIhzSJ7cBPekM86Y+hNH/C0rrTRugJJ1FEalMtmjDPEtZwAq+Mzh3SXJhrqo+gLNnl5CVgkBI649uj1IX0ImQ/X2Id3lEnHXHDS0Tj2o0NRLnx9r3cwecCFHDoi05joeJg/MmM9ka1UkfYfttUEcEjg2HkbL5jY+SWt5IvH0JCyVq2Jre0SSC92RDb1YtWPdBgx7sIdPHXO5Z20iydO2yI74B74MV7K6SCfBOnUadV5ZduCeWAhK8h4mCFc6RN8jmhrQpdf42G7SY8MCY80eesuku7TAUW4R+cO3XUOss0tsK8+fLY99fTDbXZ6Ont7ZP8V6ndaYxxcMpdMeuao3eMDQz+BI+fnsQ5fTIGA2WdG3gGz9syxfSewTSfaNOX8bNgUBuqwCQ8wFOUfcJAl0FmJa+OQY0JvjPP+mqdL7bYR5g0YsW7vR9yCmTvIqcMXxE+uZ8Mljcs++YXqPr5RpIHx5e0oHN4uRdRDinARYzxI83Z9vbk4cNwTVZiM2QgGxtew7ciAIPExPgJRjUsJVd66rgAMypWHOcAUL3DoihaFBB/LcSd5xNM6oyTU771AFb/AsPwAB/jlyTq/Wul2CAbb0w2dGMVgiH/qK6+n11XKaV0FV1zy8I+QNPEb7quaoiKcPNgiCjuJxNB2yB8jTDvEsa9CieIPNE+b+KsmDm0cgmdlTAZjPjzEFa5pXucTXaHv0AbzJtI2OrWCGYxzlEflsRfdrU/cyzAqK1Yq/OKbSHSDaaz7YkcYcPVSpyF8ED/qF6ZNlKZVvmRT+vc6Iz8evd+9Ye7ZGWYpqqsfhK3sfUfbPIe2GKFyWNAMr4nOdbtKymlyOa++9Y5Y+G7tmRdtqLM8+mqM/LbuaGKSitc5HfDNfep2t7+suxcv8kivKuJ/cEPYUza8qzzC7aMh4VmN+ZS9wBnqjVyT37rCHxIzAlFkiJ7Pzky0Rx+91GZwzPIGIGV08kIDbIN00GC7GZeOYJxB9MgRuhuMQVzazdGRjjRmhAdy4HGfvD4w9IiRxpv0Om17wKE0+AEHye3wYzfCWL23nIpQQiDTjc4t5aUVGJQJe/LsUHoLojr0iGCR3/nq7GhGz6hCqrAKseJQBq4UJkYPIdCYweGSjwhcMTz35L44dqOkcA0whJ+nzhhBy5gnQjRwzvMYB44m2Z4uzMK3TnIkr0aCy8QKlZdDBNajDgj/cxc0IrTeUGCjpODDSdWTXBW8EqfUSzQEr6F9SadADIYeqTgGkcGLgebd2BqjWMEd2ENeY1973NvruSFGhqGkc8vxQkGmlAu6Q0sHA+KghyacXqeY2/QYHe6FZ+JKmcxxO7+NV3UKhXNayDbabnlUw2bLAFO40grYASh2/qWTlZ/k537qST7hKJXiWpQkKe3KpdaxUhLlYR7eDnWGt8P9SnNyjp+0sk1Ec3QDXXymNs9DIzsLrpEJz7mofNwTB+lkW/JgLbGMmzVadZrJuaHzxjoKZrUnMpICPSdpA7y0R96RtXvsabYwMlogjzSzHuuTbtEJ6I0MZitW6ahMD+1NveLilcC8BAHPuZv6uTXklcBlUO1oggppHQ/h+HAyU2rqoHJw0g3OWpuansjr236KrL5l6LJH363QaWDkDBw7pbwAh91wjtoHgz742yZucZ456f3h24fgmGdhNNSfODpCP063BxnA4MGHiLgMk6AIQJ8zCjsgjvNMiHmbJN8UhHIqJPNlnJcwQ3QIanZfE5/g3gSGczwrIjBahAhCIgIDcTWwMtZzCyr4UX5hyhRwURH0SiwjUw0xLDKJNKPlNBzC84a4CFG4wosXwPHIQyohjUdwGKvewuUomL+E0noUVGAN6T1k6O1JL1uVB27ol3MOXHePuHAjfSjj/xhA20q7u0FNRLgPjfPQhqwOGOhReB3BJUPhfCy/hihTRebPj/pt79BuVfiQPuTp5WIIuI4XaiNMEgbtKLpaDtgagrRPY2gO28w51wnACXzSA5/YvbR0UsLyHAOTB1qZbpI+lXsg0yEthJU60t7CN21Odo2O6R5Nr2jdyqLz2pYrmGWIrEuaeBmjTLmqsv5bh6h4VZ1ftTtruUNbkeCmGVJeHIngVHPZeIW9LHlCZc+ln+ccu9MS3OCLtIwsACPYySfwKuNpVeA4yNUYw347SphEqvXbiacKKqv6QwNpwb3QCryll7GmyQaZogzVVw1Do0MP4QmOLGaTvlQYHDJaQNfTTOobn5jIp+229jS6J9oueXd8CEj+A+h/gGy4C/cWaVvA2uS4aX5EdGP/VFs/OMn1qba1z31gxmADa41rjxtEH0KC3QMPIc2DDk5luCG/DwLrgSDKZjoUgOe1ZhELPo0C+Tn27NNKul8RmIDQp2G82wbWInMfKt6rdY8RGnpQl9kpuP7IayNleB+qGu0c3A9Ej+qwt1bJgK8opAPhWkFV0WJuOHeY6JysSp5VF86F6kWo9FyDVEkW8PWg1ELrjnCS1us3UymAaVWr+XI0i8pEPMrOdXC07eBkmnVwiBfIuUqgkYkxpJCG0vsqqkA0NH2IG3mnnJ6RsO0KjJYrxZJ2lOeoMbFuy1lG3PpctPlUco2duMWYCYQKA1t6cO8eebxlSOeYa9tPHvGgTd7WAMSIUoYsAx4ixZ/GSRxI04DHQEv3lBde0cd60olIB8HLEqIvZLgc0fbkwRDH/uKGherHtfgxtNXTdh5VFONFiTssVmaccwaxlDN4dzhNea4CNnkJoZcWBZoZ4QRtqwd+p6irln9Se3CVpp5bzwCL/O4frp44hI98U2HWCp8eTxuqgzE7tOGnlLg+PcN+4UlHQmglDOqKwgEf7mK0ycu1V7Y5IxgMoW2/x8jAL8MoJTod8iL7isgOry3AfWdxoVzKhyDkMx64PA6jLPS0zfspogzKa+gMjZQlH/iDQkjVSepDcrf7zYNxcIEAbW9nKw8j80CTa1w98LQOvHvyADly5hSXm7HFzgx1K1e7GF1H6HkByyPRkXv27UBWNmDXyh4GHZd7JytHHnyQRT80qIjvZ3Bf1vETB5njGfwpdRTCIVgQUJmhkyzsJCYHPWzn0xyC+KzbYYgEU+YUd89V1rExBNb5SLiggSnD0iNKoWDKofrDlvjfGrjvfBShlFuh64YbPDUGUQIRKlZFuLj2XhRMpANboeNItjIYngBngFXR+qt8yhREQFedHisT8Id6Uhc00juJoUWguzHtCttj8oovUPVAy3tFQDlm6R/BVuh5Zv8NBF0llxGZTkh0+FpeVscl54TUKZ5E0+vFm5oLdqSihxYDaWbLGs2vgbWMgXLiqKEVh/oEUY1M+v1en8E2OL0kvcXTe4m5qxzVdToA22tMQVtqjiP6JNjWIY/tUf7EfxwZKg8TGmjIyVPPAMhp5qowPHAeN0vqGGUYwqucIT8aLMrXV1NoVyK4D/j14Xoe8Mqj4K7sWx9R3EhLvcCTV44CEmwHvE/0rrTWcBHyUBQ6p1PQgvaQMspJUKCdfhO0RhCdbkPTBCLBUiZ1WwZd6TiF9xizw9GWRxTUNEuU81S4W6bz2G1GM0IKTUpfqo0aWvKQbsh8uTDFOXhzDY3TLut1VMe5ndX0pA/9fCAIPYFzCl04RRm3hsXqZr7ZvZ118nTkxqCJeVxY52KFcTpEHyj6AYlxjtp77ZIf49D5c39wHclD2jzAMHD7wYa3X3+17UBAv7fQl3VV62G0/wemeLXL0QXlDjE2YdIG8uZQhVEH5ckH4dwjljPKqfjDm30wP2aA+8IWvAY1yqYWkK5t9nYRgdoUOphRCqxEWmoQEIQhwsh5YA0/WjAIslAKYAyDikg9ZeSPCfJgVEW1FM+yZVD7z2ujZd1QqhTHes1nfuCYx3RijMIQDUkb7knL4w+eoiwajdyvvEYKD01IIn+liAWPpoRuKh3R9tIGjZJKc0gXy6Xt5MlIYlBk2z3gbDxKK1oewkYOUj71DzEYEIID7YqnWRzr90UnIdeW6zBCZDLoTZnmQ2TaCeOpPsc6L37oCYZuwocYlumGsrxxoVtuqLEfCTlL+yAN9JDmmW5IO0HDdhmFkDrs1DTMGvAjo+21Mfe8JhqsW9ysKPCBezga6vCFlTxGEo0W4FjtP2qHtHQOWQ9UXMKXlKEIdHCPc7+wHYPbDaJEI0Pxz3pJx/j5cK2W/9kZhJD8SdMQueqzTRrQoQN31CnOVknu6Erm7pUbztOOUFsQ3Of6NCNk56I7/aVxfa+0tWkfBAKPAxbAWM4fiAd3CIVhLoOskXbVmEZ9iuMksB2pWz5vHXL0KytT9ErTHGfA6eGHHx6w+fHDofy8h1Dcf8Dh6pMfa5sHJ9u2ygFBHIjrIdtrwlfIZ1oxzqbUe/UOR5zIv5cJfR8CZDkbeVW8rN08WYIR5hKjXIMnqDeUh4dR8Lpv8H8EyDPrBq4KUB5VoIMIeKgICKXCV8HMJYQ9SThRAhgcxfLausgrvEPDNAhulSV6TuwwLSFjTOvlzOfRPMLWk4oS065SaOscBJsotLTDmE5hUCqOwi/cSllL4VW4mtIQB/PFYzE6p9jvHQuB04NlhlNvaCM6HHlyeHM4HrY3uB5BOjKuQ0wHLs+GqKcVQzN4i8qGxlAjIn0ESXo8Ltss3vyc3jpeJrVzjAGynNfgJIzemRmEpfcoPw47QvBKIFHPOg+2klbtLRjQTLgDTKPlhGr9/JW8i4t12W47dY6GakOV8374AY/2bOshXwvX1GMZcYBGMfoDPlbkbWGY5nSYdyznNwWzmqOPLjmGbpx3b1XD271iQ3hJiIzbHnETtmkdPhdxaMSdKHbSLZ2P3rP6OJynvXSGveOIvKe90mCgBenCtJI8ayDZa9/k9NNnD18+12ZmJoB5xBsgJL/w0xGLBHDFkdr4gSv39MDrk1tG72PcOepF28EnjQqX796iPcdGIw8oFAUedLDxHiBYjC/C4OeBivcQWebDiLysAsVkesWaS3OtYjckipvrHmemxtvkuGSvtHoo6HQHvW6Eyeid1CwHS9jCCFJNloEkxCAYPU8dJZCVRYFHgBHAKLhCCPe7kBYsgXJBsB3HvdGUJ39/qNONZnnaBUfkUncViOKUEnoPOOZB6Hp9hiQN5aPMKohGK0pX+Qp375lWhsvSWSNLXnvJqleBJg8wyFyecgyOOJfxCi2/KwZzYVHG+clOI5GrY0d0OEIXCqbOgXpHdLZ+U+F7+EdMsGwoQxnQ29uzLmKO1J37hLS1aFyggaZHHaimlTKGd50W4FI84b5oCkPY0hKamdY7YA2Mcho44gwwm+S/0INfVrnw66MvkUvbyGcVqcZ6pDhlClHwI9HOJfOi0N661ZMM7QOHbOQtfhKVD+55nbqlVwwg8AK3YBotB8qp2IfC+3rJ4iffzCM8jsaigWgPozjgWlSY6QSsZ4hlcMGJ6oaiCalXV4tjtaleujKT+Xt58SrZlI/ImzqG91s4e5cgc/0LLPlyr81Mj7ePPHapTWGgcfwbvlvb5+jCxGwh4TUdgCNuXzzpjmBf8ZEFCgAN3tLKY66NJ7OlhM6hcKZm54LLgwyD1D/YYA81hbc74fwOjVeOTJP9OTcPBKFjy9yP6xsdkrghyjQe8AxH1zQ6p+SGKM49nYFBU+5wgqCSjDEfhEarTh6ZqnA4TyaXYgBIU0nCEs4NlvEhRX/lVJWK8siwypJjV3wFtSt5wShYxihLFLo8mihyylupCqEx6HXnDucatTIIKks9/bYuYOVX5RNzXuW7cEdhxWUwLCnvNelRTNquYsZ4d5y9l9oNwNMCBKdKKa+DHPwJy3JpP9FyksdQnSZ/1FmdA0PLAddu3M3Qjbz5i7ZFJ6PejsZI5am26FXZT1THUm2sowasG1dD6GVU2ww2I9fE0EFVFB/rl6a2e7hvWnhis6CRw3aN49DWPqXQjX74OeCtFnkItDSnjHPoTV7xKMBDJCcViqFnqT9tDR5J5ii+1Ae/AiLHopfydMgTKrQeSia/yETO0JnMWWeEJYK9nVWBNOvyZXm0BZi2RT4MsqoyDvjEYBPKkHHthXXY1hjnMt59KWAPqdM08dcRwzjn6z7KAnDKSJvPtkJb8pS8cg5POr+BQp669r0Hr4v29/PFfqc/lIS+O6ZPBHxc6IeKttB5p1T3qCPbFoOzz7J869CpUx8I7oCj5TTIZahpD/Q7wLgPJqNtb25Wox5goIUPPmCu6rMy0CET9WCRt4A8cq3Rltyu1tCDzZelkaJJ7s9gg2ewnU7o+2VovyTtzlazbtQvQIyCC/treA5zVUyFhF+8IZVOxVbZ9bhgWOSaoNB6riGIUHSh5BjjwrGUkrw5VqxQQqTRSX29XkB47EJ/NPxUOLkWhsdB2A0xBrQjBtayRtK7B0NO8g5plrccN0zPif+HcjI4TOY8MWJcxxgshDbKDj/ER1LYErVW+bewONcDM5XXW5YV3gCWQoeGW5y5F2NNKA+44zV0wP7jr3IMRwB7LIXkLNkrUym3UZqamWRO4k0SOu2SRtlO76ILxnYwtIdpxyr32vbnPOW8UcYhPD8sU7DFxZ8p0sv7XVa8DGwjcISxr6EfqApXyXdQ9LbTJrVwrvLyLzgGgjCUjwBNME9vW69HHLKfjPlAPfLnT/7JUx0OH0bG6Sgea1BP+8CS8mkJdKZY1W20IeQ94h1ZwNEgPIM4Z0VTblO4/iQKZUks9BJz8Mi/jGSBEZ6ZXTxzj/IiQawVOjUNItTIVoyyARj+Fw5tkJ73TuzRvnrInHnsgpw29Q3ZLJd2Wa9t4s8W7eEAMPjK1GlG8SQWbPnTIdXxgwjfXa/Xcs4VbbPEc7/2a7/2D//m3/ybv3zx4sXml73fj/Cv/69/0v7N//2/pdkri3eI8+2JZ38mlUdNFZKBqPZcEQTvymBSjQ5nZKgPvM7OTLWPffRy+8jDZzCM9NJ2ozIieSgWWN8Z9F5jZAhdMEv4kxBhyKlMTflKOcrrvcKplzOvx0whED0f/tWfp5SLIHKusBZkW+cN/mIEykilJIUSu3DlnFigzBG4MY6W8QahDKgGsZfzstJynxh8bcNhspgEtfyzjOeh+nAR40kQfjohSwz5BqiH53qyZcQKv+QLIhg17lt/DEsV6AfvHLUDxLoBM1i+d5J6ddZmmkqs95broHu/rS3caFNnr3Behsn5YoOgxFvF84/T7wjxZIGX3CqqAC0RPKLB1S5TB1iBEXDik1uVPgTTYzT59Wkv25SfQMwztCtAPWhBhvuRC2lPhhiu1MF1kiwXCToKwYUIfyMDwJA+wjJviqoDwh5iKjcSAkueWYbT0Hww2kUH8ydX0XGo0BRv5cPGwuVnx56VQhxpBelEC6ZjsO5cpI3C7p1AUBFW5R4SbI90hJ+OoqfG2y5u75e/9nZ7652ltrW9SxZ4J+5kP9inDpov6xX1glmjtHj7ASy8chyyFE9Z4ZipP+B47+Ennmr/xX/737fZM+dS4scJ+zgMfmn8jTfeaH/7b//tv/S5z33uBZLXiTtEvY5Ci2Ddx4PXP3EDvbWx1pbu3mkb62ttdu7MkDow4XuEgX8Ddf9w8CHN5MQYvagCQEab972zfkdIXv6SFdhee97r6+k/MPQCh/kK5mH4IcW/ZwiIwqXCdwHJ5XcDPl7pEIJXnX7vUAYhJY/+EYZCg0H5XiFKVZo1hOPnlPmB9fZwPJPlBwP1XaEr8FH4HvlU9OH0e4W04z3h9F31UdF3YHnY5j+EwHAkDGVMeY9V/tBwvN7vRaMfGDo+gPgOucr1sfDdcHPTf9+vzipd/4/oFFwr8RBmOpE6PbzVw+F1TsDvR2igIz+r29zy48hHc9ZJFIydAMeC6L0BNqclMcmUpGA43D4Kdc9PbV165FHO/lCGHzl86A30KIzCKIzCT2v4UQx0jdN+QKh5oFEYhVEYhVF40OGHGuhRGIVRGIVReP9Cd3qPpq2+fxgZ6FEYhVEYhQ9pGBnoURiFURiFD2kYGehRGIVRGIUPaRgZ6FEYhVEYhQ9pGBnoURiFURiFD2kYGehRGIVRGIUPaRgZ6FEYhVEYhQ9pGBnoURiFURiFBxjey/rnHkYGehRGYRRG4UMaRgZ6FEZhFEbhQxpGBnoURmEURuFDGkYGehRGYRRG4UMaRgZ6FEZhFEbhQxrek4H+UTbQHoVRGIVRGIX3J/ygDftniOf/3t/7e//wb/yNv/HL58+fb9PT0yR9Z9jY2BjO3t/wk9iHun+m6I9CeL/b/9O4r/ePIpvvlT4/KRl6r/X/NPLxP7SwubnZVldX2+uvv97+zt/5O//xZz/72RdJ/pG/qKI1PoeB/h//+l//63/17t27XP6HH06ftvnvf8g3+T7k4UfF8b2OrH4SbZ+Z0X9472FtbW04e3/D+20w368O4Lt5836Ngre3t4ezHx7ea1uO53s/O8D3CssvnDzooLO7srLS/u7f/bt/4Xd/93c10HoTu8QfaqCVOA2037c6+2u/9mv/07PPPvvXOP9QhL29veHsJxv8uvQPCz/KgvPvFx6U4X4v7Xm/woOo6718fu1BtvlBhD+q7flBhvJBtOlBTtGeOdO/sfrDg3j9xm/8xp//zGc+8xKX3UBrEL6vgTboQo4RJ4mzn/70p39mZ2dnml5m0mgGguUeXKtHYRT+PQId6EmU4MH0gKMwCj84xJujs9on7jFS356YmNj80pe+1I3zFlHv0x7r0PP7XkZWD1ojPU50msOxpFHjbFfY4yiMwoc5KKMj4zwKH6bQvWMNsfPNGuVunL12ruU7hhTfy0Ar2N1I96kOPWqj6SPjPAp/FILy+mDmw0ZhFN570EBrhLuRNjq10b3n73AqvpeBNq17yRrp49F7PY7CKIzCKIzCew9OXfSot3w8du/6cHrD8P0Mrel6yx67Rz0yzKPwRyUorz/5p0+jMAr/fqEb6e4xf0/jbPhBBrcb5O82zD+ozCiMwochKKN/SNhHYRQ+BOG4XHZD3eMfCu/F2H63gR6FURiFURiFHz98X8M8CqMwCqMwCqMwCqMwCqMwCqMwCqMwCqPwH0xo7f8HgGRaD/QIfV8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EAE951-4696-A3CD-501B-1E215F012490}"/>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69635" name="Title 1">
            <a:extLst>
              <a:ext uri="{FF2B5EF4-FFF2-40B4-BE49-F238E27FC236}">
                <a16:creationId xmlns:a16="http://schemas.microsoft.com/office/drawing/2014/main" id="{008BC698-4AAF-4FEC-A06D-972DC6151CC8}"/>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25-WAY</a:t>
            </a:r>
          </a:p>
        </p:txBody>
      </p:sp>
      <p:sp>
        <p:nvSpPr>
          <p:cNvPr id="69636" name="Slide Number Placeholder 2">
            <a:extLst>
              <a:ext uri="{FF2B5EF4-FFF2-40B4-BE49-F238E27FC236}">
                <a16:creationId xmlns:a16="http://schemas.microsoft.com/office/drawing/2014/main" id="{7D3116A3-0339-3241-A9D1-C83D6FF327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0454B238-A8DC-4844-8ABC-897B26A53433}"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52</a:t>
            </a:fld>
            <a:endParaRPr lang="en-US" altLang="en-US" sz="1200" dirty="0">
              <a:solidFill>
                <a:srgbClr val="FFFFFF"/>
              </a:solidFill>
              <a:latin typeface="Arial" panose="020B0604020202020204" pitchFamily="34" charset="0"/>
            </a:endParaRPr>
          </a:p>
        </p:txBody>
      </p:sp>
      <p:sp>
        <p:nvSpPr>
          <p:cNvPr id="69637" name="Content Placeholder 3">
            <a:extLst>
              <a:ext uri="{FF2B5EF4-FFF2-40B4-BE49-F238E27FC236}">
                <a16:creationId xmlns:a16="http://schemas.microsoft.com/office/drawing/2014/main" id="{7CD40632-4268-19CD-CA56-AF4E9F768FE9}"/>
              </a:ext>
            </a:extLst>
          </p:cNvPr>
          <p:cNvSpPr>
            <a:spLocks noGrp="1"/>
          </p:cNvSpPr>
          <p:nvPr>
            <p:ph sz="quarter" idx="1"/>
          </p:nvPr>
        </p:nvSpPr>
        <p:spPr>
          <a:xfrm>
            <a:off x="609600" y="1524000"/>
            <a:ext cx="7848600" cy="4495800"/>
          </a:xfrm>
        </p:spPr>
        <p:txBody>
          <a:bodyPr/>
          <a:lstStyle/>
          <a:p>
            <a:pPr eaLnBrk="1" hangingPunct="1">
              <a:lnSpc>
                <a:spcPct val="90000"/>
              </a:lnSpc>
              <a:buFont typeface="Wingdings" panose="05000000000000000000" pitchFamily="2" charset="2"/>
              <a:buNone/>
            </a:pPr>
            <a:r>
              <a:rPr lang="en-US" altLang="en-US" dirty="0"/>
              <a:t>	</a:t>
            </a:r>
          </a:p>
          <a:p>
            <a:pPr eaLnBrk="1" hangingPunct="1">
              <a:lnSpc>
                <a:spcPct val="90000"/>
              </a:lnSpc>
              <a:buFont typeface="Wingdings" panose="05000000000000000000" pitchFamily="2" charset="2"/>
              <a:buNone/>
            </a:pPr>
            <a:r>
              <a:rPr lang="en-US" altLang="en-US" dirty="0"/>
              <a:t>	That means Americans will work nearly four months of the year, from January 1 through mid- April, before they have earned enough money to pay their yearly tax obligations at the federal, state and local levels.</a:t>
            </a:r>
          </a:p>
          <a:p>
            <a:pPr eaLnBrk="1" hangingPunct="1">
              <a:lnSpc>
                <a:spcPct val="90000"/>
              </a:lnSpc>
              <a:buFont typeface="Wingdings" panose="05000000000000000000" pitchFamily="2" charset="2"/>
              <a:buNone/>
            </a:pPr>
            <a:endParaRPr lang="en-US" altLang="en-US" sz="1200" dirty="0"/>
          </a:p>
          <a:p>
            <a:pPr eaLnBrk="1" hangingPunct="1">
              <a:lnSpc>
                <a:spcPct val="90000"/>
              </a:lnSpc>
              <a:buFont typeface="Wingdings" panose="05000000000000000000" pitchFamily="2" charset="2"/>
              <a:buNone/>
            </a:pPr>
            <a:r>
              <a:rPr lang="en-US" altLang="en-US" dirty="0"/>
              <a:t>	Tax Freedom Day is the day that American taxpayers have finished paying their tax burden for the year.</a:t>
            </a:r>
          </a:p>
          <a:p>
            <a:pPr eaLnBrk="1" hangingPunct="1">
              <a:lnSpc>
                <a:spcPct val="90000"/>
              </a:lnSpc>
              <a:buFont typeface="Wingdings" panose="05000000000000000000" pitchFamily="2" charset="2"/>
              <a:buNone/>
            </a:pPr>
            <a:r>
              <a:rPr lang="en-US" altLang="en-US" sz="1500" dirty="0"/>
              <a:t>		— Tax Foundation.org</a:t>
            </a:r>
          </a:p>
          <a:p>
            <a:pPr eaLnBrk="1" hangingPunct="1">
              <a:lnSpc>
                <a:spcPct val="90000"/>
              </a:lnSpc>
              <a:buFont typeface="Wingdings" panose="05000000000000000000" pitchFamily="2" charset="2"/>
              <a:buNone/>
            </a:pPr>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26-Way or No Way?​</a:t>
            </a:r>
          </a:p>
        </p:txBody>
      </p:sp>
      <p:sp>
        <p:nvSpPr>
          <p:cNvPr id="5" name="Slide Number Placeholder 4"/>
          <p:cNvSpPr>
            <a:spLocks noGrp="1"/>
          </p:cNvSpPr>
          <p:nvPr>
            <p:ph type="sldNum" sz="quarter" idx="12"/>
          </p:nvPr>
        </p:nvSpPr>
        <p:spPr/>
        <p:txBody>
          <a:bodyPr>
            <a:normAutofit fontScale="85000" lnSpcReduction="20000"/>
          </a:bodyPr>
          <a:lstStyle/>
          <a:p>
            <a:pPr>
              <a:defRPr/>
            </a:pPr>
            <a:fld id="{8E5164A5-E31A-4EBE-9626-A65387849C9F}" type="slidenum">
              <a:rPr lang="en-US" altLang="en-US" smtClean="0"/>
              <a:pPr>
                <a:defRPr/>
              </a:pPr>
              <a:t>53</a:t>
            </a:fld>
            <a:endParaRPr lang="en-US" altLang="en-US" dirty="0"/>
          </a:p>
        </p:txBody>
      </p:sp>
      <p:sp>
        <p:nvSpPr>
          <p:cNvPr id="8" name="AutoShape 6" descr="data:image/png;base64,%20iVBORw0KGgoAAAANSUhEUgAAAWgAAAG4CAYAAABo2336AAAAAXNSR0IArs4c6QAAAARnQU1BAACxjwv8YQUAAAAJcEhZcwAADsMAAA7DAcdvqGQAAP+lSURBVHhe7P1XsKZZlp6HreO9N3kyT/osk2W6uqqrzRhMY/xwrEiACAkQFBB5KemWCuoCV7zQBQN3DIV4gQhIAUUAigAJQ4JBACQGQwCNGaBnenraVJevrKz05+Tx3uh53v3/WdWNGcwgurqqqDn7P/t8bpu1117r3Wubb3915s7cmTtzZ+7Mnbkzd+bO3Jk7c2fuzJ25M/e/ftfTOf67XDfMnyTsmTtznwV32jmeyeyZ+6y6rox2j3+o+3cJsM9+0HfdR8/P3Jn7LLoT/A/K7Zk7c5+m+ygYe/6D/t9yf5Twer/3D/Hd8GdCf+b+1+AEaeX2zJ25z4LrgrBHZfMH/b8F0n8Y0H4UnAf+xt/4G3/1hRde+Eud+z8yt7y83Dn70bvT0z+0sTpzf4w7OVGGfrTOujk8POxc/fu7T6puR0ZGOmd/vBsYGOic/fu7H4YX/z7u3yefH0YOjo6OOmc/WndwcNA5+9G6/f39ztm/n+vp6TldX1+vv/k3/+Z/8Nf/+l9/k1t/KEj/YaArMPfh+/FDf+2v/bX/51/5K3/lfzs3N+ezM3fmztyZO3M/pNvb26uvf/3r9V/9V//V5//W3/pbArQt5DH++1q/P6r75/0ANC1ev4l9Ui3SmTtzZ+7M/f+zsweytraW852dnUEOGsRdLP4+o/kPA2jvdQF6kMSMXMfHgvuZO3Nn7syduY/L7e/vO/6l7+Lu97kfvNFFb+8LzE8A+syduTN35s7cx+sODg4EZzG2i71/rAWtM1BAGoD+o8KcuTN35s7cmfshXAdfxdvvA+au+8PA96NI3o185s7cmTtzZ+5jdh2A/iNB+g8D6K47A+Yzd+bO3Jn7EbrT09N/J87+uwD6zJ25M3fmztyn6M4A+syduTN35j6j7gygz9yZO3Nn7jPqzgD6zJ25M3fmPqPuDKDP3Jk7c2fuM+rOAPrMnbkzd+Y+o+4MoM/cmTtzZ+4z6s4A+syduTN35j6j7gygz9yZO3Nn7jPqzgD6zJ25M3fmPqPuTwzQvb1nWH7mztyZO3OfpDtD3TN35s7cmfuMuk8VoP0+md+Q+1H4H/i015n7U+ZOjj+Zb/mduU/ZqeufhP+U8OQHd1LyOp+6wo/jp/+L/+K/+Gv/yX/yn/zK/Px8DQ15+4d3r/3+79Y/+x//fl2+cbPee+t77SZM6CH3Dwnq+QhLBF2eEKa791NvJ2zPR2J0w/f29NfCwky98vLVGujrqaPDvaSdGOaTZomYudlTJyfHOU9aBvGxT3KvfaKmx5sO8/T1cl+fILgWn38tIkF6e/o4PanTE/JqgfKop68vJ5SipW0iXnfKbj5ESvrVN2DKdeqXbBK2l7L3pEU9Jkx10u7yI+fe13XS7Lrk7TX0J8+klxg+aYf2rz3jl/ikJ63mFaYZ3zvQ2Wju47Z3WnpJ0uc8a2Eoi3e69Mo/AiV8bx/JcU648JdnvfIH160Peepz41j+kGFaqfxklnRDeYe2/CXv0+ozvU5+Cd9J0zunx6bd+UoQ908I39vXz6nhpDmxfJj/BA5d7X6nrAlLvuQjWSSacKHBRwlCbubVCe5dy56Lbn08oce4huyUiUdemmd/fz/B4UHK22iTb6GHC+97T9Z0w/T1D1YvvssPnrTwpo1LqE6eppFyDQy0sNxPfp5Tpk7qLZ7lhBe9ygQRe/vbfvONlna0zrvDoh/mr6OeLQs62gjxH3z9aBh5ykH6kgfHxEMnfNDP8fi0v177zpt159a92ts7IF/C8Az17NAgnWihJ/KGZ0m9c2w0epm7yU9yew2I87lUmJay+fRLX6wXvvxnamhkNM9/GGe9PXjwoN566636z//z//zn//k//+ff5vYW3i/QKpRKU1yj5kPn9Y8coP/B3/p/1f/9//p/bkIsmMFAhcDMO/zJSaswgImjjM61cfj1d5iZOIlgPVilCEzfUN185kr95b/81ZoY6qvD/S3untbxkYJwDPYpHB3mIwAKh+DQVdgjlEXh6h9sX2M+ESS959eZEcYAKM58zTEARNoneFCh+gcGCW4chLgjpIKqgNHEgcqPknaeEU/BOqFHYRq9XJwODAWMTrEE+/sH6gQ+UeAITReg+4hvmYEOH5HOUaOJ8iiv0hVQh4YGEnCnQ08iEL+PvPgPvYcRHOlKnSQPyiBPjw6S/yl09Evo0WE+gRblT44KcYefJk86x8eWBXqkwbSgJwpG/mmoSM/6k+YoM/f6Bv08Gw0q6fdRAPluGqln4kVCSNvEegKmllWZ4Dm0CRw2aCeUVaoEKPMyRsJYdsrUQxpHB/udsJSxU+aBIQENXkNPN40QLo9T5oPkJz/jAZpT4p72Ik+ScUJZCCcfrCPrKmU8hBdc98C7Pug+hVenMErwafy2WA2gGk1++dp6o16IZ70NIFPKTxqJDg2HBwfhcw/3ZIs8tIihl/h9QyPVPzRK+pbbOqGOk7ZPIRhvOfmXsqbRJB+fGq43dWBehOyh7nl2pJxj8MAQ+NsaaPWCLCN3Ossgjf3ombnkc3nWE1ctjyHKM+xVow1MOj7cT57WqzySh0fwTV1oeqp8jIZvo4NjtblzWn/nb/939do336jdXQywXqmGv5FrjSbKi5d7vRAnj3UeTsJv8CAkoUeE6uuFxxhzfWGgZSCe9Fk+aFi+9nT91b/+92pybiHPfxj37wPQjZpPwcmb/FdwZaKV4C+V4ZnEeZS5CnoT6D4VGyY2JTdsDi2M9w2XSuIcYegbwhKFwZY4wBZJ4o8K8DSgblyVB4VTifWxvnAKcGsoTLPlJf8EFZUlIORN4piOFa8yKqxWRPIyD849Jrolgz4fBrxinvukPeVmAN8Go91BmBDeABYgpNDADBSdNDo+aYe4bl56gzW+hHCzUTBJS6VJOMqXHoAxjYBvgNopBz7lDPgA1MRt9/Aqt2F4ZppHHRqNq9dqV1FVcl23jgQe+d2KjFJEIVsZUg6e8480Eq3xMfXaPKlwtz0kRkvHGjZfnPkEmC0HD03b4pNDaJLWhFT5CRdDgRZfgAtveZiyt9P8M4tGt5YsckXY0GNehI2EmbZ8CT+hkmdHyEeXV8pcCNERJyBJWBup1K31wS17ix4b/ZIJP0wbmTjuyGMLSxrEtw5bPbR6gbA0HuZFMuGHOtH4YNrWifl3ZEPquef9J3IR35FXGWG6PPfaeJ4J1hoz0qQT3HqIYzyd9Z4ye49DTxh6SjwaOmmXF+2POPIAH140QyN62ymT9XxMGAJGl3d29mt7cyd8swiNImk0iLJrjOaSDT5qwzXSVkPwdJiI2G810N8DONNAP/G93GteMdVY8BiiPmFntp+8S2V1Mu+xomytYBwcROxjGfYpVDLG+zAmjML30NK1CmkKYDzUqhO+cwTErOhDWuAeWkWB7AThiLVpxVlzTwRWMO5Y1FhcNPuxvPo4KgxPBJWMAj4KowKY+3jT9J5EEScAbwFVuFhdh0ZMK+69lJ3ETk+hqQPCWiIQEWtM4TNoF0wsZyxj8lI+omy5aziBQOsbGgyj8B5gJR0eYn1w5J5mgvSrGzKrF6EL78hD3pqZFmvCcC9AoQJxTB74QxsFLwQD0zfbDhXyuwG6LGiWj9etcbF28JaXo2npPtrYQHkU0frwnooaZpsWdWfX3oav22BGqQnbFNw8G5WJSz1YjmZJdug4tQGVP60+YGbqLg28DYPAbMPMtcB6fIhVmoZInlhQFb3VM7knXCxgro/h8TGWeA9xTjmXMU0mUmqJDQ+TrvkmJW/bSW1pHJGP/tTnHaBreeE5ho5OuSJ/3EuJDZ9w8BWZSw/Q8sK7lA1DxjxauQ8aKAqC/J5YiWQXGTFBw34k7VPlqTE496XxYH+H+3spi+W0vD2Yo33IsgXLrSdy5Lm8aLRbnBP5AX3qgvdTj9zLYyNbh8oi6ZuHjYclPCGPloRyy/8+0jziSB79yEiMK5/pxRLlhuJTtTWIF1cGSEvgVdSG8KMDPTU+2EMPu6fGBgBqIqQBlj7CDg4I1MTjWRoxefEpOHL+NFwgwhqjovS5FR828M9bClurRK/br4GsFaqwUqncUwEbyHOtQgrQCr6Ko1ISh2TwVmYDERW/v3Mu/xUmK9pKsi4UIIVNZzxZJZ1NMJswqVABXghURLTA041HYNOF5TwpdJQGsSJqozsC2il46DKPZBNCid/CHqlUBNOqVLjVYe8HAKHheI+u+n4DcLvSWkDhEdcBBuJLs+lb1pRXKc25WZK4bCbPBrZaUcSFPmtJ19/reDjnlEsL0TySlrQmEXmoemj4k6e849x6U1nyTCZbLkLpuw1lrjnhafjSlN68eSJppG3XWh4ax8qShoM9GxHBBk2UQdwztQAkNJjmk7LwvAsWIRI6rOd+QY3LNOo8OAKUtAql1WEly+VQlQ2Y9WDaFpfMYs0eAsoHBwe1jz/k2rqRL3azret07XGWP9a58myZQxtlQD4t44Bla0JN8bXulcVWTwKGDbGAFUubfFrjR16Ghy4B1yEQh5zMP/zlf5cHAc2OXJh/5I04lkdeEoi8NFIaGBlMPnsQQFNv3LThOoYXAUErjAA2nBoYcr9b95atKyfhqXmH/6YLCPYPkRX84IZgrJ5afOnvGxim0eS59CgVNGat4e+Pflk3pqUbGhxKWWBVazRlL8c+bjSfKkwyBnI4r88GWd4aj/uOhXMW3tgbsB4jL9ATKbRx8LqT5yftJP0Td4IPbMDDKBgjEV0foOWeqtPAT0VtlrSKpDXdT5g879yT0VqR8cZPGO6ZngIjSCPUVpAVbFdcgWtWhxXTBD7gxrOIOGmqHA3QEKYApDUeKg3B0TNJRNA4quQKuNIbYUOA+geGIjTm2x1DbF1aaDIWcRuIQAOJOeHSN4AVnzxb/s17Tv6ET/db4XcMch/h5kgCoaPb9Q5BXOvkR4TYDJ7QzbPOJSwL4ARQiJMQnXw89tHQKMT9WhnSQYIKuREFYfnqeKPCrzP/1lh1ykB4OSR9ya9TptYYckNtSD0BQjQysfSoM607FT11pJIQ+dgMoUEqDw7oJdFAHWHVC6LWXegmjkAmz6LUydNHPutaua0Bss5auQF7AslXeRlZkWbC23gNCoCd+js8bA1AG+oY4NiAw0wsj1wXNOX3MeHsIbTGtaVNZuF5hgN4Lj0QkbxCh/yVOnkiQ02XM+vR+MpPeiE8dzxVlphX4zUybbqdfDpkEZY8ORGYcsOn3OPiCe2GkXc+7sp8t4zhI7/WU4FOZDYAz7kNlTQZ0bq3vjMWnPSsB+4rD+aDHAnQNq6OOx8f7hHGuMg2fAzPSFerWZAeRIeGhpt3clD5s8ca8E99f8iLlBfGalX3k1f6KfbSpEFv7tISFjTZNt4Rz5R/G5NDfIZujsiD58fKHb1Qq6ZVxifrmkZ90o6CZ6ii7zRdkEHqJoCqhwvNY1n4DD/Eg2EC6EcAAf0QAjSA8PQrRFRaP94uzCDPBBK5aTdfwZHxUQ4YbLdaQYpwclSYul1HlcNATVARcn4ROMNbqQF4BQmirGUOsRZJW8A9OdFaF/xRagTF8A0gFFyEVvA0T9INvnkmTdInDcQxPwHd9DOB57lhEOIMl3hBGjrLRLF5Jt2WpSlHrAN40KwQw0EjQs3TxJWeuKSr8HUaDbxPnAjMEEEnnrQ1oGzRUgY8MVve5kd4lSLjkPwSX94QqUUzvQYcDRy903wanPBfEJGtxBNwDYvPuGvSVDK0qIdqeGSMs6bMOtiQ+B71XYBqHrmy7jqXDShUPsHGPLSaUHbupeHxWfK3HhuVAVJpDB2kFVngHD7306AOYHG3sI2nXT4bwyE05cB73bJ3wTCNrJNhpNnSbzyxPpwEjEVt3t4PKcZr9WVweZJ0eZbVFBwFLAJ1+KBsIlvWs3XMM/VBb5mlMPVMuNBLopEj43Z8nDT4zFPSM03LEHAkfmS8E996Dq3G5s9n8VDE47iUCD1p4/c46bZc0sS5FrDGGoSnjiNHiYys0VhaXhsGU7LH1UueSHyGM5T6ARLpx3sPmMHYM39lg6NZmxRO4y8yQ7wMrVr2Dr0hBN9y/XRcePNJO5k4jtBOYHWNDPYDvIAtaGylyKj8YIzAK8NyX7CTiWFkey7TVIa0cjJd9otYnfsKjoJvGrHWTANFGhqmG8W1Qm46sVb5mUZjCSlH71tlKQxN3f0JSNabFdepPK5VPLtrAWrH++yWpktIN9a4CIL5JTA+4MMTlSHZKjEdTAlgAhwKpddJC2FMT4BnGYeDD/Kk35UPKqaAgTdth1OyLItr89F3iGzA5bGTtoXuKon3zDsKJtU8V2ESn4soO2GNH2bFo/zE2d/drf2d7TrkeLi/D62UrxPW8uvjki8+6aHYue6U1XqCznbLPA2Fixx06r0TX9DrHxqOsmrttUjtoAKqiI7FC3LeHABEA4LdPKHd+rD3lDrHggulVLaPjx2759goPw0YND5Ah40u8tMFWXlrA9CCykPSxaoPUMp3y0UdGS9Ak59gpRwov62OWvqyFOAmvyPlxXvd51JIeq1nZ4218qbh49xn3oiFG3m0l4WVGuOBBh5ZtBwZUoisNqBNA4zVGNrJJ4BtwqYbgCcs9SlP5XXyJL/W0CXj8PSQ3pzl9lxdkB3qnrSkQbEEyrLP1POUQ35zn+eukiFTgitz8A8L++hoH5o56qnLA8pjvtEPJyCpN4fANMq6PbwQh1eWBpQTfBpP7oXfHuH9MVa657mWWsI4Tu41xa1DTg6tC8qjlHwarsPhT9aZqb3hACcMleFWlOJpR0RbRr9Pxe3B0EM9zNqHWfEI0AFCtU9F7+G9t4c/CEMrz9pYEvn0D9bA4HC8Qw52lQRkhdqJj2YlAWRUQib7dNDjxItA17qM3FJQEWyBMgBJbSuAaUQcJ8sAGBVNvoJTV1FUtEg0+SV9jrnWIVxNoD5UjObbc/+reioJEhnAyTIuCtlLUrHMOsMhegXRMVmBuTVGneESwVoLruPkf0AgSoHCwkMLEwCDltbNs/GSH0AJiOdMNwVKmXXNmvGW5RUIVHro4l4mpqwIw6h8KbuKjnJaKVHCjqJGL0y7gY+KYJi2lhw5IK2uNd6dcDVeho0GAV3HIS1bslL5KBfPrVfTjIXMMXw258RH+bXUOnmiqwEeG8sMGxAnctlRD/kSMMI3MG2gqgSEds6sv1iTnOdHOgKa49yxtgWKTD43cB9QLtNoCHikJ38gxKo3/yYr8IZ7XXlQXnImPaZDmgFTnpNEnHSap0aQy/6ojPAsdSOpnlO3GT4kbniUNOCpZcCn0Qpv8Bwjm5Sn1RXROvesFwXn2CEmegHKurLwJE6nDsxH3qTHwrk0CdjhoWHJT1DuNU1SVMcOAHt7FjQJrRast6Nd5MEJT2UWOk1XcYIvyn30mtAH5KU/MmvpJcgh9O+Tzx5p7iKbu4dii1gBrsC/fc538XuQvHfcU7skvHN4Wtv4HcLuE67D4o/Fpcf8J3BNAj9hJ2m7MktmczyEmbZUBwCb4GqLdRBmtevGtHbvAK7vwzSqtA4RINMSNo67yk2FpJKoiG2sub0DlAZl63EczYkGKvKYNAQxx7e6oKTARBGpZFPwnhUiUGcViBWO4BwHiBAs6FGb0shEubXCVbYmtCqn+KagHeztte4qAmVcKyeTEx2J96gVqyDrYkUmLMrkPYOhDFEIwh3s7mGxkiZp75N2JqmkTSVBkOWpwh9QcO06NAq4UQjThXQVzjJ5La3ceFKWgKfDNdzPGmzjEMl0A3y48Acv/Y4bNsWLHRL6bRwkV7pVnAEAJQ0Iz8wrCkp6EXrvkXfzpGWy9JrM18bCMCp41uASJ/m0ZKCTNKTFQnHT/KQxYMF9waIpPBZY8mvhAmTQ1OixKi2P9EID9yxP6iXArkxoxdvINfqyVp5n8iyyAegnP+K0BhOumg4/rXH5n4YQR/TW48nkl+FsVAFr7gWcyVtv3IQNH1t6FtNnXicfypBhDu6nR+DEeHhkQ9v4cLAHsGGBNisSQOR+GkdpIS3PlQEfK2Pyj1CNp/jGP+SNo/SFDuIdAMzKUWSLNChN6kawNp8n8xryzPJwrbb2ohiuljGeDaINgSNLoY+wlieWb68T7g3slT/PM/RB2QdonG3QHCuWDpvGjBmTngbdASB8YPk5PyH9Q9LQoNO4i1ePCH8Agh9AlpiyDy4EXxJWUOeZOow/JFzq4hN2nwpAN2W37vsoeB+A7OQLD+CAlR+qqETbzggwvwzuw1CVXq9l0a/n/iA3HGfSWsqAvvcH+mrIiSthWwNR7hL26BgxAjxiwgM+ff0jVC2C3nkphQQiCIpKn6sXUKJe0ukfGa0BfB+WOCGShi81nKJYGs+IIqCC5TI8Uj2AYvCbQvWr1ChgU0gCWgZSj6WmRZqWv03CuXTIZXIC5ClCrhWaCRry9GWAWPSkpcBZIJVDZZQH0ttNuwvwsRLJUmsrS7E42oU7hRbXh/fBI8dPHXsjahpK6XJG37ITgXN6HE50BkSc+BwpWra8caYFf6on3MDQMOFbT0QXhepRiTpWpzdjkVvxzSoeHBqEL9SHk6nyjfIRKI2VQCMA5uWo1Ekrh3XhcIE86qUR6bFHIc3WKWWzLBygFXqh0bKaryCjkFmz0fU0lACLtMJDV8McAkKGabDalN2ewdH+LvkBfge7yJl1s5+jvD0k7hHhZGBbFcJPHgua8FcAJdF461v+ZlITb6XZw1Eu0iDyTABKwwd/MoySFKk7MpOLafBIP42/QEgaoW13u472dsiGEkLHIbJEItQjdYXVYo/riAadQodWZe0I+WrGBrwIuB8Sjx5iQL8fGikbcey5ZY6B+9alsu7LXho7NoDS3ZbGCbptGCK38YcYSNKhhGpANAMltQBNPCPtY8Icn2gIIQuk6ZBFXoKCF2mUqWv1vQdZOulx1YovzGC0OWRjPuhOeh/hlHNaGhqEhWZ1dABZHoQnrdeub8ZDzvtb77AfALGT6ASjq2rUKShSpBNugGf8feKOrD95JwgHRBAW2rsIbsRQhsIcl7acAtxqgCy3OptXSNu9rsUsIGSiTqFTWA2JELWCUcEIgRXdCxj0AHR2N1VmLahMGJLn0MgIXWXAl8q09c5wgeCtkpOGtrHCYbc741n8MoZFnulmSb9CCmjaMKhkbTIS0UEqmtdaakKkAtrNdjzuCKFW4BX7aFGvJeCoVEgjCqcCpTTwQ+UbpKHod8hGcINey5lhhATKVQMphVclRJq1SFQ6y52HliEemki3dWv5E73gSXflSUwbymGMQYB5cFCrk/vyWz4T3IimgdYCio4JC0rEoXyCp8rbPHwiTgDIY8ABTROAuTYP045lLQuiVNS314RLzUsbDwVwASXWHnEb7d6Hr4QnGPXWfGiMkhPfoCh9rDnyV1YEraODvQxheW5YG4AegURSCSuACTL+qNx4u/b6bjrmm0rAJ126xj5rw14+69Yl3vD4rHOmPIK71rgyIvjJ++gD92Wt9xu/SMfsO3xLHUCT9WavLhPO5me1IXf9rn7AK1WCr3rS0lRKZFqjyd6YaQ1Yh+SVHg7pO0TQ5IWiiIqEDw9wNvbpSVDfQ0M2sBojiUDxbEzIn7JAdXp20ROP0GEqJ8huahV6nJyVoma9qx+Ww16cVrO86OjSwAiyP0GvUbltvOnt910AnnERHYNoao+y9tCAUm681xBIOoIzPO6E98UUG7w0emoDddFdRijlg0QbMl8F6lNwkPHJO+uw31aLgttOpcIVOgUWr/42EFOAgS5Att2n6vT8tERalwbB4VwhVwGMLDMN7xpVK8TlOaAzFttEQC1vEfIcCYiiC/hagL4aewoIHRPnWDATbLiOAGGy9OF7eqhqz8UjhcpXTAk/SNy2V4ANgAomGCpACgWgxjMFWAvYZ5kgOkY4ESbEGK604ZFerE7P05CYieWNUlI2L80TmvqH8SoyrBPIBrinRSwrCcWh8eJIRdNKIY3MihshB/JSSKXP8sGzroDbSAb4yZ8akNtEaEKb5P1HOBsMeR3FIs28Di5/VX7rB/4GMDziW9016pJI6gyfMlrHDVi6Y+Y2Rlqj5pX6JYwgK/gd7TeLtzv+aX2reE9kyLQ4tpxQWM4P4EMAXHCFrgx7EN+wgl3KIZ2dtFxp1PjYZC/3TA++CHDyKpYWz2xIzaPrIrfSuLeXIa68DCQf5SGJnOS1ca1m8kg1t/gevacXTGN4xDc+kVF6OllDbf7wO3KCS03AQIMFqDznKL1WXurWuu5eW46UxXpUlgRCzpXTyK1lFNDb/dBjGUm/u7ImikC8BuSm10D6ybwGxpD6GxkIH6kfeNEsY+Mps4YBuGms5H97h8EJQnpH5NfeTjS8vSqHywZqd2cn8hq5xcuBGAPS6I/j4dFJ7e4fZuxZQ6rVJjRKmCy23imHNsgAaQxSRleOuVRXcLZovqzifc8/DfepZGuX5Ph0iK4h4HcKGAlIAgIVGyEWSGSQAgXzEJcwqMs43xSUzfq2rAYQpuJcamdl2VIfIsAb6xu1T0Ue7G7Qv9uhoqn4U7pxsVxRcpXIc9pXx8DtFp5guUufqh0Bx3I+pYt4iJAdUKF7KPY+wuU4uWBUvXTtta4hsCm0IK5sNoUSGDNOCu2Ql3CWhTqPIEZkjGCJFUaOuTYtWGJrDgEIUxNc/bFL+UhfQIsgR5j3a/+wveWVxou0tOJNq01MkW+ShS7pSV7k0aWLfLvjuRnmILxkpCHjKC0K/iFhrJ9YeRSkCyhaOYNYaoM2dCilaWT2HXrkgeohONhLycqLzpBEKtj6QhnTiBiuk7YNr41w8idcQED6UwZSlCfwIr0VaQ74UH+RAeoXWgNwlpP0HNeW8V1+S7vldFmhPAjNdpvhsXkmLY5dkFTJMwxE+jba0iTj5PWRdcRleh2krwR38zc38zcv7+eaMEZvlqzFIQ1kS28chz4y/GQcrvcBe/kT+qXLONyPfHF1Cs/64P+HQ2EkzrP0FmShdHXSsnEKWEL8MQXvd/KcXqRMcKxWwhooA2V60pKOrvO623BqHIQ3nTrO/U6Zulb4kwbPyJynR0T+faDhAD0yZdkxbhsy51T2trfTsOl3d7drY2291lce1+bqah1sb6LPqzU6fFRTYyM1NjIGBgxJShMNaHH4J9iQMlg/TbYyGSkzdAQW0KVHsRjkn8t4BWjNJUsQ3QnRLd1Pw33I9T/GpcI/JjeMtTc9NlFjdNNtDbUokaq03K5xzeQNFS9z0xXRIzyx7PLjPgy01fPZAMreDZd10Qjr3u5hPX60XtubW7W1uVp7Oyvce1SnvpoLEPccE+e0ny4MSqD5l9Zavw+IHcIYhBjQO9rfxgLd5UgF02V1TO5gZ7f23Qdgl7B2tQ92SZtwhHfA+/R4H4Hb4v5OHR4gbPqks0MY7pHeIc98jpmF4Dj2yRHvTPUJHg2CBiwMGw4nAcnXCcosR+pYZgKggqc1pWBn3Bqr4fAAj+VwuM+1Coez+lSC/d0daLXRgg4tSMrtkqaAeleA+QuAeOwItnRofWZoARq0Pox7mMlKaOdce9tGlESSb5v80lORpBewi6VJXJ5ntUUHwE03XdrE5Zp7hsvysFyr2B0aSSMTS0jCE7nAm77gIO2CV3zyCXREciyLk6qWQZqkzXiCrI2bgJTxXstMvoJLlydeG07FTTzCyl0bLuMpswqnjX4swU6apm9dSoHlbyuMAFuuw1P4l4ZQTz147gqPNgEoyBA3zywFaXmfRk58yUQcz+z+p+fCz3wDRvLPMhmwcz+gybOsesCnaMRzcl2edNdlt9fd4ZE8536bILRxtuxtEk9jKIConsIP+RurlDSVHSfvlF355RCO5YvMUdf2rJQtAtQRMnTqWLU8N3+8w01He/u19XizVh+s1P07D+rdN27V7bffrbvvfqcmRw/r5rMXa4SGxUVTWWpLxgFVUNV3KwYB3GEQ1zFp2KNoREbbEEarw0Gww9e8hzJn1Ut4r8Eo4g7htZ6zIoa4n4ajGN/nJEPQthFxa7Hhn/3Zn/2lV1555emxsbEmgB+D299arcON+zU3N13jkw47CLdNoX210zEk1U/rNU7udDikqHkeQlMZAECHeQnWuRjqH66J0cGA94OHa3X3wXqtru3X+gYg1zNOwMna2jut9a2D2to+oqU+re1thLCGUOyh2tvvrb2DnkJ2anvnqLZ2eglTtb62V1tb+7WzIyge1c42LT9AuL8LcOsB0t2tndpa3wbIETbHwA6xEBHAhOHe3g6WwTaC6uQICmAcV2XsAfw72wAozxN2j7A0ArtbAjpdNa59c+4YiVSI9zg/wO8T3u66YZwk7U5CnaBo9iRyH+UQnF0BcgS9LW+BAgATeFCYNrHX+Od1LBp7IOZJWns7KlcnHkfXPj/JFyDVElapVUrDtDW3h5nMkmYV1/hdZRe8OGmKSx6HlDVHFZT8tbRsGMwrwzTGUxGJY7lMu4GW8tIB5U668rsLiF47DGEDIEA4LCLYW1R7NtKvP3ZSNmDYgC+NEHUjWDhfIK8EJAFcATSN1sABkAIp9wQ2G0L5n1U1+AbwHYC0LBxNQFBz2EUephxmbFApJ7GExwcYjZMwDYySjuWAr8azgcqEpjyRR6YlAEuUdHFfWlu55IwNRhsbJkkqpjWSFj7LJKWfOtCnzqxTaNAStzzymmTbvY4+OkxleBsTabeevC+/WmNBHqYJ31JQ+Uu6u1tblEXjwoZY2YCv5L+3vVtbG5sYWdv43Xr4cB0dcB20soEFPbNQ6zzbh26XLbbGiF421ZMNj2xIoDebHgHa0pHGnJ9Q5r22P0friXPafO4Zv00OysKJmZn6s//hX6KnMQbtP5yTf1uUeW1trf7JP/kn/+9bt2495LaLwKnoVEeqRCf/Puq8FpyfbDf6X/6X/+Vf+4t/8S/+ysLCQiaJPg638fC9uvXtr2HZbtbmo9W6c+dO3bt7D4I3an1dwqkUwCqWI0LlOJTdWBUtCmsl0I/J+BNMTperUyQtj5nZ6bp4brHGhm0Fq1bXN+rRxl6NTs3UzOL1euVLP14L589nCGRjYx0A8uUK+XNYV69erKnp6drE8t6hqyWvHH7p6R0EPOhuPb5X2xsrAB1CpcWMgl+9MF+jI8OA9xqAvst9rAbi+TaTlW2X2V6B49QReMolpFjxDgfYj8r+IZRTUNJicmw9lqBCTLljTXHts64AyZO21KmFdRzRzZBUWMfZrcx0ZTlx+MGxPJVE/ikCxumni5lxQkHAa/Kxa51wKjSKLSBoqQq0jnsb3oaxu1zL5ExncIguNrQJAtaTcwA+lAYVw/0imsRRXttizu3xmJZ1bQMk6KklWomOr6bB7QCOiu+LOd7L+HN4pYVuuNZQG0YgcozTdccBFJrdQdKzEclkWCtqyuGWsiqMaUm3LzuYlnWhfKVxoM66QxeuCsiQkXUmfzvyOEg6xjVvy+0qCRkvCMoT43Anzn1aHMIYhpcOXezS0Fk33A4vUibzCO3mAcHkYY7Wv70P8/U1f4HWOh9C/gLAhDVe5AFeBaAJb4/J8tnBkf9Zgw3fSAl22xcxn9aDyIQjcXRdMA6vKYfL2+SD/HFlhc9SPvIMD5UX69/4llNaSNMGRZ6TdGjPMszIykntAFauKCHT6h9qE/WG0+DZwfiwsbXdWQekx8dH6vkXLtfoxAQG1mDdXd2qB49Wqvegvz54/4PaWl0NeJsvTK1s0ES6jWc2SM3bA4P9WKEOawjcZCgT8K1mlc1OHfNo/vJT9Z/913+3Jmc/nu1G7969W+++++4Pvx/0jwKg97Ge1++/1gTh0HGnXSzKnQaYgPTaGtbuymOs0B2s2i0st22uV+vRwxUsW8JTYZmRR9O0gDjl6GRgf50/v1Bf+MKztbTQV+9/8Kg2VgBaLN47a8e1cGG5XnjlZ+orv/CzNTk/jwBgle7TUh9gGbpmen+nJib6sZp2yO8Bls0OwDZWI2ML1bv/uB49uF3vv/dmvfPm23X/3iMs8o2amp2pn/vx52tqcrLeeud23X/4mEZmna7XQE1PTdSUzTACA4W1dOmyK/6wojdqHDnfw0IdBtSi1FgBKvnE2HiAcX1r0z5nhETAGh4bDTBnAkVF4+fMthaMgu5mMpkxF9C1UhD8TPpExVV+FJZrlci1xYnDfQHBfAUNIDCCLUi3rmoDWgFaRTVdwzsUJVAoR/JeWnooZ4AFcrWGDGu5pNnn6HLqR2Q2H8EoDaw08kyhjXVHgqapNpueTrDx2rK5SsbzhJWuDm0qnHTrMoFFGgJms7h9ZsMl0DTeQFIajYylE0fL8/C0lc9NeKTfVlIAMp7OvLJ9rcTruJY0QrQGFJ7YOFonNgIWOuPjOBsCo7V15YJdPwDRn7qwpySfTUvnsY3/ttrzn3wMEOKzFwh5HCC7YSz0DY4Mka/WaaNJGqVJ8NVg0KfQqQ152+Gv+STDBszyzPwsv7JivaQR4hjDwOcEkIcUNeWVTo2HFrYTh2fSomtvwtqQK3EaHxpacg2TiN6cRo09GPkcPpKPk+c2dLuAdGt4rLuTOnd+tl5+5UYtLJyrN95ZrW+98X4NjQ3WKy++WLdvbdRb3/qDWgE7rLvj4906HQQXSFe8cKjLdiBtAUXObnVQQXbUEwRT9/JNKXJBwJAyro4RZuHys/Wf/T/+25r4GAH6jTfeqL/6V//qZxGg7zWAtkKgReY4Gy7XtAisOLv9Oztb6S5qyd774E7dfu/9evDwIRWwWo9XNmLBrT3epoIPMzkyMzNWr3z+Zr30/HkqZKu+/o3v1tbjfZjdX9vHA/Xc86/Uyz/9S3XlxZdRtEklhxYWwVC5yXt/a7vuvPON+p3f+p/q26+9Uat078fGJury0vlaHt6px49X6s1336/tXVrknqHaQbEWL12oV5+9mnHF3//2G3XrzkPC3IkAXFy+WC9cmEUQTmuVln1ifqH6hkcRPsC45yiW+PnFJQRyuAYA6kMs8mGAe2psCGt8p3bpYSzOTdYQ3YAJwF6NsMvnGKrK40qYvnjBz9ltAJowKrBWn2BgN08FFMAcnxY8jngmuAd4EEKXsrmJegNEud98xhgR6nQ75ZWgjTOcQNYUvQFfJvDMh/O26oRnKIDKZnKGieJFQb3RGhbXnQYgjMdt698ydIcGfNasSTPo0qZrgJIycOQyPEhePG0NiCAhYDQAFx6aNWggeGFAXBdcVEYBQutSUFJNAkD8bFT8c/zVciZ/0kxvhbgCYe5Jj46DgCK/vchmPzQu8i1h/COutOWlJ0MR1rK3nmHTg/QEiOMqHUHUcnV7Qa5Tlm75MDjshHuHH/A+DbcNgsJBSpIc2i0LdMky82mO5516zHAEpZX/oRHylRcbtgBx+EqIDg0mDBtSFuloMiIfsPQB30wSkp7yeHCgLIWTaZik/eiw9bSOMkHfwDBGBDK87zAHup2XlchLQD13fqpuPDVfl5YvY1wN19d+57s1PTdVP/GTLyHv8/W7X/vtev27b2Zo6vSUdCnyEEZBQNh0yTNrriVCwqE/9cANZZNCKoFY1dRZd9krdbtw8Zn6v/3Xf+9jtaD/JABtjX3UWWPWgLUqGg//4i/+4i997nOf+1jHoI/3AZnNB8kM1oRxVkBbzwwR5NODogxhNY5NjNfM3GwtnV+qa089Vc/cvFk3nnmG80t15eqVunjlSro7i1jOL73yXF27cQGgXUEgitZ3r9ZXHwOyY3Xj+WfqxS/8RC1cu1kjU7NKayomRFglR/j9jdr64LW6/e2v18M7d8PIoZPtmj3dqLnxvpoe76+rl+frhWcv1BfoZj1/db6uzg3V/PREXTo/XxMjfTU3MVhTNG9PX1ysS3MTdWVxpMZH6JLTU3iExf36W7fr1t1H9XhjDwajRAjP5uYBoH9YW/QiMg6IUH+welgrm3t1gKBvYZGubx/W9kFPbe/TmFBDe3tHhN+PICttlkWlOkHQBYYjlL6NkWJRe5/rvQB743GDDcHQt67oQgrePuN+XoYhkPtp+zZW0uMIOxJO64Yqy33+8syj98znGKUTBANtAS6XUWnBqIRc9bf9M1T2BnjSQVx8903MNunjqaBgGtyPEqlQ5EVCptW1xARy4+xDc8tbS8nhIcPJDwHB/L2GRj3hfK417nmGsvgFNEn0yTlpcTCTlgannmttGS4+amMMwFV6KZu8TTlBB4Hf9APYlNHG0m69cY3dOTFZwnCfYDZWkMWJoEl63G8NbKO55aso23MhT2+YfEsp8f2va2xtNPncoC0t8UDjEfq55yoVx+JtNHwuXwTMDnmtfuWJTEg5lK+O51yL2KGqA19yyX0B2GEfe37IFNn5zF6wq6biD71v3Z2gB873HNQmsr2FzO/sE5b7VCv59mAUndbj1d1af7xRA1i5T98ArC9O1I5zK76ijV48erTS5g7CS43ANsacTfjpMWUYz2v45hpnV3Bkvb2VjDwobQ6J2VOkiwXfe8GYufqp3/jffaxj0Bpt//Sf/tN/5xi0tHzUWY0/coA+2gOgNx5xpgrjnpDTOeVmNh5H6LJeGO/14MhITczM1uziQl28tFRXr18BpC/WU89drxs3b9Tzn3u2JiZHY3EMjYzX5Mhg3bt1Jwr19EtfqEvPfaXGFpejLEhWKqRHBd3bqP3dB1Tqo+o5WaPCduo64Pvq567UM5cn6wIgPEY3amp6pBbOTVLJTjod1MgACrSzC52OeR3UzGR/LUwNEH6kbl5ZqKcuztTkVH8tn5+psdGemp0aqzGs4YuLUwD8NZ4v1AJW//DASY3z/KnrS8Qfrl66Zo6Bjw731vSkezZQc3ZTXS5E93D5whznJ/VwZQ3QPUyDlqEIhN3VD82CBkjhm0oRxcEThONRxuMwC8Jr08mlSsdPBRYljrR4nFgivVi0pCMfTcMKMm4DvKasRovV6dE643m6lChXVmQ0pKEemxXY7b4LRgHUxGtxTUsgDmDGKwuE74Bi0skEchPXRgflJ1PBq4EqYTq0eS0Pkq6NCyeWWcAyPc8NkzySFtfQZJwAfOhqz7sNnPlKl2noY1lGmKW706hwdPIq64pNm3jGN0xLM6ccveZCdAY40mhwnbcRzYe4hg0tAqT8bAXAmw3POTYeEM+0cHLBX1bDWI/G03JNGdq5ljFBEqfbELcxZK/bMJXhu9Z+a9CM15E3G3Fk0MZcmfE6dY4MKofKnTInINtAe63MBrQJ6/09QH3HHvOuhso+x8Pa5d4eQJ6XTCic9WkZbahseFxt4RzTNNaQPb3h8ekaGJusvsHJenj/cW2urWWbCPmZX8RFHitHYU+X3YmfHmHqUQPCFR39NezLawC07Jw9t1Q/+at/gZ7KD/9Nws8+QO9vYeXeRxkA6I4wmaldTZnUuuQwi3vZxAW6w2A8YpJ1y65N9jc0PFAT05NY2XM1OjZe42NTNTt/iW7PbG2v3K31ex9EAebOAYY3btbA8EQdYmHvb96t/Z1Hdbh5v3bW3q6dzTfq4PH7dbx5p/bXV2uehmB8nDIPQB/Ceby3Q25+B87VEHa9XEq3D20KsqsAdhG6HYIelm/bHXG0S+syoMGhviz5GR3urwvnZurmjaV65sYi947pSh3WucXxunF9sZbOTdBA7CB4/bU0O1ZXl6fryvJsjVIbUyMDAPxILS1O1sL8ZCZP7t1bjQA7jhqL6lgAaUoUpYJilUpdFtC64CJoaVGm8eNc5YrCc61SZvUFiqmyBVCI09IwbquvLugl/c59lTLBE16gaGk7Vpp0rFd+0tWsM8J7n2u94fPyUUBWUCAdvM/aEIe+3WtAxEXCSEO3nNYI4dU+jqZjeczH4GkAiCt9lteD5wKqY/hR4JYsabThiHx8gedaqgFa0/fHvcgrWh2wNknjeW7+PuOY8nb42MCz0RXfySvk4FtZkkijjdO8mUk6Ga6hfk0j+RPG+0mHSvWuUU3Hc++3BlDQPaTc8pywXGdVRTJt5Y8MmL7CQQKRA8DTulCe0vBxbA26x1b/8cQN6KOTPEp65iMYawwYR3A2ju8b7CMne879AMrbAvMegIzfQafcO8deG4c6MDyNQMpk2QDY9mr2aY0O9dTE+BDnI7W2tl8z5xZr4dKNmpi7VO++8W5tbmxkMjArhuRi+MQ1pxQldMqngf6hGhkexqr2RbZhAHi4xtD7yanxml+YrgmO4xh91555ql76qV8p3+D9Yd1nHqCPBehNaILhDYwV5vZMEJS6CCCgplBR83ncwBwPoz2kK8kDW9W0dFxkY/XBAUq6U49uvV4fvPVW9SAME/PnanzKcWe6Tndfr5Xb36zHD1+vw40P6nTnYfUcblXP7nZtrz2s9995uzZXH2HlA+Rbm4D3PjS6zA3QUmhp3dt6TYSYLpW0+Lbi7rab0qgEKDQVvovwuRzuwNeIEX6JzYy5YxQhnbJBqdiTMTysmsaLNozh2LNjYIbxhYOR0aGaxOJ2vfba2k49fLiJwNmNTgLwyqpTgWVR54hCqHMBG1OCl7FEzZ0Adkldsua5VZ+3LAUxvADW0uAR4XVtDLLVmXdUOuN207OcR1pSAkDSMpZWMwWmoAFHayqF5i+K0tIwbFLlqBUWEDZPedJxxg/odEA88bifcWTTC+gK8gJQB0A6Fl9AxJ5A4pGX47zmnXwsqzepIxrWVjqcINtOGn0OJXSc+bSH1it8kU754nBBJ5bg1OWNz6TT3Mwr+eF8nuscvdMBdvin0ZceB3dNK+PVhumk40W3sZLH6ov3c87TjAn7nHiWk8fwwsa0AWjqjyCeWxc+T5jwjRNoyT15R1hpTcNA4j6PvJP5CeGEF/mcHpF5G4Zz03Yp3AFhBWCH2vwSt6Cs39t3LT/3Ae5d6sdNi7JZkemRUEpJeS2zQxEDvf0YMYP0ZmfoZfTX9t4xlvNAnbtyvcZmLtfe1m49vHOb9Jx8PUj8Pn5OpJ+e9mccWiwbGR2pxYW5Ore0WHPzM7WwNF+LFxbq0rXlunwd//RyXbiyXBevXaqrzz5dF575CromLP5wzrr+2AF6mJbFyZOPwwnQB1uPyK2JmLxvSsJ5V9AVVsnB8lNAZbD/3dZToS0/SEZ5VDbH31QDX5JwQqtOtDh2685br9XDd9+vPlcTHO7V0BgxTleqd3e19h4/rAcf3MZ6flz9tLLDQ7Sgo2N1uLNZ6/dXav3xYW3sntTa5iagvEelDtQAXZ7dvT3SwCLrOUkrv3+M9Qop+3TPtFK7wwt2m7I6Q4GlJAprIXh+9Faw3d7ciBU8QIWfHPTUzpZrng8jRO77IWBv7e5EgA/2VAQnaSgl/piu3872UdZ0b+9oxZ8A5lSXgAo/2pt1KmyrTnkkXTYUsZK4FrgCsoIm8Z6AMYRm2Ro/rarc859BVBbO08V1xQDpWFcNrAGhpKv1ba+nNaB5wvMAu/ngsqLEOgXIsodvGv7OM3zqk8xMw+EqJwm7gJbyhZmNLkkI4FKu3AU8tOSzXWXKCi+451uphvcnfe2cKglQ2chCZ8Od5GMYidFKdqmWaTlUI09tJLrhlEXLB9EcNS64IfBLC/eMF3AhMWHW+4KdEQXR8M0w3EoP0jA8t37Mx8bX59LYntITsuGRnm79UH5pMZwTbo4LZ7KP+FqQGRdGtvwCTXpa4Zll17qmHCfSodq7TJD6zT3r0zSURWnuNAQdfgeEPeeheTvcoUUsnZEDw5NOvnoDnb59uw/q7iKvrszYFaQjk20YQ/CGTO614yHWuBsh2eNpsqnekyCyPoalOz05Us/evFbr2wd16/ZqTWG4XLv5Uj1Y3a23v/167W4+JuxxDQHcOvVubHSiRscn6XWP1PziXD39zPV66cc+V8+++DRgfKkuP3Ollq6dq6Ur52puaaYm6YVPzsxh2M3UyORszV78HPXxw2Og/PrYAdqu+scJ0HvbjyL8zTZA8KJAnKG4CoT/3KEOEYfajkKoBCYgMFNhcKspMxGbDqgYCJsKf7RTKx/cqq2HjwG07RqcHKqp2SlaYIGuv1Yfb9a7r78DeGOZ0l3a335cw2MufRqqO3fu19bmOo0ByovQEaS5gEYDthgmCFYmF/gplKqfz2JBQUsUECCX6r4erHoEWnlzMlSLwTQEiO4rwRYiwk7AdA+R0CiBihblI9wRwO+YH2ms0zN4vL6TV9z7+1Aa0knjpXKR9jFhwzeZI/h0+KSSteVSKiHhvA+teWnBoNBveVS2Zq02sBA0tHyiVAIbR5Uwim3hSC+TVSk7NSuYQVCyJ01XnAhwlpUg3HN2vVvmZuXq7JoSMDTKSxucD/mjilouJEOaoLNrWTZLkgBRaLzXzhRxnm0nDUf6wF7o1ppO4xS58b5xrFcbQvKGhozhE0/eOAQSiU0ZacQyiSS4mV9HBoiX2SkToqFuln2TW/lhCQmWa/83y741JEfyW2/+PA0PlW/OtVIzvguwZdjIOiHdWKxcHx1gne6ajg0rFqhDBtuugNrPpF3GhKEnskvqPe7U2D/OcaL6hyerf2SyBsdm0PhxGkTujUxX39BEDXC/f2i8BvB9/cPwCA5kp8Mh0hmBZukbhBduluTzAWTTIT7X/7uM0B0rPfa24YwMbWhRA9oCNIXb4d8usroH3QcA8/4hXjnnmaLQ+Ou5dBfW81DdfO5CPfXsFLQM1f0PML4mxqpfw2lnh4Zgr6bnhgHwK1m2OkyVLCzO1FPPX63nP3+jbty8XE9zfvOlZ2vh4nkMN8vntxBd4tfqVb73UZY25HOCcTYMQL/E8z8VAN1WcWQVBV4F1ktVLK3OhYvHVc4oOc/0VBPxKAc11b0Xbxwdx0zKEG5n834d75LXLg3C7hFdmtFYmi7p21jbrLVHj2pUpeN6bQ2ren+/3OLz8cPVOsTiUGFkpj9zSzeWcwEzoIDAAEVRXp1C5H0VXIWKNEkW4byM1dOJmy4j0TLp0g1LYNfjuowuoGXLoIR24qvIsaQNh1/f2sMS3w/4+UUaLbhYplqlNl4AgvxoJWjOZVe+0KLg2QhYFgG8AaTX0JU89a080m18QTITfobh/EljytNwn3RiDXJPGluj1a0Pykp+5uO59HWJapZn5zlaSTQc9zjajdaibBYdtALE1ssBlnoDN+ijzowjyGUFQca8W1qOtZtuuvOm1eFlnst7eUBGTRHl10eemT5p+x60wNtAmHpRjzpi6ncwu5/JCsGBP+VB2ZXujgyf2N2mh6Tskr6NOw+4Tz7yM/l9mK8Wqj4TbJTHHoE9rEO68+kNAXJpJGNxtvJZTnnjxFvidCbjmgULT2yQUOuhqQs1dfGZmli6VjOXbtT8ledq/trNmvR6+UYtXH6mZpefqmnOvZ7jemrpag3OXqiRueUaW7xa4wuXa3LhUo3Ona+JheWaPn+lps5dIu2FGhifrZHpxRqfW6rh6fnqH51EXvvpDZ7S43MCEBmHFvde3rNhoQw7B+oFKBXrmXqXz7LUuuKf50cwfWCgp56+PFOvvHCx5mdpREjX7RvqcLtWHq5QT4d145mLde3Gtbp8zbmokVpYmqsrT12uG8/eqAuXL3C9WDOzs9l/RJlpy0Kt/zTRCt+H/6la692P2c5d+vzHBtCb9Mw/2wC9dT8Cqst4pDlDV4CW24g15wiUQi7jtCZUoFw7Jm2EVhZ/3GzEE859Cnwr6vR4Cyt4F8B9CBhvZjzY2Vn3qfD9/HwVm8qVWRvrm7W1vlX7dMF2NnaiEFEulMf8daadFSBcN6vHLmQbb9UZNsrW6prKRKlVNhXR55JpmklOoAB0PDesbwFqjQlWeU6+eUSp4EksOn4qr1YsgQnRX5tbu4kvQA9i/bc34SgbPA0vTJNzadCa684jqAwBAjITGFTuZGh+hPVn45HlURylKfR0w4Ss1kvo8iHCzvN0rznxXFriCGM+qcvEazWYbj1ewIrlKoCKc+ZHnNQjRzNs9dHArTVwHzYGHi1PA2MtTYEXGgS5TBK28phSuueeeB66Gsh7tO7Sne/wRFoCpsolZVVUGx+d7xjg2MoXGbEsXnJuHNcppwEwXUAoyw/x3W6/YNpWMzjJ3FYzuPY3WwcIYtRzxmoxHLIeGBptsIzfnbRz0q3xwvy64Ey8ALS9LtIR0PGaGWNzl+rml3+urn3+z+TtuJmlSzUxe54u/DwW9HSNAahjMws1PDlXE3PneHYu16P48dmlmrtwtWbOXwaMAciL12oegF+4jOc4t3wVYL9a5y5dr/NXn6pz156u5Rs369L1mzU1v4RlPlIbGBVr69u17TJRygSZbUiDBhhy82UTiuZoIGhFvcp3jn4s2AVwk2M99eMvA8DLU+F39vQ42qqZyfHU+fBYb128eq7GJ6cy1zM83l8zczOUa7ytFbfutJTRE/XVCo4ccU5uqbsnXskie+u2b2D0Tw9AH+1v1N7GfQiFQTgzbWSpvO1oIXyn50OFbqQi+i2CYN0tC3+wOcqd8UzCupFQAdBD/cdY0hv1+MFa9nrYoQv04N6DWltZBZDXs22he1/YHVRJM3yAV0FVYpU0Y34oVofcKF3X+lS5pERbuo3LdQJJWsCpC1aEUsgsj6GhsU04tdiGifOSf90XH2KxkW7SIOlYoMSTJwrwyuom5z01POxLKVrGpA+KCBwN7MOxpBWw5tddXuX9pGWVh4ymEFLSQKrR7XnAjgihkzCNLnhj+h3Sdd5PHXbSk4YMu3AjcfkT4GxQ3G3MBiNl62nDAQK6PScBsO2fELaRDvLARerAtHHm1XWCVBoAngesPDc7bjQr2boEAKivtqJAXhKO+hLUBGrR1QY2dWuZ4wVFIpJ3hhyI59YD7ZV866lZ+ubvMy1u9xPZBYjcu+QgcwhYjVi/rlZwD5cd5HBvF5lD7raUPcJtIX+b2ztZaiYYO57rJLO+TaLhoUv6M5YsoECy66kD0CCaIO8z1w0b3kkyJ+QEc+/V0Gh94au/WNc//+NYtkvZeiCblcF3P4ygjmdPdPhgvfiGaeqD8/S8BrG+CTM4TDzi9g+O1sDwGNdjedHKYYKR0Ykam5jKWO/41CzgPgvQz9Xs/LlavnytZheWsjz0zr0VygOdWtKCc44NmOF2LGY1JXWrfHAOGtS1i6P14rW5mvHNWrfcHWxvZGqU9UPb/Pmlmp6fi2y786KGT1pN69Z6xSuXXewhm9SxApKyxiu36oK5KoAAIryb+xiHOD52gB4dHc0C74/DuQ56b/NBcotydu7rwhDuNEtaUtq5QtOAREvQeD6R14Zv7gmQJy7gcbiGlezudEd17/a9bGAk+KoIjgFbYSqRChpLL192cQzPyuNohXImSGnZCAiCiAIfcEIxVF5127QEvig1kUJfKl1hMLUGOLngvl3v3LVcnSLE6hW0VHrv8cA8zUd5UikDQjyUb+5jsbVNvRJueKgjqJw7xKHioVMROMvWtfzNU4VOGskfz/MGcCg6+Zl2AzHDEY1wHqM0HboIGmkS5EggvsuHlo+CTyDpoUztDTXr0mGBvgBAa0SkgbJwrnxZtybnq9ktXnsOCS2sDVsSl8nQxTHrbWORNjDtjodLhkoaK1naCEuJ+NmVbo2s9GuFyg/32UijZmyPnfNYcfKI+IJw5EHLD9NPfrm8bA9gtZHf2tqpXcd+AeltwFegtRHXot1xYgxZ82UKX0zaNg7nWWJGWrudZ64BdhhAizpWNT4ArcxRKAHL4jsma1FlOY9jifo9vR0sSdPYwfJOOZHno+Pemly+VK/82V+s6XNXKBW8RS8ozZP11t3lfB6VG/nnuXuzxFNn1qNhNNZ6Xe1COP6o1CZHvtLuyyDZF8Z0qUP3YBkcGa7RiXEAegHae+u7r32vVtfWqQNpow6oL21YJwbluTVI8TqOE4iZGu6pF69O1rmpkazACD2mP4p1PDFRy1eu1uTcUoYjnMR2QcHpCbAOzaGnc2yYYTkb/Cm38tRsMlzVqfs4g/JscGjsYx2D/owD9FbtbzyIEOi6QJbK7157DNM8j1aE7Ax5pByGb74peYepnhOi5xSLeG8DkHbjooPa3NiqlQePEXa7hQIQgAQY23hmvaSSTvpa0bvE8V72fEZKrEC7WAGVft//Ezi1XLS0XGDUAM6w+UFHuv7Ei6ilzqE1Qt/K0rrrngpaCksDJME1wET4CBJpdssZC9jyOXGEAPps78BxvEMAGUGFDlmQL0+oMMaXU4ljWlx08g9wW46U0fFAut2U50PLU0BrDUmuW0qtzkjCic6ky7V0mayuKbHhBfsG8F06LLN5pc58wLVPTDv8EICSf+NJ6MtTLVX52YYw2iZNWsZtHDqWEcc8sx5MVZqMT7qWw3K2Bqg9b2COtx5THrxp4MMH5MC5AK3efXiTcW2AT/k5OKYxHMc6nL9Qk4tXamL+Yg1OLVbf2Fwd947W/ukAVuBwbVM3mxgA2wIt4Lu913kRA4t4Z0/fJs26L2Vk8gzAErRc1dDWAyOb+sis5zak8qUP+eyvI7fLHZ3CIp6roanpDEec9g3WHuF2aSC0qh368LNiy8++VDdf/rGampynZwmNJ4eAs7LSvoLjXEEDLfiH3mUMndMukD350AT81BhwM7BsE0B4J4fbF7Rbj8x4JuNeK3lzj2c2rn55RXC/9f77de/+fRoPeqzwH1XsyGInood2ln8iw7npobqxOF6TE2PRXYxn0sa6B6wn5max2Oeqp799Ou2UxsfhLcvm5+kUtxg+ih0JWiYnO9Pg65NP0z+vgz0d77M+AXr541vF8ZkG6Kzi2HyEEjYLKuNCdrU7jFFZQ2L6k56jRApLbnLMJCHhjS8aQLY/bnBuKJQcy9kXYk4B2+zBjEVz784DLJwDBKK12kqRVohWltaUXS4tsXy4Fm+63TFKK69Vahu70nKz/gRWQUFgITHSbOEbALhHMuXlPGAuUGRM1aRNDw/NttpuXJ6xMVtwfHcs2SLLI/NtFme7ThlJ3XJsbG2HXhs4o6g0AnTGhDt0WhYjt20fG7iqCz6S5ypH6AuvDc99Thxfj+VpImaOE8QE7u74NY9bDfC8NbqCiffJo2WQtGxUGmiriLmd6pUeFdUlYvIqcYxGHIeXuitD8ikjwmVcn/Sd1HWM1fNMpnke4q3XVp62+sX7DdRtiMyvOzYr4LW4B3hflDioXYcgSDtrd+l3Zw8JwtkUH/cO1ujsUt343Ku1dOOFmjh3uSYWLtbUuauZXJs5fyWTZ3Pnr9bIxELtuSIBa9tXl/dcLim49gxmna+g3LWU25H8KH8bopAmrWbKAH+1ct1DoqfPoYSxGhmfyZYFWoxLV2/U0rXrNXfufJ27eLkWzy/X1PRMuTvk6sPVlLV3ZLR+/Od+pZ5+4QvZijdMVsYEWkDHetMrY6lNdcv65Nf282j1Gx2ErxluUhyUCY0J6PNbgsqsNaBsx1Dxp+wmPfWHa57t7mzX9sY6dXkAcFrPGgjUGZBkHhEBRbYdaniwt5ZnB+vCtHvZkD+0Z89n/g2ODuUt494+PGWzri2fMmmjk+9SmrI0J2XLYoOvHJo6wb1LWaTZ5xpSxk94wjmc83Eus/tMj0G77G1va6VVbJTabocjTI1Z7b+0digNyf4zLE8VFC4FN0+aVe39xly/soEWAtDbCMAOSu2G+KcZe374cLt2YiFreSH8hPcrvoKMYOcYWLIDDNpQRnvWLC+TaaAUT5oZx+TcoQ0DSJfDKCq8YJfPIfFM+kzDa2mx8puwKsy+0YTwYvnmmmIgztCgZpIpNwLWChjXsRRJQ6DXOtjc3gWkdwiqMlh0Gyie46VBBZVGwZZo5NHGWsMDngtsbZLPslImy8ixrYAgDPcFsUw6ES6NGNcOLXRXDBjeMH5J3XuudRV4Er7DD4FdWuyuGz47CRqGdAUulcX1ruqXE2UBdcsKjfIww1LGpSymk0kzaNM6FWyfAC7PPVouvT2MdtRSbWO4Wq0OPaRMKRthtGBJQ7DUck0vC3+KbE7OLdbCxSu1eBkwvPFMnbv6TI1Oz6frOzDkB4Xd9XCihsYna2RyuqYWAMvL12t68XwtXrhUvQNjaNR4LVy4Wk+/+AUA/AogO4e89UEHlUIeVr7dc19yOoYPrhMeHpusCcB2fHa+hkl78cJF0lzK9cy5pTp/+Wot4adm5jL2666H+unpqZTvgw/uZqy7Dxq/8tM/X5euPU02rZsvqAqeXXDWqz/6ppc80yIOuPJMffOp+hfBVDSVTeutaa/nke0OGMd10ooxRTj1VWOv53ivxvuOanqsv0aG2otmGkqmrZ6lp6UniamRvro8NxTDQ3M7Q2LA0dDwIOA9XENjWM6AaC/8I7f8CBzdcahUSpoOA7yhgxsdWjxPYxJDoOkpj3IvZeW8f3DkTxFA+6LKtktiOhVItmEqzAgFWZZkNQlTVpKMo8I9KhAwzkLKuRw7KaQyjG84KuLo0L2Z/SIzJgyKtrWxU2+8c78e77TW2jWusVZ4jk5zTw4BBgBFAxzAgApUcNL1RemPUOacBxQa2AhqvpASAKJyXeOp0tsNy1gzChGwA6REHzek6YK/3fTuxv0NVBEYcjw9hibSF4wj/LECHI4BlOgeOxkVmEcgHz3erjsPHmeM8+ikD8XGOgtQ+bLLXkBT60yASrcZ+mIxcs+j255mrJLw0m4Zu4ArGHs/wEee0m18QS7AFmuvxWv7Key1MVV6LC7tcgWCoLe9Q/c+46vH2QzHcVIwsk6xeAbHpwC1OQBopgbGpmpweAKdGoSnbQjK/ZIPAJljt6UV1I2rJ117PQFUgTbX7ZhXiR1CyOvDHzYE+j3LSPmsrwxvWc/UG0nlXrPoGw+s12Hou/n5L2B9vpzVCTMLF6p/eDwWo70ex2ejzADCk703AJyRyYmanJnBqr1Uy9eeAtSv1TMvvVIvvvrluv70C3UFoJ9ZWKrp2QWA+xKgvlRTAO/EzDRAPQAOndbShfN1/tLFml9cqLmF+Vo4t1DD9GYnpqexlLm/dD5xxgBv9+N2DFhgVCvsgD568LDu3b8HcA3Ucy+/WstXbqDHAl0HfPkpX1090glKuoCvAPkDvvXm8D5X54gqqDUtFLx1LWzOjCdwcxQQNSDcouEEw+n0aLuGB3pqfHw0+92MDBxnXb/7aWeIHH3EfquZ0YEaH9BKJz3SEAsIRjr9xBupoYnxbOPQOwBI2xjwCx6IK1y3nni40n5pMMhHawDa0hhYHqgPQFsey2q9koxfs/9MD3F83AC975uEZiff8uMqrW+HQiohLbwVAThFAWRg5yiRESzjEcn7clKhioVA7R4f0vU/bPtjgLQo3WF96407dW8VxQ3YFF1NuluAFDocZdTnzSaBCMW1JfeeEzgfjhe28zbJo3cHrv3aBJy20j0+zmy8QLTNuWtAXXjv21Ft3JDWfngacBrFcBqF2/jeUbqyQ6TdC2DA/v6xGhqdReHGKROK14dVBV0uvfLzVm6eJECfDk3VycBM9ZLe/PlrtXTpWi1gnY3R/fVL5ZvQsWtZaCwOLSv0hM6sHNjlCKBSlkxSBVgJ77gr/NEK3iGvlHlfixRwo+yxRkknlqjXAe0OQOIF61iwAjzH9mLCKcCI8DtEgIU5vXiuFpev1PL1Z+oC1qiW6ax002WfXMRKXLpSQ1OLWe4l79ZcBrlFTwF6N8Njd/NzMg4abRhCow2mjUmjISANfY4ft/q0gbUh/WgvoVnhWcbFtTzWWk8vxSPCdeHq9XrulS/XJMA8SAPiRlyDWMyZTEM+XfnQ4zhuzhtgO0mrkSGQ+c0/VzXMzi+l7KLMECA7OTMLQM/X0sWLdeHKZervfIB4GvAdEbAmxmqB5yMA0PDIcL4+5MqL/qFhwgHcWPQTjj1rxZOH8pDPYQk8yKy65N7k777zDroxUM8D0DeefZ40sNIFS+hrvSbBVR0SQBs2dMFZ173XvU6ZtIA7+uhzjxmr7qTRDatrsTtH8iRAGhLxaGtjBTzYQV8Ps5HY/MRITVv2ETdBkj4NoJMMkQxhPff1U64YcOg7+QvqE5Pwh0Z0aHQSmUe3RIfQgQ8dMWXCD+9rwAVDDOOakUYS9xul3m1/nbJwLxb08ot/WgB6s3Y3H7bCyy/uhYGe4BpTpNGH3udot0Tnafek4xQmONfCEs74p0eAGPmcHGwjFICZgIbl+t7dtfreO6u1dSCAuOyqagcg2d8H/FDKXUAos+mCkSCQSSJATauPayd6BIUtl00RWYDz2eb2QW041ABouPj+uAawBMfTDba7O7uEhTS/XOP4havP1+Wbr9bslWdq8vzVmjh3pabO38Bfr7GFSzV+7nJNLt+smYs3a2756RqePp9lUaMzS3XUO1b3H92rna11AIeu34Vn6tqLX66nnnu5rj77ubr01NO1dPUqIH2p5shzfIr8yXPWNGfP1wBC3Adwo+UBPsuxuaPfj4WbjWsop42O51qr2wK3oCxvBEIy3oMnAp5A/qR3kXP4yHOvfQ5OEgalQrBn5hbqwqVL9fRzro19ClCiMcFylEfDk+112gHf/Jqc595Cjc0s1sT8Bbrzi+DLSK1sbNcjP+Rgo4JlbD3Ecof/sZLx6dVIWxoJPEevW4+lWc1ayPZsBfLWI6LxBgQ8Opxi30TLWoibml+oF179Yl28/nSN0Vi4vMxXhQXdGAJIY76jiW7EoBC8uK8EO68y5DNNQJxWmeOg+QJ7f7PqBBA31VK3hkZHsjXu0PAwgD5aM9MTgM94XlcWoAV5gWJsolnPfvLJIZZ8n5B0lHut91iAlMOJPIH6vVvvp0F+4aUv1LMvvJTlcKoPwUOn/38QkD3vgq/O6+65YQXpFv777xnGIajo5B/qWro65yS21tdqd3uz+gHd9nmqgRodAXTH+zn2YWUfVi9Aay/TShsaJB/3aMbgkPejWtaTwxkGGh6bxuABtiAp9BIi1D1pgMjXcucfPuS3Bsp6/6jLMAgBXEHkmWPbcx/jEIe9wkePHn1GAXpvq/bW73OGCqSyZITMlPEwKoKAb3+hqlOncemtcDRYZMR7nJiW1eaDBtBu6u9HWN20aC9Hrb5vfPderW6jxGS17SQQ6QjWDgvs0bXK200CNMDi9dauyt65BoSchf++84MeLHGVn4RQRtd8Xrl2IyB06emn6iKgqaU4e/FqzWPhnn/qZp3z+twyQDRbwxNTANESII7SAeZzgNYEx6GJmbwgMIg1PDBBN3bhYk1euIpVtFFvv/F6gPXq575SNz73BcDX7RZHa0gFH0WpAboJ4s6QzvzS5QDhueXLNcv1zMK5ml20O72QMc9dyiIIC7yCtGVTH/ZhjJavAOubX/YsLGfrYdjjaEMC/AHO3m+9D5d1BQy12gknIFym0Xj+pc/RtX+6FpZpqKZmYvH0DY9V/7BrWsdoOIYBIPd8EfzoqmuhYpnanZ+AT3YztfZXVh/X2ga9MIiIlaznvE2uaT1rSbc6Cz3Q5QSjFnImDzteCzqWNNUWcA4oI58cjTM4MgrNn68Xv/ClBoZcuwphEHDOhBeAJCAK2IKTRkRWQiiUXLtsz/F+77umVtBqywcNI5CScXChgU3bg0Ut6AC5YY2D3g1jsQ/Dr8GRiZqdo8GnHh2fdrzandjUCMEkE9IdgM6kPqTcu/+gbn1wt5YvXa2XXn4lQyTCTnLtKhCu6VC7hgzOczf3Pgq4nutDa8d/GK9d/2HOMNmfBd5Jo/k77Le2Sm/6GCDuoZ5IJmveBUYBeQBekZ4TyDb4gzZm/eYlTvTW8FBfTUwAngsOkU0SuTVQKR00pkyihenmR8zQJ+PhE757HTDu0G844+saL33V++MD6O1tjI3PLED7osrmPc6amEiOAgxnG3NkmAztAq5HK5ZfNnfj6KGx2+j8DIPPY68B5qPDLY5++dqZf2fvD6vv5LBee/dRvftgN28tga8BGgHFt5mcrELPudcAJiDDueECTF7zHFnhuh0FeOP7XbgLyxfqxZdeqqefvwkoajkvA7oXamx2qcawCiewIkcmsIRQ6kEnR/nZLXaCaXR0AtopI8o90vkCh0pm91VFVOFn586li/tvvvYvsCD366Uf//maB3wdxnEoyO6rdSVo+PKAG4xrmQl8w3SV+xB4Fd4tFf32op/smsZK1GpzUyDHkO0pZHmXoGs5KV/4EP4IZp1rj9SV193VBp63+4TFY0thMT9TP/HVn6prTz8Ti1QrfoiyCtBZjUBDNOweEL5s0GfX1nIDbgEYQIpz6R/Hwl5YPFfrWNJ37z/MCx6x0gHTDF+kzlpD2fUBYegRC3P+pO7auQAtzdmOFfmLHOAd1lq6cLG++BNfrYtXnqJ+piAFoLTe4HG2nRRwqCsBWxAOcHVkNoCtwgsS3+e7lqf0kLH1zX3lNssMXaEUPXXuwaNPAKWhUeqKRpwexQyN+QjWoo2rKbWhQQtDg0TjZJRkQdkEn13A4N133o/1/aUf+3EaR3d1VNcIRDTp1H0UZDunT1z3mc5zw7SG4MO4H/U/eP+j560ZBGRoqLxeX1stv3KPxHDXxtThJdK2LhEmX5V3pZVDZqKAAG27ZyM2PNhfkwD07MJ0DJ0ANHxwLjEUmGc76TRGArBpH4EZHKlreUG1NTqhu0N6o9WwpNdPw/xxroP+kwL0h83iH+EiaB+zkwEpOJUhsZ7no5k8y8cbReGQKHkKfPOeO3FI8ChCJjn0HaWI88C1YJP4ct4jYNgLOE2N9tWNK4Ac1sk+eRyjHPtHvbVz7BEg7non2vCxIAFtQXwP73UmlqjY7CdwgmKTx9jERN24caNefvnluv7U9ZpemM8m39Pzl7BusRgnz2EFnqMLOwOJ0EwaJ0jZsYv9UfihUYAU67cXoJQmzGHAdQYlHEdA/To5wEt3dhCgFuCPsELcanR0fCJApDXhnhF2BX0bMpaX4D7kWCHcQ6id8HQrzaFRwJ5j70BvTc3N1DMA6MuvvlKvvPqFev5zL9bVq1cAgjnoGW2NA1as/LMRNCt9F+TICutVXjRgtiGz17ELnwT6czRSX/nJn6rLN56ukcnWI5icp3cQYJ6taRocrVMt6nHuTQLCThb2DjnOO5mxRYc3BkanEnf5xnP1la/+fH3uC1/JrL2TjXuO75+0ZWhHnHt0TNnG9oi6dfvX0JtGppe67NQn/HMO4gDfJnTd4MflfALpYHocF6/eqEEaExvIESx9Jwbthmu12pA4AaUMtyWOyloD5awP5n5bJ4zFKNM4c5w6wNYDw/ykUh8Ny4lzIPT0egBlu+/UF4pXJ6ZDI5slZPQqBgHpyak5uv8z5D/Uehpp5BFzklcPsiROBfEe8X3z79JVem0YDo8fr5afj2tLPgmg7nV0MOGjM8153srz4f1uOOnvgrPPxIgGZjzHG++jaXWdcWyUHERyOZ/B7V2doyF0MnUgPZThpJdvI0qd48022L4AAxi3L7C0dPygtG9d7u7Bv/29OqVxslETJWh+W4MHqJtvMrPBlCzCZAMuWmZL1Oj2MQ8NYFn4GV8OyIYn+PIxui4//13uj7Wgfwn3wgsvfMxDHO7F8SiFtruTyoRWW3vBujFTRvGnsCp9gjhxZZ2Bn0CywCT4doC6KQGhsJZPjhDGIxqmVIbj0LSamM17u5v15vur9WBbAXB1K4ACHaZsLuhtjlZfAAmSUsc+Q5HRHC6aRXlMi331/HS98Nz1evapK7V8EVCeWwSMFmtogiNWz/g0oIzADQxpCTqhJJikeCnaENaY33vMhkWH+6Hfj8lqFe27VPD0COVEIbGqFW53NPv9r//r+uD2rbp2/am6eOlSFFqLisgJq0XcbVxV4j4X5VNSldpXc+Wb1qBCuL25BpjuYMEPt/1xF2drcXa6Fuama2ZqvKanJ2p6cqwmRodqbGSwxginAkW5wxv5CMDJG+ogXXfcyPBg/dSf/en6/Be/DA/gxfhsjU7Okc9ULBHBziEDyy+YGLd/CAD0leIniqrFbzeeMnDsoZEdxQK8eOVqrJCH91fS/c26bAEgVLVGBAzO0Y3fla3mKTq0+pq8Fa5Vbd1q/bflkP1Z6eGwyld+6qv1zAufp95G4FUb3nBXMxsq5SabUkGj58qwQODwxQD1cKC8kUU+EstzrUJFOrKN2qmcvtShlXjoWPoB9S7Yk4Yy4SebZG56luTnWPOw22VO0usYG4+sZy1yB2xMz3I45GRvUQmOZU70QXi2svKwbt2+XV/44pfSM3DHtu4KBWnv0t8FV9PTRzc7rp0L3O2e19bRDwKy502XG1g32jppCy/qrLVE2eAM9a+s96GXO3VyuK0I84iekfMHNPR+KDpr03cBXOUbYyPSDP991Xt6fKTOn6cXNjGdhoxK4WmjxxrNFr748N2bpk89t+W98lHssMfj8JNH5QLLAyvbYqXBxRiY+RhXcSi7Dx48qN/8zd/84SzoH4V7knuY2KGHymosVVi6Fe55/udZrG4KZ3CFPuPVUUd87lsZLR1BN+klGa5IyLemTqjguRkU/BxWGmFUYFOQNwqVy93SbfecZ93hjO65wK0ljayEluXFqXoei/nqheWancMSnHajmfkaHKfLNTmVYQSCkTZpAIYubVNztcJ8BXbE9bMjfkX6oLa2NrEI/G5kKEfZDsMHQSCAhlIp6Pu725kF3t4+qA/ufFCb21vkIW8sCRlB5d7eLn6HdF2Ctp+03JhfqyNdQ8A++3EQR0vZlQMTKP/4JIA8Azifw1q9dKGuXr+ERb2MP19X8NevLddTNy7jL9bVK0s1vzAFePhWmjxzqAElggJXKbzy5R/D/3jGSyewkF3BkP146S0M47XOu+uz5ZHK0RRKEKAx4bkfW5VWdyKcoLcwgRJOAvJz5y7Uz/zir9bP/vKv1vjswhNLuG1XSV1p0eMz9AFtWsyOm7f70NrxZA8N1k0Ll6EPaBmfnsSyu0BjRmMEwIU2iBRQW+3oGp3Wq85Gtl37CTSXobU4yrDxm1w3YA048iBbiFIneTUfq7K9iUkEwrTeIecdfrQXmVpDGyISpqMrnhum9f0j/eZtPIe7li9eBOj2643X34g8RFYSrUFArEyccTxvdJtJc563a+WLeKSry/sA+PAGz7/cN2w3TJ7lZx42ZqEuz/3QhUNxE74FSS/UoS8nXZ1/kGfKqg2hBgFUJS/pU26ts6yxp4FzEtjyN9A1dcuf7OPkS+qA8xgQlsfw0kQD13zTIan2Q9OufDnVcLPXEz59yI9PyjUOfuKuVaa/mAv6VJwVb4ts6/5hy9wEo+s9EF5mdn4tPSvNysP7FQVaQNc4xhtEBpsmFuwkXfzlOSwi6sBOjPaGCJrxSE7R2ydeS1eAdo8DFXdfoYAOx1xnZsbrc89crsvLi4DzbL74Oz5H931qAesZa3FqNl1UQSggSUJaWAqKAuerpvZKLN7B4R7gTTcX4YslBT9sMLS4tYh1+3lz7oCu6qN82Vzw2fWr5wC2hWyW1FHe0trj3i4WiV9GdwzeGXO/nShvDrCW85UXwo+Nj9bo2BhKoWUPv+G5wyDDo45TDwHYIzU7O15z8+1TW7NzE1yP1uzMGFb2ZC3OY2VzHIOneZWWn+Osz734Qv3Cr/5ahjZm5ulNON481oYK0L5mkQIcji+nYbSeqFeSgE7TSZFanckzhxVo0IaxYkdGx7OS4SJpf/UXfplG4CdIc6h2DwRiGlCsLodYMpHZ8eka57zdb+cOazSA1mfYyjFPiJhboE7n5xsN1LdH4SXlo8K6dei5Cu9zz7sy2xXVBnT2XBqwCirWsWESF7k1cHpRAJPl1JhQBpSVbvltpMMDX10mvVh9TzLRdwCH+1rteS07tNizcgXNHDwfrm99+5ux3tQfdaW99PT9gNwtR3S043V/2HUXoLtphBR8l7ZszEUD1AAwsMmhAXp4QLnsAds7mnJXvbEpZN4eVadxIrwNVlvpQnm4I77KIzNyrFr5MR35I5/s4ZhTlx+Nz63hEfKydLdbT96TdhJNT8e0hUUxKA0F1n2vb0hqgX/y7lMCaBgjp3UwTp8JC06t2Dzi3JN0n8NYLn3QfZjzVuF6BaALyCeAsxOCDnOkAgynUFN5TrT1URHTo701OqDite6uOSBC7UhygjM6XuhwHeIdZ3Z81bCumx0Y7KtrV5br2iWsyHPzNbPo2Oq5Gp1eAqiXampqvgaoXCdttAAE2e8XepQAxVPQ2httWM7koyKr/IYxvGVtSuALJFgKh/v17T/4Zj18uBYF1rpzv+usVDnyjUl349st9yBpu64dkdYx9/Zyb98VNIC3LwkcHu0C+u7i174+cpTxOpDLxlIZ7TuFdmkSUAfzjcaJibG8VDDq67XwYHxiqOZmx1ojNTVGowdfblypr/70V+upZ56JVURqqc4nGynh01AB1oNYx3nl3caB8kdprduui1w0qWjg08ZcrXWHHmYXz9WXfvwn6+KVa2k8nSOwpyMQe961nLWqu/MLNq7NuzqF5wHzFtYJR8c8ZwHoMdcsC3ACngCg/MQ6VZ4aiOnbl6L7wsMu8NhYtSEILfW20Zb3vY4lJ4jACu85HDXg0BdxHHLRKRtdIG4bDzWwjeFCfPnQ7jXZlR9cZPTAhta3Ug3f9trox5iYpYGdr1vvvZfv9UmHeoF0EbvVt9cOFSkD3hfAE870OXbPWzkEsyaXDgckjjpIWnn5g/geM0FvI2RU4jcQlOKWTmuEsKRdkkrvasI5iBGtaPcHaXxq4VrvwkZcsG16m0SiMw6LGd60ek6Nhw+8NWGyt90akZZ37pOGlvGJfJIBHh31xXrWeOoOgXTrQTo+aWcJPnEXZeswEJuyMYmrY5iPWOA7zMdFMFrtthse5ZP87QiNTG/L80zFIFbihwLmZA1yal12UkEpuPaT69073RyaaHU8N7Se9b4+7D2trBGA6YUby/X8M1fq3PnFmlg4V+N41+2Oup7XVQpDKB0VvL+7Fxpc32oXWCdYZ0zZiTpo6q4ekB9dcM4mMnhBU8qOjvbrcH+b9DbrzTdewwra7dB2WDvb7rlwv7Y3HmEd+3r7ftaW7u1sIKwoHJb5oRtUHWA5c9zZelybm49rbeVRPXpwt9bXscYPdwBqQBufoQ8buvDVvFVYJ3QGM9QwPj7e/MR4TQLW89PjtTA7gZ+spaXZ+smf+LF65dVXa3JqpqMoVSOUV4W1vL7WHiWjrhvIdQCHsLAZGlT2Vi+WvWuh6Y5AWuXHIQHH0OcXFuqZm8/V51/9IjRNUo7uag5BGdANYONJLgB80iYIm28WtKtwsjrH9KUWOqZmnLTsvBjS75t3ji1rBdvmq+hQn3o77oAlZercV5Gj2NRnZM65CgniTrd+U68AhGkqF+KyAJMhivDDNxKb5aZRoQA3QJYjLQ9dN68YH9BN5zzpes90BBmNAC3QBRqdlUcr9fBBewchb6/yS6E4tslD6t5653lqqAO6rXcGswLq7Tr65TnlbqDLM8+VnfCi1VmX1hgaaaT5Mw9P8PIga7/H0Bs9MtYPTzLvID9gjkkJzh5Jnvg2K7IFHg62lUnhN+UPuMoHrjIkRf5NztR3G7QO7+RngLfJYHiIb/dbQxwazayR+ok7Kf7knYxCcDTPwpwM4it8ehnW4QZ/rStCeJgsn/wXobQyNBcQxghTHpKsvMdzt4VFUJCW8juADXgEmzZOKD475G9V2GomYseZmgKALOToI1eGuFPclfOz9cpzl2v5nGuYafVnFmj9Z2qUbrfdb4k4UtCJLV12w6RF5XQcsSXH/Vgeje6UO0p+nLFj96l2iMIF7Ts727W1tV67gOtDAPX+3fZF9NbKAyx7fk3iDv52Pbj3bq0+uoeV9LC2t1YAasB440Gtr92v9ccPYkHvbK8D3usUbr/6odINpVyHenJiI7DXhke2pYHzvTbZFevEugBcXf7mksLxsfEMU6hcrhIZHRuop56+Xi+9/HK+5Sa4OCkp2KhYLkezSx0rkTRbnVFH4Ta3rDwfRQ6aUikLKqnXbeyw0WIDmCEBeHDu/IX6qZ/5mQyr5EO7kRUCmhx17Kiik5hd3zZ/F1oAyhwJT9g0eIB7hgSwOLkV1+ggngDTqUvdRy1mASkgkLzJk3+hF2uuWczeJyeO+sgCvtto2xjHykYGtNgz3kx6OaojAjXPjgD2NqdAvSBfgliMAa18wjVeNXq7eXiuQeDSyhUa5X/4D//7yJSy4/PIKPQLsqFPfqRcUuYzytl53npyzXAwjuETivCWu5uWRofnOsO0+wJ65zm8SxocrSitY3sRDgk6Ju1e1PLGj0CnHPCi+8JPa9wbHGejMWRSKpwDcZgyQCxmWKn8BWR1XlqXPo/Wd2hHAmjWKSONJjrZ7YnbEngvjZb3u+l8gk5KPyUnc/SS0IS2CZYMbC1Z7nd+8iZCwN0WXkAjLn9hc+I3kEtrGKDnSaJSBVoACoPXpONLDq6V7EdIuUyafxT7vS92qJwjAMCz1y7UJUDaLwGPTU+3Vt+xs/5hKrIJtmBzkO6d+SE8Wg6AjcLjZN3+kTP3e20smO51aCaO4dwbww8OkEwUQqB2KGIP0P7ea39Qt2/d5v4pFupkPhmv4LvMyPWkq48e1OPV+7Wx/rDW1h4B2vdq7fEjQHq1tjfXawtre9PjxjpA3YY7nD3f3triOT7j19LlkInQJV+0SI/LN/OyVA+FGHS1xVAbQ8+qi+GBGqGXcPHKlbpw+TJGKCCDcrmMKqseLAv/MsnFdaqOf1ESrqPQ4Z2gxHMqRwCyrppsGP+IHkzbu1tgyvpj6xlL8+nnX6gvffkrtXRusSbHhmtsBAt7qCl2wIe0A8qk17ygKmCbruCDPnoNnZNTE3XhwnKA78Plcz43HXsWcATv/WY9O1wBQFvOpC3oGAbyIFzQjMVoGMJ2GxxBqiv/TgA3GWhyK63yJTBE2bvjsN20MvYq0ZTD8A1sTdvhFofJbLybPkmXIJfhGaJ8/eu/m6EOy6O8NfBsgBrAlvNc60zb+/50XXD12FzLX1lNOobFd6/1CWUZQo9ptPgCvWWRV6ZhY9R6l07MDtWQljVyFlkTvAViytJSb65tmsS9H6DT9Mgw4ZMXNEtK5MtncNidJWOw6a0Lw6Cbp+jeCce286S00nhyLp2ftGuS92k4eCSjZVVjKxXFRUAXpVM44WYYbcV2BVnL26VQWsFt3IiK4ehLBFqUbfzI8SgsE+7L0kxARRAi9mll3T/CoQ9s1tzroZJ00uT1D1aF1pUt9cXFqbp+eb7G6N73j07kDa+hYSzJ0cnqozusyqXFRfhsJFQW6bZ8WQPqkAO0+KFPrSaB12EFJAQh0KrQOjnIwv2DzqSg1pIEadW+9p1v1aOVddjQV3MLNAqUP68yk7MfCs1m8VvbAPJ6bQDYgvbG2uOA765fLF9dJQwW+fZmwqytr9X6+uOE29rYrIPdfWiTFpVL3iDc0kqDpsUjaGc4hjrpG8SSHXbZHVY0SjQhsF26jCXtMrBWb1FWwQPQNa2uNZZ655mTd9aMktC60AKFd7xnvbY6VLkEocZHN7dqS6C6bnpqul5+9Uu1fOlKTU6O1szUUE1NDNTkBPQB1kPQamMcRnKgCLGe/c5dd0jNl1VcH798qa3N9pNiimLAHZoDNsQNmGjVxYho5bCutdrlkWU0mwZINgLWO95cfFuO9MIXnrU3/5BDwClWJKAkuOoIyTOoJC15k7FseNN9G0/+NEf+0mNch0YyueVeIPLUvNSj3qwWcrnsvTt36re/9i9iBFig/DrMNP2UkzT93y23twzzUd/ut+eGiw8QtvLpumE+fE7ddsJnjTL60Jpv+EXjkn1OxiezZG5gcKQG0mCQhz2p0NjolDsUq71Z6OShGKD3ubBgXWuBiR32yPE+M7avv7vN6ekpnrp6Es8ycdCaPs4zrWn5L32tPJ+069bwJ+9ghlZBVzDCIHkQz78OP3LohGuWcRP63OMnUPf2uILASZY23tbiNaHqJIMgtDE372gdOC7pc6vGv86/jvPctPUtDWPOTgzXSzdv1OJ8e610GCDKJuUohcvl7JpZwa5pdeJPBbWbZsuvE5AFXIW0NTooKLS4OkOvwmQMOCDt68qeI8SAkXta339wu777nTewfAFs4qvUvs4sWJlWhJ9jG7vG4uW4vbMVoD/E72Apu6bU12t9mcUwdpczhLK5jRW9zfluuSdyvmvn2tMsYSItlzPtS7+vV7uVqA0HEEb5fEPRFyKmp2dr+eJlFGuUco80ngtWsljrDkUSpA59MWPfcsl/AOqQHsLuYxqQNdLf4T4PABcVp99GF6aGZ4CSfBMAWxkdFrDsKDnKeOXa1Xr2uZvlZObQYH9NuHxwcgywhrbJwRofo0EZtG47UiFwQaN3zNLbToA+9cwNGpnRAHCz2nhEuICOckhZunKr81xam2tpN3n9MFzCUFp1PbLJT9709GqJd2jqhG0TjK1BS8+CSPa67EnZWPqs20A8ASbiNnodt6Vh6VjiAlVyg/bJidG6evFcTQz11G//y9+ksX5Itq3BbIQJXPKeBlT94Lw7jKMGpHEND1p5njhu2fsxHZ+rZ83Kbt6e1xFe2e/KpuFMynPBOulSrsGB4RodHc8Q0+g4+uUQh0Og1FXWnVOu5sSPtneHIN0mmpt8QFx86/10GrPcIx/KAYWJ3/jGsxTIcqk/RoW/Yo1pwr/mm75+0u5TA2iLmjrmX464qIoVl3MrEGZSeanATojus+5/hT5MjlB6W+EA0PDdls/KacqtOQRQRmAQEn69KEjLvkPEv+U6TzlcWJiu6xfnEaCRGgOMRsYmAzwu1cu+CzQQQwCWCpYWnPTdv1YlV1gUQsvimmRXTvgFb186ce2zQx2+pOIKDEEqGw9xrd/DcnbI4jvf+f26fesBRegBII9qdRULeG2t/IS7lrhWmvmal9uRHnTesNoFpLe3NmpHK5q0HELRclNpnJCzjCqUgNFtMHayRakNhut0Xd+sggHOxN0CyPUOhQjCWvOzczN1/cbVmp+bovzwFN7bi5ALocexXaw6u64Of+SjqJTzcG+jVu+/V++99Qf1wftvQutGB1RU2q4ySZeTpr7EIzg5TAJoQ6tOK9tGzQ2Gnnvuuaw9t3vsypMhGgUt6MnxgZqZHqkpAHtkeASlpqdF3Paqb5KB1lOeT9Ty+SXqUVr7U77ID3noPW8g9BHw6sTXNfBsauUjHdDS5A+giTWeePJfK85AThoKXO2DBelOU3YtxkjRR7JQZgN+PG95IdM89J6ue6+tL0YWlT08+FbD8OLShfm8SVsHW/X2975dPchi9IV87dVl/235qs6ZZjLX8pWuzrXP8NZFPrNGnsbpAnNWc3htmsiNcpAxXVxA3EY1dWsYngvk1rE6y0++j4wO1SgWv5tEjdAzdeMpWEfajSc2yK6RdtjHj/e2NzY7jsZdnsj3gAJxlKWMI2uxpz5pyGj8bcxMi1s4czeidc393DS/PPxU3JMy/XEuLdDH6eCDPgx54tp5YwueigvIxnOepziFxC5LPJd6wrQhBMMpDIb+MO1Qz6UKcehOdgemDbiQgM++n44fdIJeTy1Mj9X0mONidsVG0yi4L4ZLgmSlPGovGiAjCGoDwA9fNkn3VbBCcPMiCRaRANpWT/hiyXYAancXIPV8ezMrNw44X197VO++/Xa2CLXAWq8Csxbv+tp6xpBNVwtLa0bBdwWJILoJMG9sbNTmxmZtrq8D9uuJp1WsEqkoWg1d6ySgHGVpHFTxrAKd54K1DRynCD0KRbynn75eX/7Sy7UwPw4gHqM0OzXYt18jA0c12ItCHu9VH4rpZ5KADXi/V2srd+r2+69Rrm/X3fffrrWH9+uIxsp69XeMMsUCR0oFYVXaunbPZcefG73QjfKqVPZk3DvZF26cxLQeHKN03sC31UbpPt98/oX6pV/+5fq5X/yl+umf+Wq98srzdf78AnVoD6xqbMwJKgG/WXvt5R5f8moMUGZiLSqDuACToKMsQaN17b2ucZDwWGbe569zbCDf4jcZ1slT43QbN4FO6y3DSchak2LS4yc4fjSdbrqhQbAClNOQwR9BzfuD8GF2eryuuCRycrhe+9bXa+XB3YC93km2rFbC2wNUfgVUZcqv3HtUrh0C07hoPTuvW9g2maasQKG66MQzYSxLwF19NsyxDRE9ScuYBsJzdMBVSnub+RLSEYZKn3tu0Kio69Z998MSssFG0OGo4aGmj/Lq0Py6mBF+wAs5QNmJ3rAh+NCtG+tF5snBSFfuh6/cpChpFFp9GuaTd39igP54nczpVNj3FVwWccObHeZJYFcscy/h2n8PWXoDc590v/AR1I4A69rtbrooAsiiNwGV2GDc/iOdcaXDdb4T474oMZq0kk9f259BKgKKHeBtkwrNCSRtFlpA0QJqa5YdZz5ytz1XT3C+s7MOKK9nKZzdfc8F5o31lbp16zb+LuEBBMtBuUk4Y4rSoSUeaxzL15dXsrE/ApuvlnOdIQusX8sC1aGrsQewd8w5StW86eWbc4CWgbq8afxU5Nu55dIC1ZJZWjoH0M3HUh3sPwowjw4DzgD1QO9WDffvVn/PdvWfbuU4DHj3nfpqL8/7Tmt81F3s+qAF655ypK6povYRA3O1K2rjRvnDWwGRe1ZgnlAm6nxyeiZj4J531DDltMu/tHSpfvlXfqP+4l/+y/V//E//0/qL/4f/ff3Gf/jr9Qu/+PP1yssv0rhMZWLRXpXWrENDNkiRLX/QpLIKZt3yt0aiudwjX508i1xCvHEEABnX9u/oAkez7FpaWqECtEChfAqI8IE4vqzk2LLA+WHPsAGH3jS1mAWkrkseGAWtZ+k4rq+d99f0zFQ2FpqnrLvba/Ra3iKfXdJsL5O0STFlrMlP+8SYusq9ToOltW+PxRU/B3lblUbVSoIuZduhOXt+AWEn2Gxoj/c5byBuHtEBwgjMfvlodwujYWul9ndW6gC6DjBSfF1e2fVNS+tQ2e1a7vYuBrF83TdakE4A5bcjrFxxi7qPvHvNA+PLO07ldesx2pB4v4X6Ptzg2K2bdquT+CfoPqzRT9A9AUsK3AreGBLXYWJjpGEUxhY+FZQ4inebKOyG6SpHWwPZKRZMjyJw2tHjBG+btrf0fZZHCfBvu0691RAt9jSWmZabY7+FQCMf2YDeQkibqwwcJ3SszUptkznS1Cw9wxwg4Af7bRjD4QxfMtnb2UIwsR48IvB73NvceIRVvAZAP6z7927XN373D+q9Ww+xcigAyckV0xagfUNMFmVcWasGL0C74iLdTsrbrKi281qAlwhaiA5nCNzdsUDL6osXhrEMlk3eymUtRV04pWkBLVraMtdXxNPtdAUGimGPQ+PHL0f70d6hgRMaqD3uYVn3bqNYPbW8NF9PXbtaL2DVPv/883Xl0jINIPztOaCIfo1dxd8nL/0egK3Cq+gCuJOEApoNM2VU0aDHtdfzi0uUH5BF8XzxJMv6+Lt89XI997nn69yFc3XlxrXsS33zxRfrZ372p+uv/JW/VF/9qZ/IW5PmESu+I4dNQS210idLmtJ2xycdUvjBcWnDCmQCWoYtrLeuLMNBu9AeI9Pewnlscdqr+YJIW2boqhl6BAJtwgPh1EUaVSN16idpp56bzOmzjjryxyPuj4yPZ77AlSp+Cf7Rgw/oydzNssvDA7967/CaW/QKnjZQB5aE2JZBwBZ49wFtQXo/8qr3RSjnT9qwnAYB9zjXYhbMmzXd8bmHjPLceBoiW+sPa8d1/Jwfogs7m5v1ePVxPuWmWdYF5VjOePlugz4y7EoinqGT6Tmo0NZbgFddgM4MbcghHsIfazFWdKd+m4Nf7vDRWW5rTbaxa+pVPnL0/iftzPVTcR8tas75l21GO0zTK4QRSI/yM0w1bAd2ZbYIeqpy6GUkFRWBbb8WQa8jBawBW2R3xEp2efZRarphOevcNr3xUb99NphuluCeFSA8dxlZAzIVCRqIn+VOVGp2y5L+JIJ6IjQK5Pb2RkB4D0t5a3OtNlwCBxjvA+5a4DubG9nI3JUVvkzyxhuv1+/97rcB7b1WdoSzP+NmWM6UJwoMbebRJpjIG+EUFOwaaxV7HBubCPAKxk7y7eTLJE72QaHpwkOXezkG6LVpyyOVw2MA/Am/mhBrn+SLIfYqFG4bSCf2qB9XRWC34QEIolmPPe7ghrI7cj867LCD+4C4jehiLZ1fqJmZMcD8sAawsvt6toi5zTlWdq63yW2P9LWoHGYBBACC1gtx1v0o485Xr12rKdIU1IbdZ9pVDVihCzQINM21a8NIPbika2Z2Pp+VunBhqb78lVez2ZVvXzonoNBZRsvdhnS03hogR8ZkCr47TGYh/XWBuoGowxRwg3/yNyEUZpyrLMLHFpwwrupwxYyfaSOeAsZD2e6wTnaqI34bN20g1aUjdYPAmofPlb8P04ZmgDrDGKaLDDi2OzU9iUGxXm+/8a26/e7rdffWm/Xg7rsB7G1k0k3F9v36kR7w1qhQZvf84EbuAcgAuKDr0WE6rWmvDznayBwAwvLSyWjjxwBBxj1qJe/vkNbW49qml7hFnmurD+vhgwd154P7dffuw+z/7bp7ZdkGKQ0iRoC9tswzUK/hAd5nllXXeoTihpY9nuftRx3YYMNHgzaLWV62ngb/Wjx45TMDBXuM8im41rR+6CxdV6scWH2ym93H+lXvAytmJRZehJbShwkdyyvdkg5TfK6L0PsszNSS0HpSGVQWGWsE75GmXSq6zn5R5fi4CbtS7uqFE6zFD+6s1OvvrdT69lHt+LaZAM/zVCDpUz3JM9wg2QEq/ur8eL1w42JNjg5k5cLg8Gj2MR4YnW7xYKUTMthAeK2XQdoNlRGFcomZyqFlixDvbKwBwo4bryKcG7W96Zt9q7W/7bhzm3w7Qog3AO/vvflO/S//y+/W3fvrNUj6g31tkaFWw/jYaF27fpXu6myGXdyOMltVYumgwqFdq8d1omNjhJmYCFj19A/T9R2ufsL71Re9Ky/63V+4308n+Q3FNDXIK4Db51rU4VgpiC33BABRx+/HDQJws3Xj6StYM25ARRpYtj3QqbBbNwF4aJFLARFpo67t/vsgPE8Aw0aFeGx9aHVDBfXZV4B2r2PYWtaA9Oku9w/IH7DGyu6zR5NdUo6wwu1R0ADAk+npGfxcnXez+i98qWbn5kgfuvjZuFsuldk6KtKxfpx0GoG3eQGH8tsIaQkrRnlxQkVWRimDLkNDMhsHdBC6yaxjooqQSy0tniCpHGf1CfT6ULloVrZDGuRPg7O/g+we02PIqgKt57H4I8DbOY6REeoxjSBJqBc45czzgBXnAnFkHmPiEHC0IVsHeDfW70Mrz6Cl36EB+LWx+qhW7nxQ77zx7brz7mu1+vD9ekzYHYwGh+tiVVMWrWInnA8Ea6zkNnbt+LPDa1jNyGzKgY+8C9aZ3HWtPzQA7s6n+LKUk8N7O6t1sIMh8vhBrT26nzX8H9y5mw/dPniI0eJLUpTXVVFOWm9sY7GTz/QoxgYN8eL0aF2+OFnjc/QKxukRoIu9yHXrnSj7zqOIB9S4vJFP/FrdcY+0W6Nmvai7yqVq03plpkNQYmCEwP/ZC88Tp/H9h3HWT3ZifPjwj93NTqo+6iyD0vWjBWhb4c43CbtC9VG6uoxs4Ow9BZUjzMyYs1wzhIx+kga3vIdgOr7rl8O7H4zVkm3jZ7TiO7t1995qvX37ca1uHmZnukMq0ByaQcM/kvfUNcaDkODs9/n5ybq2vFCTdMF9IcOtP93E+wRFcXMXVydI1QF5O2nlZkAqgGO5ptasdoQXYXO8Tb8JUK89XsWKXkdoXW1B1w5BNNw2SvrBnQf1O//mW3Xv/lqbpYYorQQnR2zltRafu/lUADrDGiijjVt/n0f4TKFcZeIWmZevPF3PPv+FWr58o5YvXauLl67HL1+8Vhf8WvW5i7VwbrkWly7WHMf5BT9Uulxz88s1NUe5Z2ayN4VbXfqKdb9jtQOn5deYl5YW6vr168lHoXdyr9WdJYfB0N3oEjwUfhoxQZv6FHC0Mp2k40Zjv3GtA+u1JUJwbG6URvhLY8q5mOpwSr9WOWBtmyGgT46P1PWrF+tzL96s559/tp5/4Wa9+uoX69LyxazAcRWH46oC7CiNreAlCDnUtEvvxleHR8emAoQqZKw2+Ng/2BphZdNOh4RBSlyGyPiz7E4qWqb0GCKYKQVpGb6N7WqRe787ruwwwAGWc3cI4dgeAWXkL3rXQN6XhFydoi66AqHt/9F6NsqGDWLLK3xGAFyeKFDu7W7U49V76N2mHCSs/IYentvwmpb65LDXKj23lYcrde/enbqNVb3y8G4m8A6wqLc2HmFcrMbI2Nv203Vrrfe3s9F6MwCo7xQ4ZOLw3UFehBKQdztDeRvc3wT824tS648f583YR+S3tsb1ulb7IWWFShpCZdoXuZwc9FNn7nfuF74nxjAMZsYB6FlkE30caUaGK4SUrSZLGhNCXCoLJ05YT21FiGG8F75Rf7GYn8icYdHdpIEOCdDnnyPqD4+Bn32ABjz3t1Y+ZAaue4yL5eA9Fdozr1ELA3HDe1pZXWfrGKdAR6hpsf1YLIKpIh9hediyZ2Jjb7/u3F2pNwXoraPax1JEtRFy0ydN0yIjx0/9SKVfHB4Bpd1z9uLSbE1N+Yn9tnLDr5VkI3UVhmOW72EtZEIwL8o0uvNyB0oUZeT5Jt251Yd38mbf9sYGVoVdw7ZOVOvZFRZ+e+87r71dt99foQxa5AqcYCSw2c3FggZsnrpxBQvRSTH4ijBrGzo+GyspQwzYdND23PMv1c0XP5/Xos8tna/zFy4Czpeyl/TFS1fq8rVr+Ct15er1unpDf6Ou3Xg6/ur1p+rKjacA+avEuwBoz2anuxEsGdcYX74koC+la6314Tj7wwcO0awHkAQBFSP81XWqy/KoGAJPu25WjI+thiwb5MRhqTYxR5FMwhPve02O9nhaWsa2awrwjg5mp76Z2ak0YNMzfu/Ptw/9jNIx4EvPqE+L9AC6Tzh3YvQUC7kvlrcfQvALN+1VdQGyea1gc2nK3OqCnCN3UuMbawKuXXLDdMd/uch1rE5kTVBN2QLkApKy4zCBSyAFaMdrCcPPtb4Zu4Ufvlrvmvu294T5WvZWz+YfesijrSwxL1dc7NXaKhYqMudeLTwILbKRJJAP37qkN4VMp6Ehbt7igxe+WbeFjD68d5c0Vmrl3r26f+dOrTx4UI/u381eLisP7iPT9gYBbABYQN94vMK99r1Bj2tcb6zRayWNxysPsnWBxsnKCuE2tcodL5YvlIo6zvLAAS1b6ESObdC2t/0K+FHNumRyYqguLE7VhfNTNUyPSWNJHRR85TVFTP2EN5bTS6+pjzamTJjcNJjXCk+HIfgW1vhy2WG8kZq5cJN7fxoA2uU0AHQretdBk8yK1HQohEmwqDHTZ97q+G4Zcj83mmAK5qdOJmHJummQXV2t57zQoLDSbbp9+2G9BUCvbQvQlU9fRbApuUcZ4KTgKBbTiADtZ+EBw8sX5gOGtqJaHb5m3cPRr52ouNkxTgsaWlTAQ85dyhYrJV0jYJMwW1ggTYgfI5jGcTxVC9tu5EHWNr/97q16/9Z9LAbLp3I34JEfGQagzK4ouQ5ADw+3cTiX8Gm9uw8IWUbgzVMFvIjlPL+wGPlVDtL1UxNIRwvRIQll1GVNdvcdh+6+ZqvFnG/ijYxm7FJAOz7egcfbNa4lA+CPj89Gqbawir7+u79f/+q3f6/uocSbvv34vTfrwaPVevPNd2rFNxn34bt8ob5cuqUiyHR537Da7iVlhEoqEzob2CgtTnS5qZbBMtYeMWiKZ/zICr9Y8oKUaeNsqOWhqw1Ml+qlHIKfwxa+wNKflSR+sGBujoZ4egpAp+ssD+AHQWKx91kHeI9Z720jrLWqt5FPg9T4Li38hS6ddHWtXW6mTK3M8FMZANizE+GxMuGQCrRSYVp4GbOFZ35sYWx0El1UngSilnbXee2tDB+RnwxyUvreB+8BqLdJU4HiieWAx76O77cgB7E+217TTd98AUv+2s3PJDRptb2Xm4xm6V2GTtrKIb/U4r4xj1ewrl3+6VAdxlDW02N0xPjgWmDa9WUo4lkeJ3Dbvt9+Ssy9VRp4uhuf+4zb27H3ZQ9zC1nyI7Lzk4M1PzNcy+dnqK8pDCbqaACQdpvSfvfkdhDQklj3NoKN55ER0069tMbVCko9wQvjWM7EVG7gkbfksB/DmNGC/oQBuknvJ+0odGudZIJMkWiPXWahDTJQL+MEECO1EJ0ojfmeNkHHe1tl7Txrwm93mruklYrpKG4qzYQI06mnxDER9BalpHXqdymPlhYtKMDlfgBDCLSWsC+GuMTo5ND1xH7/cB8wdfab+3TpdjZWagerYnvjcZRtCOFzL+NmJToOeQwQP85aZgW3Cf9+bWxu1p07WikPSdsNnbSWAQdpgGcNVJwkgb4IZl+61O2V8YMI6djEXE1ML2I1zmFtoWCD9AQIq9XfFudzRAFjJUiPLdMJ17TLjqXnizH5aoy8REnJU3lVaH3Zwt6BVp0gIdezpy/C7Ftfa2sbdefeo3RHP7j7sN546/167/279dY7t+kRvEnDc6d+51//bv23f/d/qL/9t/9B/e3/79+vf/m136l//i++Vr/3zd+rb732zXr99dfrrbffghcbAS1XaMSiQg7aBk8Al2O4lDuj4liXvQCcnE0FWo/40MVRYKRWASfL4wsIVC7l6+uU1foWqLOfCCA94U59HEeH+4o2sCZGjmts+KhGh/bpTe0iAzvIxyYpbUHHDn4bGnagB+vUseOO9+sgzoX4fUyH247oOToWe+qqFOjXKk5vBzDNkjbBXZCndc2wh1Y0z+35Zf6C550Wqck7gtvqxnpUL7q+NQ5UmWoUy9yemuvilfssH+ujBzQxlY8HLy1dqaXlq7V44WpNL1yoyZn5GhmfhBd+ds1GGgt71JdGkP8R67rpWshBjdqLQ34RxaEUV3Yc0At0PB/jyBVEhM32qQFf+N8vGNvgu6+3H4mY7AwZDtbo2Ai9l5HslOgLR7PzM9nidmSY3o/GA+Xx5aNRaPGL3hoSkWFlGfBUXildfjr5FFlQgCm35ZfHjU/Kc7gEjYRvUZrjeZOlbtjc/cRdk+kPnWRIsc3E91nQbpf5sQ5xbK9QdBjQ5K3jZETrbjQPOY1HYVCY1GHUk+cqrS5hFFauBWaAsikEljSCDiICYAjP1m69d+tuvXt3o9Z32n7A+zYOAjVF1zIaJI2RIT9I2ZstSZ00mkJgzs9P53VZJ1gEON8QzJI1BG4IyyZKhaK1WeBGS94iBCj6B/xg6zB5kOfudt394P1axZrMyxAooG9xPX68Ubc/uFP37z3kGlFLfLvdlDVlVNBIAYW2iztH9/3C8rkIrWN1tBu1dOlavfC5V+sCFvPMjMsC9xH6oVq6cAMrd45EtBy6/FSYFVyFu1nfwpb3yAn6G8AJIj53nNKtN6Vlb2+ztumm+tHOc/MXUJZxSnYCKD8CcH+3KR2A3cCjF1qmM3Rjo6SlNL8wDcwe0r1dC5Devn233n//Ub3x2vv5QsybAPTrb75Zd+/fr9//5h/UnQ/u1fqW8wqtce0undMKVwntygc40iA7tgvNltZyhjJOoov0YgT0zrmq2Z7mRjuSbreX0ixkn2s5e/SDpFrhzfc7UdrreLivYPsllcMMnfR5TfmcxOwjTO/pAXHJF0OJPk4amF7uOwFt42uj63pel69pLWcSUXCBFuvHXd7GxqZpdBcAznHiCkzqi5VJGANCn7JhFEHf5X023jvba/Xo3nu1Tc9NKR8cmgCEAeYL1+gtUHdjMwCky+/G8uVy503UdYdpHCprIEcZkTmH0R48WImBIX+O0Ksnesq/torIa3uNgnGTIeU8Q1XUXR+GzuSk+9gA1JyrH67h52HSUz5dlaT1nOEdyuBWBRub6PP+YS3NDte5hfFawnqempqoU+hyw67BYecM/OTVYOorTTOJRa7hoXRlBQfkdYHZRoMnEZRWjhSEc/97bjx7lKM1vfQs4X94DPxYLei2ZvZjdmQvkfqM00ZRPupklhYTYKEmdfwTqxuyc07FqlIfFkfGwlDvJ6wPFHLHMB3qwFJBAOz+P3FEN29D2pVSnPrp7rcuLSAZULILPJiu3aYggfI7BmxaO1ubpI1A0Q10KCE5WjZ+dpuI3gTAe7bc5OAkz5TbcUKrEyK7uwe1sbFFhT2q9TUsM4BN4Rwd93NPNAIo8DDWhZNXskJ6QhsXCrZKI7DYiJ47f74uX3uqzi9drEWso5mZiTb2qqUR1kEhfBGWonzyh//60O59gYhw3TDSaV25HE9gNDctIXeE0xptb/U5vlpRooODk4CxfHBM1rXS9x88wJofrukpGg0anK3tQyzUaRqZ87WHtbWwMFcXLy3W4tJkbQNQpzaCdldR8l27xvQQfv+b365/+I9+s/7G3/w79f/52/9N/Z1/gBX+3/y9+mdf++36X37nX9fvfuMb9dp3v1vvvvt23QfYV1cd93xMjwbrNkAD/6lsXw9+Mvbdqib8c2tQJ6csdW5aX9xDCwjgjL7KiXdDeOcFCNNLgxCwDRgf0OM6oL60tA9rbPCY43EN9x1yv+N7CUO4fgB7wNmP0z0kwngnme9wqMWGOUMMENtWStg7GaYXZg8MPmcIBYrT06QcPM/PY0injihb1hvDe9fXOxZs2Kmpubp05el66umXAOinsGCxlt2/fGQSefOzZ7M1PDZVoxMzNLIzWKpT5DtOA+xLPO5xMl67O4f1Ab2iu3fvILeA/4o7J67SG9yk3t3PxVUe+5n03qYXtL9HDwOu2pgPOblMA7fvUI6GkxIGeMvrARp/h9P8wo+rkhz6sEBikLLjByKUHVdwTDjZC8CrK9mGlHpV7zWerFYNJHmS+7HckWEv/MN7DO54gfcHYnSuGy8jHLnX4n8aTun7qJNsKVESY0H/yq/8yi8999xzP5JJwsYUmaiy8EDeqDgGirChKh1G2eJp4ba3expQf5Th6eY8iQsgH+2ke3mCoJxinfo1kZODvazieOf2at2+t1Eb7v6GbPgFjmNLju/Hj6Eoo7TcgwKiYM31FOW3tR5zDBZrxxZbp5IOjvqtvbEIpVZCaEZKMoYXMBjKOJ97Jis0LntyrPoeVvTa48fpEjp7vb0tkAjqWuhaVsTlTtszWNgIdKDA/bFArly9VOcvnM+klp9MGkZoz128VguzS+HfPl3s7a2HNCS7NTN3NYpn+pIn78OzMEz+NQGU9gipaNvu8GtxbGisE5dZ+SLNzuYKSjJY585dSC9jD0Z+74236nvfuxVK3alOsHbMeX1jtx7cp6ycG3Zpca4W5ydrZgJrjrKMTzjW6Fj/cMqc/TKwrrQubSTl0e7OQaxHJyF36K6rkFvbvml2Wu/fvlcrK4/rPo3cB3ce1ru3btc7771Xj9fWc+/Bg4f5zL0792m9uOf2oWt4tbxthGSEDQ4ypNWsHDYrS1ZwLVGUKvIJM+RJjAd4IhjGQjNQBNmnPvPYjKKW3iny1SzxXqzuPj3PtbAHaBC9j2hRl76e7iZA7eO5Do2N0kNrHw/AuoV/Hq2nJm/0GswFurJlKnXXXd2hBf34wR0s6NvI6VgtX32aRvx6TczQ86IBtAxp8EkzjUGnF5hmykqH9gHocZI6E5o8WV1Zq5VHj5OHa+n1W+jV1tZOxoldgaQsr2N0OAG4s+265zYE57I91/s7Lp23NEnDoZCwl/wdynK1DOzi2WGGDjVCNknr0UOHC/dreWGI3izWc74875Ad9KEj2VGyfxh5t76oI5d7KrW9A+F/stDzr2GG9wzXGkHvW4eNjy7f7OgF90z347ag7969W7/1W7/1w00S/qgA+mB7lcw+ZJrckRlhUFp/u6w8yX25SRgP+FReaybbcxPgQRe4vdeW2gHQCFyEDuHw1dRtKvq924/rzsPNWt876gC04mgaAC/RHdoYBlj9rJUAMYggT465I9oEwKFVpz1gJbp0DBbiVVBXcZi/k3XoOiE6NNHt8vNMLri3sAqdX+u+c/u9+uCDDzJp4gSL6Zm2gNS6Vd0xNgWkVZVbnl6+eq1e/vxLmSCcmHS97hBCjXXCcfH8pZqZnicbt1Tdq10A2hcEBOiR0bnkr38yfOF/x0ikN+DiaQPkPJXhOQjOpuqkU9u8aZc6FFxn6XbbYG3DzN/7xnfq/r2VmpgYrvOLM7V8/lxdXl6ucwDyzu5W3UYoH6/tZPXJc89d5/n5ml+cz2ZLM9NzWNh+aHeq/Iitu9IJHmNjyF5n+ZS8GKEbfgKvtaz8aECWiFGHjvXby3GfFFVzbWOdRmofYF6tew9WMwb+wd176a28+/7tugWov/PeByjLXj1eXavVx5vwuaceYhFu726XnzZzjN832AQoq1rZtPYFU19oyT1ARrrCN1jYFBvAoz7zoyHU6I0NEcGgngPIclaAtt69d0x5MQ4A5THlzS/WTLTtBRxz9TV0qhmQJz+HQAQRh3S6wyFWX2dguE1W2juzK32/TqD34pUbtXDuEo3hfHikpS64ZeyWgoTeAL7lkzb7SjYmnUaJ54eA6Qe37wR402siT5fAOembRrSzCsm5lA2MDg0P5yUcznuMMbJFvO3N3QCUwJ2dFDc2ON8iHddNt/F4X2Zxd8UV6uX9zGG8TyO7Sq+k6srSRC05Nj0zGR0VsPLV/EEaeeREWhvQhtWUr221oEC3crRKag2qkVtjlBpMvE6YFpk/jCXS/rgB2l7eZxagtaAbFTCDE/4nd3lG00pFKW3e86ZEGVpGch9BySw1587OJ4FOZH/eD0Af7iJwzoYL0PtZzraFEt56f6XurGzXxu5RgdEAtCrXHPWdZXXDQ44LukKjL0uORsf8gohbUDahFqAl1VlnLSGF1e64KzpCgxKOj2WFBZ3xvSG/pO2+zX4LcKs2Hj+qO3c/iHArGFqWsQaM50SgVrTpq9imjxe8vvJjX6rr1y/X2LgTf9CAUkMVINZfC0sXa2ZmPmU5Ot5HGQBoAHVmHgt6ZCb3pdv8GrPlf7f0rTFMXXSuu/+lqVmSvliBAj5+GCt6Zmqm5mbn0rCsb+zUN77xXcq2XzdvXq0vf+n5ev7Z6/Xcszfq2rULtbAwUTuU/c2336fM+/XS527WPFbQCA3LCNb/GBb+xIQfpp2htzINYM9inZ+jnAAV13Ozi4A2ijI1VvMJM0Y9ufLgOF1nGzFXXjhOLe+bsiHMWKJu6m859neRB078NNYxoK7i7+zsofyP6t79BwD3+3X/wf2sQHn7nXfziag7d+7WI5eYrT6Gl20PZetRPslCG4rIMOCblQKCsBKr4lMvRydjyLPq5Li0wICKGR5CBEkTyUqfyAs1qSeIk8LK4OAgskg9Ox9CZ44w6HLnFfieU86P3C/DuZYd/B544zMa/GNfeqGRwhiYmZ0FnC8ih1M05BPosrJmw6Pcck7rIX9sXFqvgtIJ8ngnLe3VqSQ7WMfvvP0uMnAIHfbwbLgJzlmsVMou0B/RgLajcyO+LOMSVxoSwh/T43EM25VL7hUjSPuV+o31DQB9q1YerGC43K93371Dj+x2vfH2HepmA3pOanl+tK6dn6zFuYlMKLYv/GDMQJ+bZeVFEvjnL3VgXYQs6ip1ZKOTE7z1o7Mm2/MYLjx7ohOkZX05f/SnB6ABp92tR5QdOsLMRnSzfmEaFeG9cMwWrHPqs8Y8LZZEjTMuVzkP8FC+Ezdn6byokmV2ts5Y0ZtrmyghFtXqTm3uHedr3QdUopzpIx1XbowO9WamWHDOeKAg7XIzvFIqkHbXx/q8rbRAkYZaN1RyrHBp93Vn3/Dzi9Z9mD9O3DgJ5CJ+9z7QsvBLKU6oaS07KeJXtX1rUCVtVo4gjSCiUIuLC3X92mUATctai12F1WpHWU77ax6AdvWGiudyu+3NFayaTUDvCgA9RViZ1BVALaJ9lGINsLKbfBrLRcV0uCYv1mDNZBKTRs4XHgy/tr5Cd/MDAHoF0F2ouZmZAPTDR+v1ne++XsvLC/XFV5+vS5evYAHOUAbfgOyp2dnpmhyfrrt3Vurtt9+rp566VhfPL6URsovZ1+dEKuXnuvuVa/nieuTxMYF7gfwE7vFaPLeQrU0XFwGehblMiC7OL3B/KRa3HxHwno2r/BEUxka1tgWQ4zy3N6QM2tgLLu7toGGwsWkPYRdABjQ2t2N1P1xdr9sf3K0337lVb7z1To67WIx3fcniMV1+nm9iEWY3OIfYBM6efTiqTKM3qacDvK+q29g1WW2TyQ3o4gkXMOGeUm045cmw+UW4nKAT7DvWMzLexrJ3AWcAmmMmI8l/oP+oxpGVKd8ipZHqhcdDwy6pQ/XNnzwcMpNH2cgeubCuBVf55Di21qerkFxOd4/G6t69ewkjMMa65tfksJ1LcMg0cWUT3RDMhRYnBodpkNuHcv2AAL0k6Do8OM4Q1h7W9+rqRj24v1r3H67VvUdY4FuuK++pqfH+uo71fHFhnEaanuOIQ4cAM723rHDCOHLb36z+Mmv5ad48gxr+xA/L6FyKk5EaHD5r9xIDvidyJ4VWR8hm/1BbZmdD9UM60/tsA/TeJha0NJGhghfvucQL0M3KyGfjn/y6juf8z3pJL43roeNbIrT6RzsZhz4VXOj6Ojvu+ebaVr39/qN68Bhreh+hQMb9gKiCNULxtJ5H05UUFBFA0rPy3Z92BICWOYJG1mzyXAXPlzoQsmGAJACtTioElMXZ9hFAaRBBVNizB/T+LsK4ll28/PTU+vo6aVEVpONwQ7pkgjL8zuZPPY5JN8vASZSl83MIOLQg9AquVovCKNDNn7+UV5sFTCf0fJ3cPRWm5y4RdyLs0UFdQGkDcH7/9q0Aseql8hnX1RZauRlLdKLt4CAvFgjW799+r26981a+2HLh/PmaW9Ay78fKuV/vvfdevfTSM/XUtSvwwte+FXCHrPy6OY0fwGhP5u137mZ45LlnrkfJbS56e11vK+/sYmuJWv9NubKfBryU527mNKxyw4sRwGZifCKWvMMiWuCLC4s1h2U+S8Mxw70ZjrMz0zU/C6AvzNbcHOEcNkGZR0fHyMv5hmHk5DCTUW5Nar4C/QQ0uizTbV5dVy5NbsSkNb23f0hv7E5A/O1336s78G5za6tu3/mgbt2CR+9hnaOIrnhx+1gbAt+EO1AmOVdgI83yiPOAnecBFPnW0VNBhHy99I4+HINP6nTGzLnOpKVHxdEj3oZxBHl2tYiTnAGx9CaaIAjEHZEIfWbicj8NoljPlF267KmuraxEVh/Qw7AHofGgPH20t0suoS//eK7R4VCdS/Ump6kbDIxz5xZzdDnj5OQUvaK2BYH7l7tRlZZ19u44PG5f1pdG0pqfGKjri2N1fm6StKg/wHkAoPfNWudT+jCE3KpACJMk4wjOwZcQJVk2yK1ByeSfFIePuPBd31wasZQIfnbXQX9MAO3y2s+wBb1ZB3S9n7gu93ScKjJpyWSswsnREBEk/3GhAnXfTGuCbCtoUP4BBllilzWoVHrH+5LIGq3zW+89AKD3agtk3vM1UurH7MaxnAVnJ2gcW84kHfkpAAKiKzkEY8dbBVBJ07oeBXwHhsdqCCvZyQobGIcDgPcA8whdd1v2fIPQ9dNOkrh7GADtGOHa2nrK0SadyFChirXT8b3kR/fNMbbZufm8cOJkWd/AGHTQUPBMHlj2cxd8s3AuBVLh/Gjs3g4APbuMkoyTPvwRDeJ6IiSvv/5GxsAdmrh164MIsN16gemuFhNWosL6CAVVwN+/9X69DxBrUT1943qdW1x0SXLdwdLcg++fB6BnsJxtZLM5DzyDJcS06y5Xjuq1N+5E0l7+/HPw1Z6I9emqZsshUKg4WtUCkxXbIRm+Kg2B7o5cpJvuHQDcdeD2buzxOMsvwDpUMjsLYNPN14r3RZS5ublaACQWsLp90cY3DmdmxwBuAXq4ZgF2J4mrDstN/vOFlqyPdvXAcIZlsh0pPHLc3K+srwFeApfjs9u7+3TTadCQsQ/uvlvvvofl/frteuvtW1jam3X/waNMtD1+vF7bO3t5oUP5cIzXSTN7MRmnBmC1+pXDLg9aqeWnDYZnCHCO0AvPA0iGglf6LBVMKOSkdwgUIF6AmQoggS5Amaf8damiaZgmWVNGLdtN6nsLWV2rR49WKGcDbvNXXiQwP+TO4YZhlwVOjMHTmTp3fqEuXrlU15GV5eWLGdZybbO6I22uzHB1j424+5rbKMhHjYIDJ5odssItjvfVtaWxOjc/U6OTvphCT4tG2pl9hzYG3aNkgGuMmm4vPMWAvOiHP29At7ISAO7ImYHbag1jNZchnA4/TffjfpPwM2xBb9T+5oOQEeEIB1vmXdcFqzDsyYNGe7v0vz6J8L8loPA6qy1Au4oDZI4F7STh8cEuwrVWb7/3qB6uoxQg88FBDwII0GI5T4wAzlT6MILjt9CaBdsA2sp05yxB2jHHPiwDQSArO6bmapguuG95SY8vFUil1vSgM8sAhpWy7zaje27S77aOW9W+sL1d6xsb0KjAC6o0EmMI9vz58svYrnudmcciXFiq5UuX69nnXqiLl68i+EtYEfN5PgmYDAw7UXmU/TNcSqUlrmWzt70O+G7U5NQS3cuJ0BGADl976v33P6jXXnsTcHCCbR+haZ/kdy22k5rvv3+b7uajdEvdltSXabIi4oH1d1Kfe+FmLQB4bq6EoJH0UV26uIQQYfHjVPCMaZKXk2U9JwAuivj733k3DcgrgPkICpqvt1ARWlDp8YSDKklTIK2hKEu2GjW9BiyCGM1h7kV5sIaVEnlpvHSvqTsb22yjah2i1C51HBsBcCemsOJmAxCzM5M1j3W9CABMTo4HsB1SmYO/8wD7NHXtdqiuspidca+OYep4ML0Pl0C66sLGwiEwt/SkEmpni94S9TyMpb61dVyrayt5i+7enZV67HAblvfDldUssbx1+4Os9759+05Wmbgxkcs4HffNhx0ynyKIYuV6TDltqLil2trI8bPnprPB1ohoHHK9yCA89+Ui7lEn8rcN8RBCo4JytGGNlrb8E6wFZr9n6QoMtwB1QjXAFkOEMDDcxtiGcYxyzs7OIwPLdenyZQB5CR7OpzG0V+Pbt0PUiY2OcuB8hq+3u22ob1M+Xt1u49b4Aw0o/D5mtGgwO9rTAHpuBr3yizHWpT0C9Zc6VdfcjwM5sMyt5MQ1gEQiS8pCW0MuryJhCSPOGC6NFrcb7qD3HLPSBYD+zI5BP//88x8zQHc3SyJD+eYRq8mxZdt5rSP5479uS9hVVElP156b4kxe3ZSxMFGmNmB3zfMufaPOXhyZJPT11EPA5j7WzONa2dzNTnb7h+ZWNTYMMGolq8RwJW8OUplZ60u5TyBUa85lZY4T2zU+t+TE14Uamj1XQ6MTpKNg7Qd4+gbHAO05BEdQpKuGEGqF7O+67+5G7QLWR7sIPYrnuHS+TgztjnW98sUfqx//6s/WS698qV569dX6/Be+WK9++cfqlS99CYB+ri5dvV5LF6/U+eXLtXDeZXbjWP3WzTpAPFfjk+dgE+Wi7G5MswlIT08tIsyT4aFgJyPllxbzN775OoDi+Pdpra5sZjhAq14l2vUV242DWlyaz0sxh3ttomt/ZwOgGqrPf+5ZuqiumvAV+juUa6/u3tuqd+/eTr4HWIZHNJS7NMp+pSMKsX9YX//291JXX3rl2Yxlv/P2bbrPK4DYg3q0+qj8+ribQQ0PjEYirH/Fspcy9QlAnUbG8midE4BLy6zaNTmxfDzlITLkcC1CQxPQromPXZTeh/Xq8JByNexyRQEc8HVi0nXBExPTNHquLpnI5OQ5wGZ6eqpZ3+fOAehY5jyfmBjFAqdXA2m+eDQFyA+PDtLDUjbaZ5z89uPm5l6GXc6fp2FDTl0llNUH0L+2tVPvvPN+lqq9/vq79b3vvV9vvPlevXPrPXowAPmj1drc2gDU7wPa7uGC4YGO2PCkTilevtrTAWC1y3Kb9uFxfx0c03BlqKYNjTgWK8hmOCP61c6zhzMAekBv156eS0M3kIlHD2hYHj8Or007vMQPAZaLS+fqqWefredferEuXDyPzCmXbUvQQcon+LUx9MPWQ6X+nR86Qh6E1L0djBW3PyDvfHQCwD6Aj3v72vxVU2ODdf3CZJ1fnMzwhhPC6r6No1veDgyNYjw7TNZoS3mgM/ig/JBfdyJX2XO4SvzI/irUvfXvRL/ncRh68qaPHqyrOKbOPU28Hx4DpeszPkkIMG1ggeHCuHbWfFfxntzz0KE3lyqgPwlNlef8ieefoO7wRvkWoa/KOv7sJNchFiLdzu+99aDWd49q1+GNYyrQFwSGKCwWUKxjJ+oUKCrSc1vdAbtQKJL7Epy7cLGuP/t8Xbh8rSbmFqJcArmTRoJJH5U5NjlXo+MzESSVyMX6e+7ktbeJ0LdtFx1ycS8Dic7wCY3DFNbHT/yZr9bNFz5Xi4uLAIGvuk4CwqOx2KUvXfqO0Mkp10nvAfx7+49rbNyxvXnStBpPoGmztnYA7ol5BBnrwvvyKFZWDxbcrfqdf/N1LPmD2ljfAozdRvI0YHBIA7byaBvAfYBFdKmee+55+NGLdelbk7sA0GA999QNwKx19+/ceViP17fr3/z29+pb3wBY3rpVb9MAvPPe3fru9+7UrTv3amXtbm3trdabb9yvidHp+vxLN+ub3/pufffNd2MRvfvWQ8D6Ibxw2OawprFwtc4EYOn19BhgOTrdoyxtGEBA6jvRStIbBtDoFYA4x2J0C9QTwh27PA3l6+txclDllEPtVWuVUSucuzKnyRZhekF/AdcXRwb6hmnE3KiII7RaJ+6x7WvJfuR0fm4+deaQybmFhdyf455gTpVRj+M5HxsdBqx98WmX3s9UrECHBQaH+2t6fBjQ2k/9OqE2SaOgseBLH1rc791yvfdavf69t2odI8NrN/9SRhyekUeQz394YPkprzyzEdvZc206QeSjKqWyyAcZQYnjjJyDxobrkA8Bk3U6onv18MH9uvXeLax7ezHEcEtZTlyBcwGL+WmMBzfbmqFMKCFpOFRzlPxd066MC/o7NDB+7moQPHHFiquMsknY9m5WcexjTLXPW2FB67GizWlmvL+eAqDPzU3S8Lkyaig6E4NDwEe+9VrIIRAfww1eUuR2LjHcp2YTIsNInIkZ3rfcoRv+eS+ArnFG7+BP0SoOABoLugkSTkGJ6wCzl5176WJw9L5HFadZRdx5ErhzhHKFMt00l9i51I5uYSbAYLoL5N96627d+mA9AO0QhwKrBeV3zUYVoqHhmp9frPnFc1iMy7WM4DkZdQUwPnduCXC+UM+9+HJdv/lCDQPA1ZmUcMnWPt0y91b2LayRgPNoaNXSsZvodo1+zso9f7VK2hao0IelYKU5pDKAUl66ei2f/Q+IcD+WQNxHzxUcj+06mzDBU9e4jmG5axnIYCeodlAwQXtoaCxsyrakxLF5ex+r93uvv5UZdCfCXMFw9/69TND45qCvdo+MDcVyE4wWFqe51wOQP665qeG6fPFirLetbcHjNoA0XpcvXwCopmuac8Hs8KAX2vbq0aONun93LcD/cGWnrl29WM8/faXW1x7Axl6AfLW+9jvfwYpfx4qfqJlZl9dNlRvhNLCxoC4hQ+mVBMBHyzA2nMXVCu0bqtN85cZJVRtZFRh1BAB7eocJP0RYgMJngleExhc2qEfiq+jangF0jiqs25tGUeW/pjg52oC3JV1tlYLzEvLBtyq1wH2r00lQJyknJwEV5MnJMS3upXOOey/kIwVTLlMExDNODzA7xHbp4gWuB+D/cXowrm93knAbENPydlzXr7lnK06ocnhkHHC+cH6x8QSRyJBQp1GzoXGCc2e31am8bA0055Q3Zek0+PwLeLtKQ1nzC0FuDerw4IN79+revfsZYXJ9OtygdzBcFy9fyhfVFymjW/H6TKwR6FziagSHlwS63W2NANLLsCNWupY65XDpqb2Lja3d9LTcSMky5kUnANpyTI/21Y3z47WAbAxhTTtRL8+Dv5RBfdM4sk4cflH3nlj6/KWhx6XolNMXh8i84QUNh3Q6d2S5wzn5QZDIAHLUthttQ3c/jDP9PylAN4o/aSejFBIO8spzJITbKpKC8hGyfNZlcrwghWBqJfOzsPnJ7KSrxaCF2VpIGZ7yko4vkmxu79EqO1t8lNZb60hRGwIE5mfn6uXPv1y/9uu/Ub/2G79ev/Lrv1q/+Eu/VH/2p3+mfv7XfrV+mvPPf/HLtXDhUvUDxAUYuPGLlvL0zGLNLpzHcp6v8alFrJ/JOkapM+mjEEYQXUnicr99jnSfcs8lUydYUAC0xEBLhDrUh2z8k/riXOVq51EynitOASBL8mHQlkKsIxXGRqTxzTRtlAyhMp2/sJyXRq5euRjFPEBUxsYn6qXPvVC/8eu/UH/hL/xvag5Q+Nq/+p168PBho4F03Diq7fHcxgv3945QUnoAP/75+rVf/bP153/tZ+vP/eqfqf/4N75af+nP/0L9pf/o5+vXf/En6vLiQhrE5Utz8GC/JsdGs8b8299+uwYxBL7wpRdRPEVCgHDZGOVKNTp55RBLs47bF1sA775xsNjN2rGe/BnYZW5+MusEXgPq9qD8/NYQlvfA8Wb1n2yS6i6W92H1+vzEjwA0vmtx9fb6JWlfLpqoUxT/hEbppA/Qoa4aXzsemZO0DBNw3YZblGPAGplyqeAwjf4UFq4v1XhcnJ+rpYVzdXH5Sl299nRdvnKtnnn62Xrx+RfruWeer4v00G5cu1izs1OxVu/dWwVcD7C8XR6nFXxAY+73G12212REhbfu5UvAWVn6iB61PUzgW4i0x9DBAv/wArQNjZtpee7e3g7/uLrF3oxfNnEDpBa2yc4oVuzShSWs5ws0GrMYJ+iD8iBHqANlRPqcWPcD0Ie+vYmx0su5S0vdD30bwD6gEfKjtBnuQx8cglHkzcXUdG2su8lvALNzr+tDEzelT5m3mJ7nOg+M0QI0EG702bsWC5q1bIQO7SkDdBgNeUsYTz8m11a+/PHuwxr8hF0EyV8krFlDeoVDZjdMlkE+b8yVQWEc/5tl7TMuc0wzGp9JAJtVnZVpWJi9v7tfaxtbEVTrs1VsD1bAUL343Av15/7Cf1z/4X/05+tLX/5yPpvkpMbM3Gy98NIrdYGu29zShZpaWKzx6ZkaGrWr64oN0ncVBcKt5SxIT0wtwFlbWsf4FCqEyyPCkMlKzHYryOVMsaBzjWACFiqdQtoEUaFUTgSjyEvufRSwLbplyL4kAekwJMc0dMSNdSRPwuf2PK/ZkpbC6pj6l774Qv35P/9r9cKLN1Oui1jGr3zhcwD3tXrqxnL92E98AWDYr42NHcB1KJOjrobQ0jMtJxjddD2rA6BnsM9x3PGamJmuufOztXRpvq4+tVRP3bxSh70nNTs1WldR7C16Fv/mG2/VP/utN9IwPXvjPBbkYl2/cRHAaPuWWJo0wpwdQv+RK1v6x2ugbwrlH6VuKVO+nOOQVlM4d6nrPbUO/LrKCHkOF8ZYHezs1QmW2ombvxPsqJ/ngGg/5fDtvzoBoE6xqD3is6yKhrindwpvI+DKGdN1bw74CQ/75DE0ZqgF+uB2ftaXQ1/uW+KLGRbA5aFtFRDpY7m7/4RxXSGyMLcAiDsEMk5DN1PXry7XEo2Zlkz72jaW19Y+FvMq4OaWnSfwfI1yNyu5Wcyt7pO5GVrfPHPJZXbLK9ezI2MW3sYs+mKD0kdj3XY5tDvv0J7rlP1wwfjELDztA0z3Ekc1c9ncIj2Ci/QwXR2Tdc0DbYI2X3ChlVfW1UJ5pOXsMI3zIpLph4H9epBvCzrfsb5JTw+gVu6dw1HGU46k2P5nbTayZgm7Fn/0SFD1LteR7055xBPp5SS+pWdsPDQ5USpQy6vE4y9c414Db/RSo4pwTxq0T9h9SgAdNlBRjbEdvnFLRcSHqsawnHUZL1MVvACU9xAWvZWRCvOI5WxY0+F/qplrK3LP5UxbgOCRwISyENfv4vlVkl//9V+uL/7kT9Yy1oybf7v9YY/dMqwft2BUUHsQ3KERulcAj6st7F6P+gIKCmwc10pqUdut96WWLG8CLLQSnShzQsi3+1y2pBD7infWnNqdFpRRYi0clScl6Ja7y4iUqHuUdxzz1wT2SZnlURz8agnFB/C5jDLrOc/evHQvneS5Qlf15c89XzOC74xrhueblUzcKxfPY/Et18MHqwHokdEBvNarwzAANF1S98Vw05zjw20s67bT27CW6Am8JO+h3qHa36xaebBRLz57o87RY5manKrtvf16/Y2368aNC/XsteVaX3mM4jbL2d0FHW92X4UMW9QC/Jrnur8OT7G+jlzy5ZafWrLAD7w8xZKu/hmwFmAZnKyTEeqTcvQc0qPZPKrjHeRhvy++zzf8eicB6hn8RB33AdhYp+7JfHSwiSGOJY7s9OTtPRXVLvQEwmOD13gpI7s874KAvG+PvE8PiTSzLA2Z0D4zD+tWQE+DopVmnH4n8gSO0/L7jBeXHZqC7gPHcgdqc3MHgF6vTazZ1bUNGrjderi6koYk26hKASTY+EqS5+Zjeq3Rd9LcVTLcp9HO58xsoMg365UBWkE6Qx/eh2/uojdJz9D5GofyfJFqcWmuLl2+mF0LnUS3R6ZEkWKOdBNTdsE4QxhOFtOIU2rZAX3oI4C8vrFJWdxgqW1P2jU+5GNoF2w9cs9Nolzp08aFleGESqMX447yt6aSONzLPBLlaBSZQnN57Rva5Iky1lJvecq0NibPKfXiUIwvuLnt66fhPh2Apg4iPGGMTPG6tZxp0Y4bo0QXDzorqzljOXzRHjQQs7IoigrAU5/I4y5wtbW3Crmz0raOxLEVQGCXFmfr53/+p+li3sgLJT0I6DFpOmTg551mF5bo3rpMDiE4RYg7645VUDc7RwoiBG436ivJvohhxR9poaQV3kOosCjcD9jhDQDZVSVOhFheu6uOt/kWV8oA8X6d23Kajj4l6QiuQO6QSVvM79I4x7d3s47WtbiO23XjySfzCnh7DU9UFvPVdRU3k1S9gzQQJ5l9P4fynb+wSOM1Ctga1XFWlHJhrtyw3XFRJ+hc5eJQghNy6+tYQ9tH9eCBmz7RZT3AoqUujwG2U567DeQejdJbt75bewDq/BLWN911u95f+sLN+r/8n/7j+jM/+Spd6R0sQ1ff+GknGgDqVLptTMP/cgc4LGAsZkoDOAAogzSYWNS9PZM1UBOx3qVXKdFi69HCjC0Af4cnq2/ufPXNX6hTzo+OXGYJjwBOh7p8m7RvH7DcoAyPVstvWPpNRLvlVdRfj7vCWX6VX8u60zAqt8TVRVSpr6bUZizPGzjqUgd244nrC1SDvr/tKiZAus+NukYGMx7riyF+AWZh3rmD49rY2qTnRkNDO7Xty17utQKfXSkyOz+dtM1dOWqrXtQS6dB6Vu4FQNVE8AWMaWh9u/AJ2HV8LGoBT90BpF0iuHzlai1fulLT9JqeQleu37iWlS1a0rpW8la27OdBUTU4XJbpRKMWqfrnenvl9XBfXWx7buxu79cm1rTgKyDrpLvRCk0itPcoR75Yg/y2oUueuwLHuiae5ZCOPPOkUx7rwkppddTSzjW/PM4/88Xn6BnQTXhB2oUGGhifhmvUfOJOLiE4YYhXMtsrjlQAtYwSwjzZJJMNBJPTsPGve9/IhpJ3uYzjwm62oey20rXtAXyMm/WVNgJ288iqj67mzacv1/Url2twcg7B991+uuyminAOag0DzloMJp9xWzKyop3Atnvq8pvuJ698oURgblay36YDTBFOP3OVlhiwzBInBZH0HM5w2MXXkO2+Cdb5GjLgm5UFlgWeWDbL6L3Nrcd17/4H9fa7b9Ubb36vvv3t79S3/uBb9Qff+mZ953vvYlXtAiIIFj8F1a6qnHVM0ntt3ayCJ9cFDlm+jyQ4SSlYj9Q01vOUb2pp9SncFHaEnsTc1GQaFoHW7nDb/hRL1K739iYNGt3g3TbJuLb1AB7vUm3wDoDc3nUHwbv12hu36xt/cLveffsuQLxdb956o/7l176dtdZ7+xu1trNDbwSw9TXmHiwY6e4Zg7xhaHZDKb3yArD0ab3RqPY5H6DlS0MK4GTikLLb9W1vo6q4WFdONlLnp1p7AJArC3qG+tOLaXVCOGjdP5AvpD9xrk7H5up4YCb+tH8WmsapB8NBhz96CD19Y3gnHklH3pKvv7zhR0NysPsYULpX+zt3sSLXyYvG5dS9LKxY86aXFXlFvhBMrXJXNLz/3gPy6aWXQZ3g93a3M147OUKDStrKGuJVw8jgBCAq/cpMa4ApNxYyNQ4fbKghHSE6JX0tS5eOOUaeN1bhh6uU5JQC4RuWrmm2bl0l0QeQD9JrfPHlV+uLX/nxunrtRk1OTBMGOiIH8FFJNV9kRYtaoBVY5YVjy+5A6IS9ZdCY0Liw0bCB9u3UWMdY0AR/Ek+dVV774YfNoHVGv4xnPEBnuEwY7XZ7za0PAg3QkSFD0giLvQ/IZnWGNJo26UWXedaGFEmPa3mvzKcO1XeNEMqT5XefgrNGP3En2MicjBWHBKtXRQy3DcEvJ4TtMEsk4bzd5X/S0HfDtX9d61HXrJtULcHaBFqzZLxzWheW5uvms0/VLFZBVlB0uqHSlC8/ONZIPIUtGxJZYZw7E64Q+iqze/RGiHmmQrpiROvRLyAfHCKIrtg4cLxTq9exP8dICYdmOQGmVdEERMFpZW3jgykc3tud+4Qxne++9lb95m/+q/rn//Jf1Td+/w/qn/3W1+of/aN/VV/72ju1urqV9KLsxG+Cp+pxrTQnvRw42m1GwYd98w6A47F8GfPrGcMqN40NYdytzEnM0VE14jDfdRxSwe0ik2bPSX9tb+6lO3z7g5X6p7/1zfon//M36l9/47X69htv17e+92Z985uvh25XJAxQL3YSjk6HUNb9mlsYl9La2TyskcHRWnn0kLLadZ2o4QEsbRTm6HQDa5yGy7H9NLydo+ZkZIBCUTDrT2BOJ8yJPeubn0vzegawtihXlj3uwidAowfk6nUOAAvuiO72PsC4x3Wva6EnZ2icHdIwv/ZGp19D5yF+BF4JKNukTtq9WLn4gJQMPqaRoP4fP3qt7t7+rfrgnf+xPnj7v68P3vzv6u6t36yV+/+aZ79TW2uv1eHuQwQToKKuMtkNzabjEICbCbkCYgwrWblxQyobCMHK7rkNrXt9u69IA2Ybr8YLD4axPcsHHQibRstQ8AzqCdD0RfnSy0pl2cYrSzrRAXuNvnR1fvkS1vPNmps/nwZJ61WAT16dfNWVfuJmmITEAnqE8WnrwR7SyB8h+/sAN/UAKOttVJ34FJxjuZsutMiO6KT1SSpOqmeoJqVo+Vr7zXfKEnBuOuWuh/JI2Q+ZcUq5sf3f6MubrAQwH8tgr0PMyFyB4GxrkFw+WacWfzrOIQYLLEc67A2QyCguZV0sjM55ew6TfM6Vb6VpHSSI0TvMbt01r7gWfajczpNUENiKP80Y8ZXlxTp/fjFx7Y5qYbhofQDl9M0kZBqgbfvYagGYthMnDm24KH6QcI43K4QRHgRCAPY7g+4g5luDzlr70U6X8WTVhkITgG7L67LTV5YVtWuL0hQthYLmJpytjLrTvFL9zrvv1uPVldA95naUo+MoqlZUEyTTzVIjCx2BNIEniYRmnVby9MxkJuMEdb9uLfCo9O438fVvfKN++7d/tx5xPuCeDoOAg/HCZ/M5iEK4G5nrowfodTx8cFB/8O079Y//8e/VP/gHv1X/zX/7j+p/+idfr0cPt6BzLA3C9AQWOoDrF9NfeP5qnT83Vwsz0/XM9St1/enzdKvpmfRPRAZ8u5CaIT/fGnMlA6AZoBScGzRABGFUTMAWYDvZwXoHABziOHVc2hSsP61DLSKjyHMs/kPCHgHMJ7uOM2NBAnZ98PTEt9uIK8/lnzRkfKFniLwdyholWxsB99nYRna0TCehRwUHeLYf1Oqj36/dze/V/sZ7tbv2dm2sfKNW7v6LenD7H9fdd/9evff636l77/5T8r5Xvd2GmsbE18dd9/740Rpy5McAsBOpq7WN7dSFk47WrRPO2WsDDDk9ddjMFSnWiT02V6/QQ6Oh8EUp97/O8jl45pdOBFi9wpXJbHglP/McWcjSQXolNobOr7i9wNj4dI1iPTtJ3gwW9CkyrQ41TdPwcszf3pvj2uPj41mnbQPuZGc+wIDfpVx71IH5uvpDF06jszYSkWTSb7v85XF0x3K33ofg3OrWx5ohuZaMHBs/GyY0Q8sETd/ogr/0pheBTFhuH7ThEo/W50eNyE/emfOn4+RQXFOAuNxrTOwypBsqTzoMbpa2TO4+1bV0okbe7lReKqXjnEwIvFBZWTgPOBwBoNs7G+2VaHdyI82x8akaHZ9MHD8Vf7izGQBV2NxHV0FtM/F2t8zKPZLbeJprO52h1soMCKMcDnFkN71O66+F2wXkBuxa3jwDVPXOgCvwTdCaU8gUWq2LsZGhmhh3CELrpqdefuW5+uVf/TP10z/3ai0szqTbGXbAAXmW8VjK1SYH4Uon3a61HospbyJW3lJDY2prY7f+/t//H+tv/e2/m+8H/vf/8J/UvYertW8jgoALFu7+puZk85+Tnbp5c6l+4RdeqT/3536qfu3Xvlhf/amX6gufv16fe/FyPffcU/X880/DQ/jv10PG3OB/v771nXfr7/7df1n/+H/+Tv32N96of/Ot12we4LFbuzZ+tXqmvmO5ul7ZYQwtfLvvlEel9Qre7Qlo+NOV9TrkeLyxBVAfOoKThlkldIMdP+3UAwD22uCODNfABA3c5HiNTLinir0J8qa3oAy1JoCaIq5SdYLSnqC8p/C5t38SIJnIsMXx0Wp4c9rf1pvvbK9gqa9SXN9sdbLxKD2IkaGJ6iexo53t2n70fj26+43aevx29R3tYdHTe4LOGQD6+rWrlrp2qAuP3rfn5UZC1n0+uAtlfnNykB5OPkyh7LiM04Yzk9OtF+dHGzQSlDdfinFZqRAY8DHprre0yIVH5SYfTbCezYh60DhR/iemZnN0DFtL2zpqnsZJdiGnAWl1Bn6P+7LV+ET0Rks6L6JQVhsagdVx6wwDCvSpc6hDdn3D1t5rF6Cb6PrfhrvpTltxQabc/pAOgZd4WuWUQxywVxwjz7TNlWPSMUnTJ353cpWHHZ74QOPgQxz5JN2nkqvMs9sSJzdkskLROYYzYQzPfI73SiF90grmuVGtJKwmlCAD+gHB7lF16oQjDbO0u2z32R2yDrG0fOFia3211lfu1vbW41i8Jp3ZX7wkqFy22m1vDu7jJUugdR1l1g5jaftRTrcSNY3sRe2LMiiGr38fufQI5VI43VuhbdDfoU9+4M1XHjix4rEVUYFp3rCCqRvZj2LBA6s0IMf1eGUNZQG4ehzXo+xYDsQgruCVJMKvdk/Xjo77Oczihz4TFutTurZ29uvtt9+vN994py7SrX3llVdq9fFG3Xr/Pqy3u22XV3DWUuzL6g3fslycWajrl67U5597tr7yyhfqp378y/Vnf/JL9fM/+5P1Cz/3U/X001fIpXXPtaIlY2QYUMTCUhEeb5LHnce1vmY33nFZx8YpAKDc0zNC3kMJlyKFJ+0Y532U3Tca+0h7cHqiekadxEVe4KVlP+H0GCE49ojy9gz2A86D1Y+1XIDy0TDAawNi13sVkN/cykRRcxyxbEX6LAGz2gDJU3wP1vRg7xwWmSsw3FCKBsFlfdS3sngM0B8APg5cAdHkP1QHWOJHp2PVPziT8uweYAic7qShS68LmfGlnxnKsb3lvc6qCOgfoExdueuDpgnqw1UmJ8e+/OReFk4W+8KHvb/dzBk4pATByLRjxvQQ6brnFfAwkWIpWwFsCub9DlDqup9bQ/jQC7r8mTh050a/AQgPkYk2NBiBxQmMzYJWRmSWq0MEaV/MmaanZLy9A3uQ9nuMpzUP/6EnDSk0qevZbhd+cyBUwwF7lYZrRoz63xlWioMKK8cSWV501do3Yu7zlyEPQ+aacPbm8YJ3ayB4zl8mPD01uXDok3dQ9ik4mQTb7AY6OSMz5ESYjfeZLq2ZJzIpJ0aV5M4wR36d8A4LIFBOxMWCMO0oV3ueNY0oS9ubQ+vItE5qC4tx9eH9Wr9/uzbuv1fba/drF2taQPX9focxHB8z/VjEtvxayaSXsWWtY6wVX6LQanEjJDcn2tUqx/LOmlDiaTF79M2szY0NrHaV0EZEQWiNiV1FJ0wce2zDHK2UTxwCZUvuK8F+KcQxvNXH6/UtrM7f/73v5KOre3TTLbfCp/xZ9talU7zkh8LuOZxE4RxfVkn8rptHV1CsrK1nD+Tz55fqV/6Dn69f/7Wfq+efewbreic797mzmx85tR78xJIThL6EMTLk/stjrSEDCHylenCQbrGbEgGCxtvd2svqj4kxABoLyteTn3t2tl595QKA/lL9wld/ui4vzwIVQNkQvLeXAtj19nWWNiofAY4ub7r8QRYEXdLrmcQC9hNaWMMC74kWIPH8fiAVWEf0dI52XQsNIALCJ+ubdby9hQUKyFFPB5sAHY1O6oXkWy6eKGfdPLkTRQc2sNKO+3yDkW7/KZY5edgwu3+L4/jiR1+GRCjVkWvGnZPY62ifa4d9KWQ048QCqo17gPZwsyanoZ98jWOPxf0rlO0De2gHys1pNhpyNc3BkV+BIW+ea4Qck59p9/S6NHS+xiaWanRiHnCdyi6L2TyKutKitneZrr5HQTVKqpy0ItuoDgHsDoX5UYr+focB7cXZqxHciGMUAmc+Z5B8OaqvR6STSXeMitGJqVqi0Xd11MAQhsbEDPI8AYNoTAFUhdaf5VJmBX6XItpTbL1hh9VauT33p4uK2oB2XKuhJucEDl2emqbn8lQ1yBI9ZN9edXtRp0NDysQRn563eRvhY3BPjIo/gbPEfyLXFPzjca3VlkmCqK0fzMo9FaB5W0vbLHONcsTjOkyOI45n3ZY16445F9hb+AbSGYdES+wSJjQCo8BZyW5vuProUW2urdDNfFjb649qd3MNoNshZC+C7ZeOUTwkwBlnwf0IYOmONTshaNg2EegCfayXPawhN4Ryg6BY1L4ppaXqZ3y2aBTcyU7AduLQhsOGCbo5eq0yZklUqNUpKBwoknT4OaSBoV58f1Z9bJLet7/jh1IBFhSzhZcrjWdtTC2nHTa2Z/LBiSNf122z123IwO/K7QLUF5YX68qVCzUxriUCbwGQERutjmIj3uHvOvxyciuf5eJIfwKlhE8uwbPrTb1418ZqY2M745oj48NYzDv15lt3Qv8Y1/Mzc3V+aabGsQgFYcfU6S+QJiDW69CKstIthP5DhYwsQJNvs8HMOnL8mfp2Yya7/ceA8SEN48HjtTpa26jj9Y06wgvQx1yfbGzV0dY2YQA56qbfJX40zvKj0651vHzDq/Tkw4GSYTNTxmMnEwFEWXV0sIrV+hh5oRE7drwdK5e6wf6tk30k6+gUq9v10UU5h2pIoKPu2ziyY8Wuw97JGL2beLmc0gZDEG2WXi9gOVZT07OA3BwkumHVFDyYw8I9B95dgBeXamj0Sk3OXqvF808BipdqZm45a/rbXIrDFwC0Q2X4Njln4yogCY5tSC3yRF0bxkbTz7cNDNDg5gMVzsE0GJEfzSiCUQicE4zWibLt58NIDJpGa+HCxbr5/Av1/Odfrld/7Cfqhc+/WvPnlpGVNmwl2pIUeTaQDB0CNOdJC8NGkE4DaZ2YI/eV5dSNwo4XFYIMnCctwbhDayPRNFu5zTO9Afkgjztlb7pjOp1In7D7YwF6ZWWlc/bxOZkl46z0MFFghY+xixV8Do2xWgsypVU6MJbnDcy930Bcb514JyWyFbSiojqkB7D0AhibewCrzCagsY4PHTs+waq1Kz1QIxOzCJ4b4lAx6VbZcjvGNlx+hUKrwC0lVRK70w6j2KXe2/NL1v8/8v6rOdYsO9fFBkwiM4FMeL+A5X1VrfJVXaa72lazyb1J7nO4Zc6FbvQT9Ad0q7sTId1JFzIRiqM4cbQPublJNtlkO3Z5b5a3WPA2M5EGmXB6nzG+D0BVN9lU7Oq1FKGZmPjctGOO8c4xvYBaoIwG7ZsiNcrWqnGiNEtZ2aCfUzpKsuxrILBh281dMRzNKBd25Q0wkEHTpgJASHgFg3julCYMu3ghSGzMMz19zEaGh1XLx9JceQrSQD+u+OciWgajkX8YEIaWJiKtubxZcXCG+dkIn3vmIA+NSCOW1tRq7KvV31LztNeGBvtc8BSZQlLIEoqllao9mC+pmS6A8xYFrRlVhgxWqSnONCghndVrTStLc833QMsuVVSqUHbaJHAZW1ndspnZkgD7qoRvx9oFAnsODl66SrcKdl/gwSAd8ZITskgFj+FevwyAIVDwXdKk8e+W1IpZ3bDm+oZtKz52TkOwWf1pbAnap0pgsN86hgbob7Eu+rYV776073Zp/Jz5h7ZFZU4RRWUqMFa8bpVWBuoozw78tu2aqmlVymWrb8x5q4sd2TZWl7yrghV5tCCyAIESLZwWKQV4xOl9xLRoata22/S+a7Zi7e6hxSRAFyAfP3nCzpx/0s5cuGLfeuUNe/lbb9jkyResrfuidRUvWrb3omUK56yzcNK6eo9bpu+YZYsjlksG9yhX1wYVk28t4HyBhSdCHp2wbiEsdFbevGKQO10zkgVOAecACMoRNzh2uYJWdE/pytTTToE4LVHCpv+6RxVKoW/YJo9P25PPXLSnX3zWXv/uD+3Fl1+xE6fP2Oj4cesfGBdNcioHtFn6jeECSlctDLGVb0urOKAfcXqL8IgNedGt/+c7+aUVpTzAR4SFLBE2vIwfVW/RVYI/QgaggzYO+vzI5iM2pPbRGwgCk/AnYWKUGAZhZoak3wsTwqSA5ASiZpbgu7Bwn4SBCwgXlSmFk9Z8CLMERoWiklbzj5kGdRdOjuoB+BhRRuhocp05d8nGJiat0NsvUGb0Fm0C8gDwjASzGEXgLcuUNPb7TfukATY0XjZAqpaXrVrhvL51gXJNmnJD8ZatJM2Nk4lZEq0oaVEptaRZCVdeCMcHAWXplfN+dIAkcYXxO8WVEbjsbO/5xjWoa2i63/veK/bKq0/71p9hnKWcOb0vXXHg10E6gvN7DJp8WZUJeRjo71UFQNdOp+++Rhl0C1BffulF38TnuCx9ggzcQBtaDRw6wE5n66rMN1QBPZxdsLm5RStJO60IFNnEv9GkW2fTu3j6erOWUz4b+vZwftne+vC2/eM/X7W//8V79qu3PlZlIPp2qdLp6LZtQIv9NxSfV7aiDfE6fQSQLlTkE40vyY83sVVOnQykYnuL1lVQZQNADaoSViXT0Sdw0bcOwEMa6g5YkJew9uWtU6BtXR3SfgWWDsKppbtCcVI5w4NesaLJkQ5VCNyL59o7BC7iuV21nlq1NWtrbUo7Vpq3zRrlJdl5q6yuWGNt0zX8KHH4Qi0nAXObKjXmgNNnvqey6+kftmMnL9qzz71mP/zBT+wHP/xj+4//8b+zP/2z/8be+N6bNjV11nqkRQPCXQJOThbxfKkSgNFCJgAd0UeMzw8ecDHihywmtIMngmcApyPv5CbVqtk9kdWkAC/T0JBZQiJQp48sZUVFjpbfxSZGUnSQn2KvykGtHMJhYRfTRpmjPzV93F55/dv2kz/9U/v2d39gFy49ZezV7TNFAEylCRlnT5CGFBzy4fxN2hU/30ltigHeEgBT5AcliC/YwBKSCg1UJmqp0B1FlxPrAVjlG1uwMgBLWPxHYTukxzdlisVicvcvG3L/6I3yGSBM7Qggo3moALwgEnDGQFMZyOIVnhMWIQ3gcoLJBsFxJyby8KJAfeknBJbltGf2L/B+X7mlyPbkrl9a6OSJ01YcGhUIRE1PgVPAmKhVlTK9w5ImtCjcMcWuhxkduqIN1iprtlVds6bArl7ZcG15bXXVluYFVtLgWKmHwJB+BH8bAICZlfjDshdrK40MJkZz8TB/6T0Da1QibI5On/D4+KgEIeNdKqlGSZik1ani6YYOaXFDP9V3igcBYSZHtRYLCAo9bFLPPsXMOiF9LdGi3XrZUpM9kPWNAbzopxS4K0+Ca+uWsC1JU33rnY/sF79+3375mw/s1299am+/+5m999HndvvePd+OtLopTZzlwV091hAQnb98zP74j163H3z3RXvuyhk7e/yY6CrBFqBSHj7NSTSjf5wyp9tqW8JU2SwpvTWlDSEUPWmJ6IqlfPWBvgPOMLP2HmmNvQXb78nbrrTiPSpo0Xa3QdeHeKK8ae1VgWNduq/y2yZwdtB1XoOWlBEWQEaotwW2gLUqCayQl0G7HdERenB4QQ0w3s2oUpJiILqilW8qPlojrS3pyS1pzw2F1WS7WFWEUiR8GqZaFG3tDJoOKZ3jqlROSVv+lr386pv2zLOv2tmzl218bFpANyz6KF/Svk22zW234qEvF8CkxkEWkBHAK7Hc+zNyhruQD/gvlRV/h8bJrQwgyFJwB0MZVxwUBtPm4H0Wvfh7fl4Wooe3BsibZERlSctmW98YsHSZkn+6DNOKrzPbZX2DA75t6bMvvGR//Kf/wV574w3fY5oKIVb/mnHMGBtHsRZBwTluHHRtpHAmXseIuh5XyBH8wxXxBhvkVu72AGSVOWlWJAkdXHDcL7IeflPZebTm8cTqRlmGURLrTCQmdnB1RqCGTE08Y1LS+0cvCLTheMtHau64xrsgOLutsSw6ChaiU5iAyrHjJ61vYFhiH/1fPmBA/PqjCwAGSpmWQRwMUQMIaLL0Uff2DnjTkW4MtlKslDdsU+C8NL9gsw9mrCztGcBlgMj7zTxtuipcH5iRJQ4YlX5y0hqb26cmpQQCBLiE1sg0ppXVNbt3/4Gtrq776jN3pbA8xZ5uj4b/B/cRBkAWAsKVRSTvvf+Zff75DWnI0m7y3Q7atXrV/aD5Dg6pmayKAFDyMlCYnI69tl715uh6ecs+/vyW3X24bDfuztrHn92y37zziQD6C/vk85s2v8hm8001YQeNw1xzrPyTwOUk4CODRcvl26zQL203T+UHQGDFBy4j9D/uGKeTLC0t2Pr6iguQAxD00Z+3ZPxJIIFg6RkakD+JoGu4dFm0b0lTKlWsub4mLVYV6lrJGitr1tpQK4IBWmbhqOWjAjPf3AotS9oVg8EhzLI+EAg/NWV17yAdA8HwGHTjtPD9vbzAOCPgpkw6BdDbPkuHKWa7aMmqLDpzqvTa+sRzvboft0zvWcv1XbR872VpzxdsaOycDQ5PSGvltBC17ry/GC2X1menNFm6LVQRob0jQ8iSyILU6M6vGOeLA3v4/NvfeKcrII4mTVcbJIa+CU2RUfqwfTaHNOQA/6C9L8piIN3BUWnwVgV9u+ybjvyhZYv3RAOODkPcWEDD+ypnde5vW//QgD330gv2gizKAYOE8uz8tsnhsvR1ECvKh64Yb4E6digdDtp+G/khbf4sKXf6wFsJSsBgieNQBIlLf+AE7+U/OOvRm7TsHq0h0yoMiOUW+nnzCeaAeFxx6B/8HaUYnf/+F9iMC579Hiai8JMwE5ISFv1NdC1sq3D5nGLk+Pi4HTs2KZCNUzvok+KD9zPKkXelyK0Lg9JA+Nz7yK+e0SAYJCn0DtrI6DHrLg7a2samzanZPvNwzlZXViWodffDogPv81OYR7Vc/3m66S4Q47pWGyDtxmtzMuiZdDBn7wFOteAswQcP5uzO7Rn78svrtriwkjAmFRAm/HANoYs4g2GDXtyzd/G16zft5z9/y95++0ObneXQ0zm7f++htN5FW1pe8QpjmBWXHsiu04OyaSq9lVrT50cvLrNpjzQlgRFnydF0zRUz1j/Y611H3d1dNjk5aKMjvQJKCWF/t40c67PPbl63v/zbt+yXv7qqiq0lQSYWNGeVvUoG4KsLmJfXZu327ZsHh+yy9zJ5wLhg6tZ5hySSNwoaTYtNeLYULppspWpba+vWKJUEEGpeqyJAw27rYfqbGUdMtapVadd1265tyq9AVkDMDB0fBJb2DiC7BaDV0vArgO3aGEDe8D7mnjx7gtMnTp9+tyqgASUxpzQpbwLuzvyoZfvPWKZw2bJ9T1l28GnL9Ou+97RlipPWVRyyjixLyVFcoAS4EWDpmRRvdGRSeRGc6p3PeJBbegYgSUzfPLTh8ag5fBff/U738Qzw+tJ2dxZuXR51DzjmsgWvOFRo7tMLQQmUD9Etpp82Wqr09IwWzQnc3oUgEaB1BJgzKJ52We0wltPctFqjLPlqt0sXL9rTTz8hIKdVE8vwOagALRrjFZIynqacuGPygbfHvbvLW8UyoZgFv0BJxDuSi2+F460GMu6E83zGDI7o4ngc5vHECplcw4GQ6X3yBXDxmlclKCKlBAumSJw5aIUHCM6dO8MBbhBOhxK6E/RC2eTwTgAazRfLb2B40A8V9f42mNoXX0hDkUBw781rcbnHpu8wewp+DpTMZqCJp6Zm/+CYjU6csupWmy0uVXxbTppwaNnsa0C4HDzLfNJd9k5uwLwCHjWx68yaSJZ9039H1wOLVTyPkU0Z5VP5Ihy0EAYKYcFuXTl9mwqIucUcE+Wu5SY8RwBOH0+/P/o9DAuwsV8xm/JTIaEBMlrP6SoffXTVPvn0qp+owmb9nHKdhueAqPihZU83G9R3eQuiTVpuV5c04YK04pGCPf3kaZuenLB8J2fVFe17b7xgp49PWqlWtl+9fc1++g+3bHauZRNjE/ad1563py+etG4fVGJcgi6Uuj2cvWd37ty1a1dvCcR/7bRiMU7wTqQnylz58gqK+7jCY2R6X/RpljcdgOle6ujJW25gQKA4YB39BTP6owXUIoDVS2WXUWZONNisXjQ56GdGO8SiLXufJd1ALIenq4hvLPMv28rKA1VSW9Y7OGF9w1M2PDbtS6QHJiYt3z8oDfmEFSZfsanLP7Gxk9/S84R19oxYR35QzMXUtThhh8pKqVcWyFHkk3EHb4YjN3obCgVWvEM69YsCR2YAHRSKsKFhIxshF3FNbRi8HhqAOLo4WIUJ35MGV17kEK0YGWBBCGnxSgGZkZtoXWwpGQwYcmYje3+EJk2Lk5lAtWrFB9Y51HlHQL2rFkyzIS16ty43eSsW+307huPToo94n7GkcpUj1Nj6FAN1oAvKDfLD4HQAtFLpOXSNmZ/SS954HzwCCXkhC63Am4QO5AFMCCUh+f4YzOOJFeKIiG6dHqkwxRVhYKqSnxsHY1Hg7lGOuUmE0g3+ZCAkRHVN1wma9ME5U3Z6jc02o0z3wTsMBsunfbDML02VVWdAOQomlLyIkXjnJ8rAlHILUPLRm9l6x+DQ4PCkPfPC6zY4EidoIwz0z9KHxmg3/pkF4idvJM1Uks8ycl/EIsuIv3fFKE0kx+lCjhI6ISDcEyabtKN9ZPM541TqkdEhB2lfvismZKZG4jHyRJ7FdFEJJkyqZ1YF1htVVUI70nR7/DBUBnTQYjkPj30YqMiUc0+jPHueSQvTCAelIU8fG7NzZ4/b6ZNTNjk6aGPDvXbmxHGfTXHv1l2bm1myyZEJO3v6hOUkqJn2bTszPWZvvv6i/W//1z+xN79/3s6cHbS+0X4XFE4W2Syv2fsfvGXvffCu/ee/+nv7f/0Pf2s3b9xTusiDaKFyjft4RpDIGzMJKGS6NCSy1qYKoxO6qPJq61behgesq7/XdgUazNHdVcVN5evT8WoNac8s9GgaR6E1BQT1zYo0O4EHAC0tmf1WAGa0Zuatez+qgMOb9PrGWEBF2v7K3D1bmp+18tq8Lc9/aaXlO9bYrFm+94SdfOqP7dxz/yvrn/iO0jYleuQPtd9OXQVibXtKszRuls+jBab8QKXkO8SRZ14q327Sslb25UF0DBmQMzcBUOEmlRdXRmRdS0R+Env4XnKBPzRM3ftZguJj+B+gBXCjH5ouQtLncCY6pDSJvnpWP/oCLdET+sHf0NYPwxWtaR84FFKWoinaN7OdunM9fuLM2dMnxZd5JMFbczH2QaUEICOvyT2tCtJNPvWOsQtd5MRT5xa6uZGbGPiU9amgci+gTytd3HkXIAG430dvHg9AUxzQj6JUvr1IxVVe+/lzh39D2ILbABJqNMCJYgwAimYRhJNbt7zvFKPLv4gP01BYEN7dt7H5j0KT3ZNQcqDpVqMibTUOcmVhgI/kwhwIABWFwiFcGJVC9vgpfDc8c5U7FTJ7RZ+//Jy9+NoPpDkNqzkX/YWkkCWr7k/NXQC1p4/z7KR5SvtE603PbKMfzZdR03wX4xEf+XMqcS8GZhny8HC/HT82bmdOT9vly2ccmNHK2RFMKXG3MFa0TtBuwpB3aEnCyc/AQFGAItDZCmCjKwFgQwC7BJK+Wxn9ngi60hOlxhQnhH/fu3RqlZJlO7J+oOrZs0rTCQ5T7Rezt2xljW0ks7bTsW35vl5VTDlfwLGzQ6VStLEpCXvXjm2sNezunQVbWlNFocqOwZ8btx7aX//1u/bP/3xV+dqzV199yX784+9bXx/TDNEMlR/y58IlYfIyJpOyAoc95QvNWZFJ2HVVme41mtYqbdpOReWtdG+X1q1VWbXttRXbXly1pk/9U0W5wZLxVdtbX7HG4pw11te8v3xPoAEIsxiKlXq7e2qesyKOPuj2pqJWuSmuffESvNkuLXxLYTcBJbnJ5cdt6PSbNnjiJbV+esQO0U2x38mezDkHZvb0oKi9x62DzIjjmZXgYKkSEGiQbwa2aPH4nhs+pZSuM9xzCSmhvKLrEMKEZngUfJ2OBybcpG5Jfwpm6dQ5b0km6WBYH0WGrj4GzEMhwrV/1Ff5kYxui1bbbBqGfLFisqVWY5NpmXXv0mOBkO/4qDztKXxvQcpPkzUFqhAHRwbtxIlpG5UiQL62d9ptix0HaRxR/k4PlowrWhEOLGChVFsmdjmkn563+3tNxSc+kB+UNg5olsPIFziDvCm7SLy3vHQHLRC5g3GuR2yiDP8VQ1PkmzZkGA50zTglDkQREWBMrgmbQaPEpMwCaAVY4R9miWZbODwEdcKNguPe++LkNg2Pgq036lbaWLOqBJWmbL1akrbEgB7HB1EzexVyEG/YMCnzpt8QGtKA5nn2/EV76tmXBNJjiTaroHYJS4wjJmYjIAAVbbWnCFAXfCobwF0ocO4fszLS+apODsXjd5F3FRuzNwb6hwSkWVtZXrPFxRX74strvgiGtKQZjfQRRppx/cGIsKzItKkm/8OZWWMuOKsKCZ0uBN+DQZUJFQb9cG4UBs38qDQw+1YqV2yjrDBmF21hcc3KlarS3m0TaspzKsjYaJ80oKL19zEtUWXGT/4Xl5bt2rW7VirRZG3a0sqKbwK0VW952sh7T6Hbzl84ZW/++HX78U9esxdeOm8XLpxW2tK+Z4Ulgcb4ykvKQ2VGBbNHv6Tiow96p9qwJgtU6qLNNl1KFauWFZfsdok50mXbWq9Ic1azGb9od5WagJzVhgLAxrZVVgXkoi2rEb0byisrKi3nELcAO0AJcDcEMO05gBeyqbW102W57IiNnHjOjp15RuXNpkoASWikX+VlAPDwmRlFvtqPQUG9T7jbgWVHafUBR7runNcl1ElYwSthDspf5uj9oYbI+/CHOeTtQ/d6c/A+LUe++awbabqkzwf/pGgxnhKVCJo0XUKhSXs3jNIbmrN4SeVHuOznAt0AUOaS07fP3uDQUYxjQ5IJTpsnXrRi9j5n75zgddIfipSnL/nRDeTsoWsMTgrUPf2RG947LkBTBUFawQuy6xWYroRHJZTS4lGbVNIeuYnCRQuClM5uTuKUFeJGVyeM3EBchEPXYBK+y5GHo2xATMIRsKabbPuJCNIy8Btr+lUQYiDiBHxo0jLboiHB46ThSmnFKhvLyXQ5CbSEOUThaOHEfaQhLLU280JhbibjF/oG7cKTz9iZS1cExrGEl0Jm4A9wBPw4CZsmG/26nP7M5kAAdK+YcHgsphaFYBAfTOTR+jsXD12pYFZX12xtrSxQMlUOagpDi3CZuIVRk1cwsvIO6DpNlfaN9ZJtbkprVTTsNAcdmULHGYH0mZNWmDXCAVAAC+gd6WCu8+zcks3MMTC6ZLOzKzY3v2TlUkWVR6cfkDoqbX9EloN78UsZcGr4Zk1CKM14s1G1kYkhO3fujM/j9l3EpElOH5+wl195xk6dmlJasnb71ozCX/CmMjNY0rLwi6yyRvJdAaAF1cY4giyCRxmwF3QWLb6/1zKyXaJ1Z3/R50V3DvTabq7Tdtkwf6BgGdl2aWydI8PWPTZqXapMt7bqtlXb9OXgrm3px0IfytZJrCuaF2CzvytkFnZ0Zjt8deNuk3ME81YYOG6ZXL9rZKycS6dzQttDG8BHoClIYwOkBeARm18pQ2QCUHQayN9RkP2XjIcvk/Jwag/f+e2BOzdfCQ6dVN+RK5VFXrzD3ul0PwC8qZwCyFQgaMre5eGW7wJCD09VGi0B+qAd2GMHQnjVZ8p4P/a2lz9KDOlxgK7WfTVuhCDjfA895FPl4GNYKQ4oPKySlJRXVGZcobWvmaBiJKwkj1EG5JGyTV4+BpNK86M15NcZUETgx73eOcDyg1J6F86CHQ+Wgsv4d5moDd1HuGFFIgWBu6RQvKD4LgdYCo/ZFJxDyDeWXrOgpCGAZg+ORnXDapvrApgVXaVhqZmlUk3CIw0RJ+FQwIeMKC1d4OPLRbty1jekpv7Fp+3E2QuicqcfTYSW410mck8XAsIGiDHDIyutcKB/wMaleQ4ODoVmQXxfMwHAakgr/QAGqxPpEunrLdrJk1NiYkDaRdd//MkX/9x43xyVot6jfbkGpXu0ZGdcPbPBOkJF0zinSqNDafRy0o9ubQCAYNmRbKvJIpKctO99ac81n8GysbFpK6slW1xYl2a/qsqv5lOlFIGH2ZLQVSRgcwsr9t77X9hP/+49+7u/ed9u3Zh1oezMMCWuaTMzM7a8IK28VLclaefLyxuq5AREip2BTDRt0ovhXqVBFRT5dx7QvejcKXBtU0uF03IoG5Yr51Q5ZtSSaVOF0KYrA4RdrCrMZ2ybTNJf3Vuw3f6C7cg/my9lmOkhsGjV6tauGrFNcQsuRBBoCI8EuXt6BpXfUctIc97ZE+jnei1XHLLOLmazDDkgxGpOV6+9nKk0Qw4IIfJgbOCT5gdZoWIEfF1uUG74Kt5TOgAcL8uEH1OD3xSwPczk+nWLCT6GN1I/h++PBJkYZErfZalksjnWA+S9ZwD3+E/DjYpT+SRsgFHpDIULTZnpr9EX7dq13HO81y7rAKQ9s6+JoU3X6HoDWNF096U9y5/cpRhA+D4YiNIn490WALSs/nm5IFOeLheh+A69oK1XfPGBTy4TuiPVkY8kL4/aRMk9akNenUBBOEzkH2ZNmMYdBfM6cziN+AaBU8CQ4WNSSBGec0jiNiyExnAvCPUBQTaYYYluXc3f2mZNzV4xAH2HMLmYYkvN4Bp7ckhbA6Cdcf0a6dZLDw/DO8AOBqSvluXR9CcODI3ZOYH02LGTipw+L4RSt0oO+egCPDq7BI4MunRZnwB6cEgCLIaHSaP5Rl48mgODMHepBcDilMGhAevv77Ph4QHZPoWJRhYeUrrBlN4P6e9i4IMwyQd5YBMjuh/IE81tn4ctS8XhDE1g/jUoGdoGmyTVrVTedO3U+x/llgFVzmesN7bt4eya3Z9ZsaXlde/GIS7o6H28Erqp6RFVKsO+XH1oYMin4XV0hsAwUHrn7h21DlZEG1Zd5ez4iXHPJzNXqOBCoA4NaXNh1U0nWqeefYN6VcidPdK4FXarsWmtSsn7mJsb69ZSBbfjGyWpolErqK3QY9to+eRQaW0TEHO6TxBTQahioPJiVSgLVqL/W4DjGpvAQaCa7x60gbFj0taHbPTkC3bs8g9t6vL3bPjE89apbxgHQOd1ygZgIbWyR/OUVKTkyR/56Tt0dOtv+SZ3KgOnrfMoYB1aKl4P3MseNSFbEXZqInzS8FX33H49DPevK6AIv3eJ79lu4Cv+/BcGhQklxWmle8B5q7FlzTqnzmzpWdq3+J4j4Bgf2mSXydKayyb72HSzHWxBlaZozDTopngMPxG+Z1TkS54cZPWP8kdmPZ8ANHwKiFNhiFakxUNI6I6cUHF69xVyHmF+nXaPyhzhhn/ZAEDfpPEiE73SQcFDAqXJ0bMTGk0Nt8GoXgCJTTz6f6+Z5cCBz18DIMHIhMW3VLMgbgSCKUPMSGCaG6sAuTZZ6SVg8iYY81wF2L4ftMAkLeQoaMyRtOgPeePWNVSPm4G+vPWPHLOT5y55t4Vv2agURzNVVm7okwbUfPmsNLyMQAKtwI8BIvcenpPgwDDxH0Fmsybio8vAyeXNuUijO9c/aMNN6p+WiFIXD2JeWhN90g45S5EuF5Z3d3d3+8KUlrRj/IfA4txhS3kN/xz4yVRBP1NRqWU5Nkt5a/UtK1Wk9UqLLm9WrSk6x0b5MTWuphYLctGd77QLZ8ft+afP2BvfecouXpiykaFJ6xGIlctV6+/rt/HxIevtzdvk5IiNjrKKMfIEvcgXZZmWSZQ5gimgkhX+WTvpR8vfbPiGSC0WqJQ2rUnaFceO7LafpCIQEM3bKQM2xxJIA7wO1Wh8LseUVTZOdM8rL/pKWbt0JMBGSlTNWaY4ZsXhczY68awNjT9hfWNnbXDyojR4tSTkijSjOkBKyvigzL5ieJPkzd0xHhDNcQ9DP+dB/TDejFdC4fVUaWClnHcn4C6xqfE4ZVNz6Oarz0cHGVM/2NC2PRX6HrvVMVsJ95EGhc2frFcaO0obFQkFI8vOkOxTw2ZiTGVkpkyjvinlqOrbI9R0RZlg2Ton6j/x9BU7fvqM7SkutGe69VzbV9o8LUQmg9zAjwdpTd4rR5Smpyd9T6vb7/Qu8kqFiVyGouPjVtA3DeIbND4j6veYFBEfsTnMbVq4XnP7PddgdggG4dJmjCeXd+FVBt9BWCAPPwAewuJbhDpxCQBmhXEpEF5H2AALg2M+D1maMn2bdHnUZelHQ0AZuGg1Y4XeYYF7Mg5MyrwALwYQJA8+i6Sr2waHx210POZxptoS/eH6r/TiLgaCyF8aRzpDhXDCKNYk47GTnFlVoFMW2BA9Ya6tSyOkfzR16BoYlgf8R9zkwIVONp/vdkCmmwSb9n1TYbE3tAJRsqCtrgIA5jkjXITLKSq1GgeoIiT70sQzAuMtW1paso2NstOWBSwcBgAtEd6KNO6rX97yyuD49LgPUmLb2EO5rWE5CTn98by7dXvG7j9Y1XXBHsws2TIHBlCBqmL3fChLDgKpUTnTO4HxATPds6Ndax1QrvmyahWIa8ntanV0DvRb18CA5VSpIIgs/abrghPC+ZFlwUmyJ4aEW/TZ61CrBxDvZv67wFKC7PyqX5oU8KfQP2XTJ15UZTMmbZ7uLASfssatkkH5O5BFGWF4j4kyi3dxSfk2+qKhN68P3Pg/eCbpOkhAOvpdUx4It183qSwcNTx/9d3hs4fFGz2TfvefWJ/xk8nqqyotpz/86yl1YKZ1yjvsjvjCNwVLWolos5y3uNWQ/AmY/VACyUtOGnOmp2gFdjqcOmbHTx33QegWG52hRovYvpCH5CEquiFWHuARn8GBTXCBcnJDPtwGnTwN/kmByF2aZ2TZFcCjfPYITSr9j9iIEhBLoOTdFbLpnE2IyjUInDCG2yA414MC8LCCef0ILPwhgK6hOsl1bamZynQkmBWNiLfMwmIaD/szC6QFNPRD19mPoibAqGzoWkkGLZgnrTAUScRLckjXIekodCoZeI+0iFfFrHQbZF2I8/mC9aq5y70fAyQbO4nhPhEs51sEVgGKadHgWcGlkJyBSHd4EEAzcNdJc5ZWwL4VBTj0483Pb4hppS2xLWfoCp5OKgE8Umk5E2J1s7/bIYCv2uLcqi0vralyatj6etkq0jSzXTklgxWYMRADtdtJp0lrd+1/XxWEtE4GvwQ+NKnJO7NIqGx8pH6LAwAEetBrr035zjqN1wTejNIvLa3br9+9Zv/wq4/sy6uzaurWFV9Jed+1vt5+AfKG/fqtT+ynP3vH/svf/sq++PK2sf8GA5eRJ+iHVV4goAAjtPwwtKbYN5nFD35qSn+vZQf7/dpR7JEtWIcAAMBm3+82uWWFYbTsCEuBUKYKW0E7PZmgT0lgKB7ekxJ4g3RwRmO0ivICliGzLqecQLNTZctmSOI/PJJIhD+xqUnv/SpQw004hv+RC8UDgxGx7g99yghEXEN1Jjo0KX2OxpO64Vtqjt7/llG+yIfHn1Y2KoPou9UXngWo7PhIWr3F6X28oiUgrLSRfKlKrvBwYDA8E8vldRWxqVSRAcLJF/p8hW5XV2z1i2wzfjA+Nmh9+ra122k1KQBI856+eyUhvlT7VO5RhFjslDc2rmKnShY+wTOplSOnAYqbz3l2eUnz6J+VZ5Ktf1JKmFr6TZmj5fD7TKTmkZtIIAUboHuEMXgnYkNEX3UEYZNR/VhdJkB3C8MGw3hTUwzrYC/m0SsnAgXg04/EIAd7QetzS8+sSOJEB85EqzW2fA/kipq6G2sbVq1UrLy+YRUBCdN50JIcXMWMTIs6yvChqRwyP99iDnF0WeSz0S/Hkl+aauwxgabqy5k7xLRKd4SrRIMo0jTRgHxUPhEiNymJdEVTIeze/qINslVmZ7utrq5aqVz2vMLkWHfu9IVWMF/QhXsM/cBr62u2urEuoN91GgTTMkAI/fF3gAX6xsh7pJl+WJZcU5YIGDtz+cnMLdLOXs7M6+4U4Aq497sslymqDGiu7tpTz562wdEee//DW7YwW7GxwR5pTjUr1VnEULOdesW6pFG//MI5e/bKtE1P9Pvil+mJUR8MhV6kM9X+EC7PnGw6X5X3vr8DLQPmG/cLiIs5pzvDi6rGmcnttN5pCsRVcXRs1m1ntWTbyheDf14/km93B5eJhsobA5CoAPSlKgaVKYCldyo/KlKu+/tqgemdn+rRpni9Ame+NKASWiNhpmWR8s9Rw5uUt7z85PRAa4Xn9RzevxqO8yS/JMzQEL9qDr/FlTBTvxFXhHdoeEc+xa8J3VEqU//069KNxRajznt6T7zwsfOy0kNFjRw21DrzvTrEQ/AaXR8KUH671JorxLYAvnKVsQYUFMKiVbBrY8wKGht22sFbtBAYAwl+V9qURpcnWqXQyvNC8KQTmisu6OFlQ7lCG33DjTN6uEMWRVX/7vOzZR+HgQUfuYkyJfsyAIgXQAiCF3g4kAmgoVYUmsmSXJhDVzGJV8k0+URY1y4UoHuNf7J6BVOoAGkOpV0lVABo1HGqMFN8dq0ubY9ZOzXmvFY49aQmRtoSwPZYvkdN4CQsChUTTHMYBwx+1KQAB6N0KYwCW12qaRZNVOVVzOZNVjET7jAwcgwMokGTXu5To7idHoQNA0orEzDSfZDNZnywhaOJmIrlrp0huYZQYQ6TCE1DGIk/l+/ylgLR0e3jwqoflQnaKuTG+Jl2Yli3CIbsVquhCkNx6PuWNFBly/uaEZzaljRxpS09YKC9c8+7kkprm3b77rqp4WLPPnXOvv3qWTtzdsKK/ZPyn3Et+tPPPrR1gWVvb6++TdvJ09NeIfkKNuUfk6YlLWu/9UoFRpBw6crxV3vKH3O8d6TN06ymKc2ClOZGxbalpbeW162uihnNzs8jVP5xQ98zIKQCUrpEL7o/xGfwT0OaX5V59JtlW1pbtdmVRXu4umANtXw4TivwEx6nvPUAv+ywUKKhe8AmBN4BT+FjnDeV5tRijt5juKd8eHXIg4e8ePgu+p3jnV9+y6Ru0zDTd4eG96Q/TQOAF/SFBn5AgwxeyCluAWgYhndoxHRVMPVOMUUYBM83yRxadrsAmOOwcvlu61ElX+wfkLwVXQFhHMGVK4WBpk33HdNSR8dYMZtXedGvrTCIX+UThUXghB3aOTLieZI8ED84zmESIWdSduj+IC/kEzlBbmAklz2uEaQX6GMwjydWGWcOEYBi9/zLqNj9P+/5Hk0eMRouPKV6j/YB8aAjBX4AzqkGEAUPkUNApAuhLaMlof3ohybHtoXUwBz732juWLO1b5nufhufOmPFgQnr6hmwwbEpG58+qfecLi1QhDk9IWmKf7fxvMnCEHRp5LpZkDLgV965MEiI3Z2YShdnRD+hpckOaGgVzJkOIXbG9hv/EzNJm4epFAZzoQFG5lKTLn5hoEvEhRaBOaoF4AqG7O1DGGK2BoHDuHTP8OxNP9ERQQRwmZPKe8CfbSOr1YZ1oaEyp1z+Uu3Ll61LMAb6BwXWTAHMSTMSYEorrtW37dMP79qH0p4nJ4v2xqtPGHOm10ub1tWh1obyxikmMw8X7Z13PrKPPvjcrl69b19+eU+afkXxJ8uMlQ7yGlpP5NXvlTFvliZ5dJBmNooe9llZqFbCbrlmextV26lUbVd5aFdl7V1PI2qNcOhuX0GV9p4167HqjFWlFBJdN8wI2Rb/3Zl7aP/40Xv2mxtf2Mczd+xXn31st+dmHYw8PKbRkRani4CZvZ4ZxPVKjjIPDQ6AToonoW2UmecnsRj8YHg8+ObcEPlMbp0m4Rb+IvkhS0cNfonj6yYN9zCuJFCZeEfYh989nW7jHS3YdCYH8caMjcO409OIyDv8wvTNYoFFWj0+PkEZ0L1BaxXJZSsDeIluEu8GYVxG7yenxi3fnfMVsC4jIjS4gDs21oLefg6oD5CivSuNai/5SmTk1/MAjVNtm+9QLPLhLVjHnuAvnz772+R6JOaxRHtQ8CJAwgrxlzIrRPIvIq7XfNwHOMfE82gyQdDoT0qygbMEmON7vKI53hQIe1l6VAKLHTXHBdT02W6pWd7XP2pPv/CqPf3S6/bMy9+2J575lp08e1kaFQNIFG4UqBc2QJ3kIWVoL8zkXcqUxEMzi5Tsd2T8RAzeheFOP/mBQRBUKpcmS2IF1BwP5U1Dz3tiEq804wBFqMdKvrqAZGRkREDL/iARMv9JhgOA7FHjafXv+9JEsgJQlk4zsBPT7HhP3/PS4rIPFpKDGCjZcYYB8GmeMouD9APSdNGwyITulvaOfZ+iRxdSobvbuhUH0w872rM2Njpm01Nj9syzzNy4YL25Trtza8Xm55YsKw07FiO028mpY/bCc5ftiUtTdvzYkPUp7DzalncfsSF+5CHK5JDmoVUr99AVqzx1CAzY47mNw1WlIXf09VjHYNE6h/qsc3zQOob7zAoqG6V1T/mnvOlL5UBYZUYgK+5ToHSZtGjZKK8IbUMfZjc2bEPaOPOzx0fHfZBzH2kWAPgZh7sN+WWqJtPBREkAIxF+0gpoAWQY0pzyUHp/9F3kLeEt58GE753L4z0mdcMUQMzB8xGThpkaADON6zAOeJJ0+uMRk6RHlkrr6CpHwJntR4kZMI/uPtFRfMyMHz9vU2UCzzOWwqAi/mjlpt2RAcooBKI3M4SUAAYRiZeWcF5lyMIwei2pAH1FovLKKew+duOgDA4klSB0gl4O1PFzBcfLSbnwPOIfgCBfPJM78Zhkx1ugv0WDR2PSEn7EhkwzqAcJlfMk8xAOE6ThyyHYOqPIOjFB2oSAGJ5D20RoZSKYhMg0p3aMU5EJg4JjmS4atLDZpOxYoW/Irjz/LTt19oL1D49Jiz5lY8dPW66nXyGqUBEMuQvNDBuMnDL5UQHgHgZ0DUJMReUSTN7uzThqbHzhhf7LAODonyMPTMhngJLmdvTdycAgLowwmIz8dOfz3vynf3xudtEZeXRk0PJqGjpXyqVP1j+StrQpTdpIl887VcuiWOyx4WHmX7f5ZjYICEvNmd1BdwVg5FOi2NfCkxv78jZVsSFcXsFIQAYFeN3dEshsaLgsvmEQJp/NWaZDTV9plZzY8vp3nrZ//+brdvHsSVWAGXvlW8/Y99942Q8D6OsdUDoR0oYNDPTa5csn7fKlSXvx+Us2NTEigRYASKgJH0OXBXn1UXoBgt/rG/nukN1X66JZKtvOetl2N2N6355aDPsCfBHRxwU6qFjo5qnWrV0aPvO3aHpnVLH4HG+nvyoleExlyXmCJ8aP2Z+88Lr9u2dfteND464FLpU2fH9nitSn5u2xyIlT4gEXWmDSLNlbWpqdlz+gIB6hPDCk+Wh5HeWx1IQbyg9pAUCD1476kyt/Tv0e5dPUpubou/T90fvwexhOxJvwIvcAmGuYdBEoj95iLIhvxIcKgvcu6woPfmbPEujZpQoc9+QFAPTDa1XR44bBefhvYECtGX8H/ThdPK96tFc8wAKvLleu6PbIiG+RfKeD38EPkVYqS96llVsKxC57/p6w+QbWRHppxZFnNGnHFvy5m6M0fjTm8QC0UyKuLmi6poUdmgEk1ktGaXQPrkIb/5YwBoQjGK7R8R/gzHSvYNgoAAwAybxib4bLET7R7koCQxNDPffiy3bhiSvOFN68p9bPhiaU7q1LOoiXa2qC6X5buNwdxtMk/wSgcPTF0+b5w03KLJ7WYCo0BfKEVqDAPZjUPV5wh1bOAwOnDBgWi30C9brn+WAQE7o4HQ6ZCoDhOfoRA8QqlYoPjA4NDQjwY0tRgJxN5UdGxmxIwE0eVlZWbWl5wYURGrHFKZUGO5lRcXp+1OIBpFksk5e2CuCz9Wh/Pydas8dG5IMKaPnhA9ealzYW5b5hQ30DNjA4qnuz9VLN3v7wS/urv/2F3bi9av/5v7xrP/unj21pPWbWUI50dbALINPxaDZ75SkbXUZc91Qpt6xeETgLeDMC7w4BL/tyWK150A2xK2BvyS1V126patWlZae9QqRm9/L3vlAIqCyyyKlTUUnvsx7Rfryv3144c95+otbX5Ylp64Lu7fKrSqZtf0uu1JRXGO0+LMnKQrWQdhpKY/BnSpOg3yEfpRZz+D3cYPwZi6bOC8/+Ub8KX1fcpc9f/R5hY7hP3cEzqUndRPwhsKk7DP+5T/0DbgwUMrhHK4f5zumpKVTUtELZR4VVnEyz9PES+aNF6PwIHylQ14qlECBb0d3GDKBYzMV+0vRXwYfMMiIVkb7EOj5EWp02ciJVRI/Kl1ulV2Ub3SHRN45x5Q/5IR/iCSjNtEDX3COQI9R/dIac/Ksm1bq+cSOkbGOXNQkBhImC5gMEVqGIoVUyQRSf5gKh6N5IQUtkFoFZby/9Tm+wZIcRc5pcNKsyClphq1x2d9SEp4AUZrtetHY7bLutYBefeFrg/KRrffvKK1N5fHMbxUit7tP3BAZoVPrg79N+K2dIMQ1x+SwT/54yP3nikEs0aYGyml/Nxqa0dsBEoTDqD4N62StdHWIa8qggkBGAtiW/ik18BcNALz4DGB1emUjBsz6Bc1c+K8sApJru+u5dQM7EJAMgCjpilWq/MuCH4KAU7+512jogPdDjXRP011GhcbL3LrMRdtv0fscGetkPmlZHu1WqW9K2AWm6JQDgfd8bgbnQRZZWKzfFvrwNSWPO54vSLGnK7lu1umoffvqZ/eU/fmj/9JtrduPmhi1vNGx28b7VN9ddOKsbmzY6OGZjqiDu379tzXpFYLsp4WxXJdLjg6EUKnsyb1Y3rFxe13dVvhwS4LwEGCiXKr+OQq91Do1Y2+iotY8MWUZaGQcHkz825WH6VDtzvpfWfBBQuGrNctn2WHoMpUQ7uJGyonKn/5nd+FCKGzt1lRjdGGqFddKiKRqbx7MBXYfa3+370FL80Kr7XOi9/YYU6gVFsKbkM4NBANCWzOmGBygYWgJHTAo8yZMsJRxu4DI/MV1l7Nqey4jK3WOFT0Ku8H5oI6wUVNPn9Bp8ncICMST0TPyn/jD894rAH5VPrvinlcPZiA7AIac70nSpqGj5dXkfNX7Dq2497ODHpgBb6VISHEBRWATUTdYqbIkP4IU6YSlc8q1vLHLpoLSUADavctz2kIUXqgx94ZnSGS1ZJVGffP46sk150qJxKzcqE8AbOQPsEVbGg3w8hmAfsfm9AP0HMeSUgoWBvABEEC8xiip5D3FFTawbv3d2Ec10zyv/QC2ZZkNfvTkJUykcFQTFFBu08E4PshQQ/bUvvfSCvfHGd3yvY9jbm2PUnvgToyE48S7CB5gPK6yIHXPI9OkVzVoWjUDhkEc2I19dWfZ+uB1pfCQPhon+YRiL/4pT8cF4MYlfFZDi4Qe7+J/coz2yJWVvb58dPz5lV566ZC8896SdP88kflbYuTdFoH/EIX/kAWYE+F1wcaCwSDLMS3zMdECrQUh8miDTAvXsRzrJorVARDQaujuoNOkeoY8xm8k7jQGr/mKvgLnfcl3dEkj6t5nZAZ2kHa9v20fvLQhYd22j3LBr12ft+vVFhZ3zUzQoq47stj3z/Gn7zqtX7LuvPGU//PaT9sJTx60vq7RT4SlmRIjl812kb6tqpZWHtjb7wDZmF63BwpTNqoRzRxWogFXC3GrUbKchzVX50D/bYwl/uWq7S+u2s8zGWBLwkT7LTI5YhhN21MJSxn1QUMT2LgvKGf4oqyzfm7lpM8vLNru2LtrUrFxbs2pdcShdDEy277NtQEVUVnlL2dhXBYz2zDS93WZFoEK/tJIiy41iCUu2+JeYlP95F69ToIlyTedG4yzchvtQTChn+D7e4c7/y2PaDZR++3pr65CnD9+l90EH8YKu4S4NN2Qm7iEb9/KjP3iG9KTfXKMn3x6Wv5C8AI6qJOWPTbUARabNsg0v3+ubZSkSK7a2uuyLqPAbU+CIQuEgn1TKkg9SmramEDGmhzrB+cKzu+BR9AOoZaGrd8OgRFGSsLvcuoc/gDnaWvmXTFDzkRsnn4gnaVYi092rBKV6LaFwi0YsA21UEBRGWpjRv8QnPqZMwT1h0tccTJySlf5ZptJBbWpZavJTp0/Ymz/+kQDuhApWOpIKFzCmXxxQdS05ee+REZuDd3RTePiK96saBybu4QfcOoNIW15emrcH9+47YwN0zuzkQWGmwpIyB4zqU4RU8wcjKV+RPRnCFJBmggZokyNDw7bVaNqDuzMx1Y30AUKeTgSBH+4j7d5kVL5C4Oj+aXlLgE2EyDs7ivGNvYmjD7BlFWmpaMAxJZDugy0fHOztzdnY+KCNjg3axPiotPBeGxnutYmJft9mtK+vW9ojWh9a07Zl83v23R89aT9+87L98Htn7ZWXTlt/Qa0WFnIwlc2adufWnP3y5+/Zp5/ftDsPlqRdswCnZfkOVRK7bPm5ZRklY7+liq8uXmmoOi/VbHOt5PurNJnXLoCuVCtWVqul0tS39XWrzC/ZxoM5qy+s2F6lbk1mcYg32mmBDPZZtyoVTmvPM6tAVxHKC5Iy6FK57gjwmQ2yrLBuLM7Zg5U1u/7wgVW3m3Zj7p6DB2cetkkb290tiU6qEPdzzkvNFvRrKhQBwY4AWlacoPCj4gyjMkrufpdxNlRasJIChRuDc2mfKWUWXRmqBFSheNnrPvxhnIG+YjzKNsEAAP/0SURBVFK5Ss3R+9R8/R3xeLcc8pQAMgbeJq8+aCig5BPjP8y+SGUUTowppgwgxowceBG+YsYPPOXbk6q8MYAzYM3CptLqki3MPrTSBptmweeSGcm1pw+5oqWruEO54h3yCo0lB0fp4WUq40IVLRLo6a/0Tf/lTxcPg6vCUxq+RoZHYg6p+0hNMBKEE3vGG56dgACpwJnnrxvoJSodADJXhEgFAfUALkAABgDo6RIA95kjHKdky5kEYmCg31544TnXPh2YBU70OwPOXj66OjinBe2vDu+jEA/BOX0fJvLDK8SNNOyqibuy+NC2pGFx9I8bMUfqP7pKGO1GY1VelHdmcnDkUpIg90ITO+LOKFy6b9rs2rXrdvXql57nY8cmXPMNNxgXB09LaogrmnbMYonKzA/llGDU1NSn3499ORASlr5TLmxQz8GpDOyQFgAcsKLfenJy1BfLKBsucL1FgbJaJJwOTsuBgT7eA/Y0vjlg9u69OSutVaxLrYCxkQE7fmJUoCh6t2WttaWy223zOeiLKyt27dZD++LGnM0vV1TM0tRpPaCpe1O4w3ryRWnqeaVh0KbOnLbB6SnrUXp6Bwe8PzTX0WX9ObkhjcP9cbxVd84q4pNlAfdso2KzraqVOXuFGT3SvmtVacKoXUmFDd3p1lAmvL80K4EutnfZk5MnrEOVyv2HAo51AbLo0rFTlfa9Ydt+1FNRAC0Ob66rYqkpX4pDoL27J01+p6wyDJ6klAK4UkAN0Pwqvx2alGd8uiX8csSd/9z9oZ/Dd4eMkIZ5lHd/d5zxfPQb5sA/v+Q9MoL2i0wxuOwrhPWd9NIQcT+yVPTwG+Mn7QJymAfopr+fFiDf0LY5ZKFaLlmlUvIDEvbZq4NdJ8WXHMjrFYT8pGM44K2nyv8dypYbT29ULMJ1T4uPW4hvHadlSb8DPNaXMQHcAfppJfhNmMNW+O83IN2jN6KIl5VuxY5gqBOLwZi0+wJzcE3ew8DBxPriRE0omxq99x3IdEuNCOMQNnNTfWI8b8UUw2OjdunJi5aToIpazkgdEuR0zb6PRiOcch/AHIWdGmc4r1HJR6SSa2jAqTaEUERa2V9gfWVB2i4bBtGUikqEvKQ8z3Qrcu7NPX0DzNkThDDdkRgRp4RH3ujzZubA2vqGffbZl/buex/Yzdt3Berb7j66TnArq/TChE4PhY1/KMQzgy885nvyPm2OqYfFXja9yXifMhtFcZCBpMNP4kYWmtJuYOIBAXQuW7SN1U1bWVq3OQHVzMyS3b49a4sLJSuV6j7PNbYyVX4F/vMPN+zd39ywf/jFdfsf//JT+6u/+9TmpIlyukY76qnocPnJ0/bnf/aG/cmPvmU/euNZe+P1J+3SpWkr9glkVZmyQm+/TenJt1v/iMB4dMgyqhS6mC4oAc8VelwTzqqi6S4ULa/n3kKvz3DZU3nvsLCns92qStOKBH5mft5u3b9vn1+7ate+vGp3rt+0xcVFW5WmvC0gQHt2uit5lNnwwICdmz6uiqHDjqmSf7i66vPRmcFirU2B8Zby3CMaK617Jevcq8rCX+KpzuCJve1NaYVlAkz4BE49NCnofdUE2EWrK6y7c/+0OnUV/wNAGOLxuPSCq/MDvJGEfTSOVK7S7+EeN345+HYoB8mHxH2EFbIb/CmAltwAiB6WPuPEQVPvPXTxqOfDKxmUBoqfgW7kTWlQmtisbFfAnGPmhvwygEv3GsqFy6Es+aY7MaKRPyLy9PCk9DoC84rnJK0J7SLdpFzfSRsYADiDA8k3z1dCj0dtDlHn95hD4PkGjPLtxAD8qK3aqJ2SpCTgHSZuIJOTKvkAsdL+XgapGCjBrQOpAyzhKjz9AezMg04HTDJqxp+/cNGmpGmxZwfhwEyM47vWjJbkTfsY9AsbYOzR6foV4ZDxPQXot3LQRVBCWHgHI5U36DdbcoCA+XwmgtJEMy12zpM7afjNRkNXBp0AM+Zu15V+0V3I4KPMMp6edjW1O3YECF1+ZBYnizebe4qj6l053k8tisUWlDQBeXLPB2lOBYeBre5c3uendooOhR4BGuCWy/oca/r6WDwj0iTaUZdVq3XbKFVkyzY7N6d8mrTmfhsZGbW+/n57OLdoyytl+ZdwUQnhTxUBB4gODeft29+5Yi+/fN6eeHLKpqaGpSGxnF4C6EvDm/bBB1/a1Wt3bWRg0Ho5CVr57+eYK+WDCmXP6IKhdVFT2PSNq4JTtmhx7NQ2rVkqWW15xaoLS/bw2g27/uFH9sU779v19z+2hzdv2/XPPrf7t+/Y8uJS7NXBbA9pzWX2YdmsWk15a9UaVt0UiAJcisBPaFER7FIWsgXRjHdDotXl46P20pkT1t+NYKNxoyHBH5vWEAhvil47dN8oLOZDd+y1S5muqazWvHx5nQIAZXXUBK8fKXuFHSAd7vh2AILJM63H1BDnYfOesI7GBS8fhhPhH/L50Xv9T/zTZUf8vOL5sGLxdCgeyjvfXVAlGTOhHDz1Pe3a44cS5IPrkjN4A3nD6ov/iIMBZ5QattZl2qlvO6pWXl0tYucr/ZRycF7h6VZXhwVPe9DI085H7pEK0p7EzZmKbVQkLstUGuQROoUMU/H5bA/JqM+tTuj2KM1XueFRGQgmQolKDpI0HVMiQeQgvK5ODz05UYOwB0R3EwyDDY98kxv9nNhYARQgGVPMzE84ufzkk9bXNyBgEXNRmF5gAuckHkCAPrQA4YjvqKWJ4ml1Q/xcuEaB7gh8sQDw9vaWtMsFgW/Vp7C5wODOQZiZCCFMzBiJUW89KOPUL6ye+noeI+9ovmJeAT7T3QD8LYE5p3dE2nAngaFJDUAn/hAeH9xRmMTt05v0K5c2vK+vv6/PJifGvJuF+aUwJXlqbNU8fcTrA4RMURR4V+jnVROUeb1Dw33WP1gQoDWtb6DXcj1xviL5pX+bpbhNVkrubNngcMEunpqwiycH7fRUv50/NW1dHTG3uam81DjKSL/5lWWrqOK4ffeBb97fbG2IYRlEUktEd63qptXKcrM6Y+vzd23hxhc288mnDsiffPC+ffzxx/bRZ5/ae599Zu98/pn95rNP7K405aWZWWttlK1T4FyUcjDaN2hTx6bs+OSUTfSrUhD4DqiiGR8b964apm5C1y7RsKHK6tr92/bFzS/srS8/ktb9uVoLt62nc9fYfc06cwIJ5jsDJKt2//6SffzlTWsxH5pyVE0ivU9Cr3JjhgELWUSbAAZH6qSMw3i548+fDt9jgt/gH2dAf8fVXePHbRKu3lEWoUgcgmpqUh4LPlNMSRpSfsPwKWy4iQv/PEZ/H3fwJwtWmBGFEqR3WAUTCgwHVug7M4bEI86fKntOZnFL1wfPqgBpcTLdDT5j98S6WnWVzZp4QbKhlhTRRd93yKlHr3+earBAMuwKlfM93xPrTyoLlT9aM6UStJJceteTZMe7TFEGkIPDSu9RmhRlHrmBeGgZYn090LQAWNCm45mra9hO5C45VaFJiKnx5NgL1I0KG0J7VuTeB/kkUF6/uv9dAVhLwIC7ThseGbHpEyedgXxkl0JVDU1qHMR45+HxTLoofL7G9xQAYXKaWz4YI7DzEWgvXAoZNtU7FWxLGtT62rLlxYwcEkD6AJhOMZ8Pjjgd0Ex1L2YEeEkTs0DQGmJuaNrKILukTe8E5mwVysYzMFd3DxP7ex1oFZq/kzjIJX3xPMsP+fNQENA2X6yzsSFtU2HQDz09PSFNmOl7HMXV45vSMC2q0dz0xSGe1jZAn6brvuef6W1joumTT12yqckJazW2ferf2NiQjQ4Pep4QOpqNm+Wm3b03b0uLZdHLbGmlap9/PiOwp2+eykVp1t8Tl47byRPjroVDiycunLGh3m4ffGOAcG9frQzRsFqu2+LsrLTiq7Z0/Qt7eOMzu3bjc3vv1nX75Y1r9k8P79lP7962Xy/O2kelNbvWKNv1ZtluChjn1eraK+RseGjQTo5O2PSxCTumfEyNjdqxqclYNFPscYCAB30PY5Uxm8jfm7lrw71Zy+1WLWsqX1VUM6slaYIsxmH2R1U05xSYdfvsizmfc9/RwXgLZO/wvSDkQBX3HdveKqtM0ylcAq+kOyK1XmYUuay7gff1jqcAFDTIKG/dhkO+6lsAcsKT8IKulL17/1eMh+nyhQy5ZCT3WFxgdO85CpkhLk+XpwU+U2J0T/1BGvycSPGLPvlhyhnJA+Xt+VQo8DUS6jggWeCdc6vCrasirlbYuEwtt82GbYhfGAxuUyuSGTMphjDgCmtH7GjypDOUHuKJNQuKQx9SIDZZdyaDAuNKiSoxxl2YepfkXB89NY/cpGl7xEZZdW5S1mEaCMOV8oWqENBJkwKNCgDi417fqPXwHQRzT2HdD5d4Di1XYSlo5pzSr3rx0kVv1uOUJAA0wfBJkjyOJJ4EnNGoKWD/qm/cx0DZttvWtprW0oQ4Ph5GTcEbN1u1sm0IoNHEXEtWmPRWEJq7VeLQKtDyd6R1+7PSioaNBh1zMjERP4ZRZwafCn4OXKcNDvQJ0Kak9RUtgxaOD/LHRUDg0+N4qzy5xkX+JAhsyM8xVXu75LXTzpw+45oN/dgAMgfY5nMCRvmNfaKZ+hSbTKFFM2OEcAAVZpH0FPrld9fPDVxZKVmxh0UrqlQVvU9b6tyzsckhGzs2JCGr2OBIn/X0ZlyAEVZhoVU2qnbt2kNbWNpQPLQMtqk/bXKs33KuOSsdotPWdsmae1VrLK/ZxkrFGqo0SqLtO81V+7w2bzPNFXvYWrd6bs86e816hjusfzhra+0Ne9i1Z5+0Nu2fS4t2QwDZ0HN/tyoRpcMyecv3D4iOiHjdmqoMdqT1MhjYsa2WhpVspC9j/blOe+XCObUETllbpuhC3dWUht9altuStG1p1ErP+tqaOJDZMVTi4kaFu28Aw55AZ0O8sST66oOeU36EL75uAsh4n4A2fKJ3ABpddN4tp7JP+TM0VcKEbxLecX7gexKeu4u4eI9J34e/rxqc4C51S7jIiIejuFIT90rn0XhEW+9fVnrpkmMg0BOkb3T3ubKTtDz9RH1aj0obK2s3Bc4sqCqJV+laq27W3V86GynS4K9EoaCSJEiVAuNaobFHuklWpBWeC+UqvmO9DCRvvimY6If7mDEWlWKa60dpQnIfgxFJPMPedHBmCoZAmANYj5CDAoeIyaODLkTT9UB7YFABK0ImQfmVWnGPkXS5Kfb22ZS0IzjHp/Hoe1poEV8wvCdC7oMRIx0pY5LOo/3NzB9mb2kHWzEg2ynGGWt1MVfJFh7csR3d01cc0+dUO+PXa+QE6MWMRIXlRGkYh3joh/a50MHpSkUwPn8MvLHj1/Q0/bhT0nRzYtyK97dHumFK/IQQRVHrWZojn6EL4N4tLRytfVIa5MmT06rAztvAYJ/SRzoVt8AErZwZEZH3PYHvmp9CE9Py2nzWwz/+4y/sH3/2cz8Mlj2gb9++75vdUCmSjn0WZKjVkMv3GKcxLy1VfP70cy+dU9wjEkjKsdNH52dmVu39D67arTtz9t4H1+yza3dtrVpl8rrAkMSLZyTQbaJNh2hUKBbtgQDxI/mdr0m4mE0y1GnnRzvtynTBnj0xZgUGFAfzNj6YszMDeRvNtSkPa/ZX7//S/vPnbyvO+7a7sa7wapbv2rWmNOWttVXrEIC3N+fMWg9sr7Vm/YVue/7SE3asb8SGBydEg6L1ZNvs+Gi3lLFNVZyid0de+e2wyfFhVXoTduv2rIBly0EDmnLoAVc1GmxW2nizxd7IAXBRdmHSe6AB2mN5w3ss/fbMjmE/C0Avw7J1VbSpW/1z/6kJfji8Yg7CTeJyPpZ1/4k5TFIqA8mj+Am3kZZoVeofbz2dKAau4Kji8GsmuuXgO8LCPYP3KE8ANGCJpNK9wLgHx80xUM4q2U2BcrnCEWsVVw6o0LMqZ291kQeFEeAaV/ib1gwKDhUZCfJ8KO9pSxdxcKN3ThNaVQkexbzpFJgPMvzIDVL72Aw1PNoDxJGcOzGcFik9nJB0zgdQQPDQCvCnpOPeLW5FSPcLE6WERSBwLydi3GJfn+X9sNgIhw2HKGDf2lMWQ63s6XBGCQZEeHjHvS/oEKiyp4BbB1EAPzQk+oMB5x1paKW1Wbtz41PblQDCk+wbTH+tJ1RRAJyRZ9JIX3G844b0Afbs2SxY1BcsjARMo43id1/5yblGe29m1lbWSs6MhEHF5QOmSQWWVnq8oxKCETsEdsPMghhg97Ytu3rtqs3Nzyo8VhDSp4pwtUkLTgSBuJWu1fUNxcVc1D0XkuMC9kKhYOsbq9ZoNgTEDIQyyNOhigmBzIq+nba4sGm/+fVV++SDGQF01T77bMauX5+z9k4J6H7Ttnflvq/bXnvtov3gjRfstVcu2xOXJ+34iSGlgQEdaesCeoBud7/TcvtZyyjejxqL9tbSLavvrdtz05NWFj0+ZaBvX6DV2SNNql2VRtO2VJH0SCPv2Kra1vqiDQvgz/YXbGb2vv1PP/sHu3/3llXrM7ZWuWPzyzO6r1iG5dptNQeQ9q4h2+8SD/XkrNDXo3LftmL7vr1wZsJG+zNWE53LWxJn0Ze5vwwujQwXbVKthjt3Vj3ddNtsVmMwmNbUzIPbVl5fdmCh7PgdNcGLcXVtjkKgHBUHlnJlvIS9lOkm83Km8icslWEKwPAu9hB4eX/0GRNuiSv8xXfSBtfx3V35e8AM2UCWeEu3HK0+nuWXV3TPKU6yQEUe/c5Z50HGJHxmFd8VTrSkRTPJV5MdGqU516Rw+Hz2kizgLEuLj3R0KlAGEcENB1VhxP4ey2KxkiUPN5EbEkgcpIOEyTolHXTi2U3SveRG78Opo8hhnh6xQWofjxGl4sd9QiwRMQghYup1MBg1oArdAQoih3UH7oZ/yX1cvCCoiXHPxReVSBjy0mLp9KcrIjQZClHxwYAwiMePlbBQE+s+vcKIaLtxBJaavo2a1/Is4oDZfOoPg2AS/mZ9wzbXF2z+/g0J34oESYWsRFHYnj9nBACfvIZ2r1uBTuQAwZUDrwgYaIxKJqGNrk4q8qYb8sVgnZKnfDMiLTCWZXXl3j4C2+XhY2KLRQmHhyX/CqNY7JZVpbXXYffvzdmnn1y19XVp4i0GKgWAHAbqfciQnDnQlAODml0+84Q9N0aGB+3FF1+wp648KS2uw6ecMRuGLSGz8kuu9tukMWZMYDVow8NZab17xib9i/P0wXYqK6p2BHj3HiwKMOcVBotnMjZ1bMyOjY9YXs34rIC2g9MypJExI2+/I2sPJIwfl5cVXpedmWA/kXYbVjxTai1VVKd/sVqyf16ctXuqOD4vrdnN0oZtK6+59m7bUhm0b6sS2tiz2Xtr9osvb9mXy6s2t1q2LSqY7qIy2q2atc9yXf0S+l1pcAu2NC+Nfn3WytLA1xsN++TOHT/YoVKqxVTHWkW0M5tbWBc/tOxb37qobw2bfbhhs3NrPruFbiTGD+r1TYHQxpEyDj4/AAo3MHtUtP4Ef1P28IHcAby6kYXO7iLeU8ZJWXsFIHdhvUT8vXuSJayv3h9ND24PLUZ3nma/J+3JvcdHC1DPTNGkpYrsyGNkI+V1vQOMaTEih8gji1FaW2p5SmveVnlxXmF1s2blzU3fWqBUaYhuO5536MuBEMgCvEDZKEDFgw16kAZA2qkmd55mffOFKkl+XetWemn9+viVKj0xmNzTD47Mkl8cu4dvxKQ0/LeYKPHHYdB0PdORhCCELIk/YuMHeWDIhFB64TWufwnGcKU0sTAI2o1v1g3AivgM9rAxvXRdPaczFOhywI2Y1gE43PPO/VOj65quxYfhvOkFEzUkZLIwUqNRsVq9pKa+mv7lFdssLdrCwzu2IO2I04gzan4Clqwe7hCoAM7eohUTkH9A05um4lyO4WLlI2lpKh6YNEaT0wpDdkeZFFjlMjm7eP6iPf3UFXv5xZfsqSeeUpOb8BFOgJrVgd2uWUEpNDDIiiyhaXG01eKi0qvmI10Yg4PDdmwSbZhTSxjZjlYDK7noP+eeFX1MhePKlD5mgvh+1D0FgWOvd1uwMAW/TJtjz1/6zJEfujzoLnnyifP2rVcu2Q9/9LS9/upT1r6HJkRfdNNm7i3Z+x/esX9+54b9zU/fs7/8q3ft2vVFaaWqLLIIj1ohyj9Lua8vPbT//P7b1t1osz4Up/KWbagVMagm/+B+l91vVe2T0rpdXSvbjdWG3V5r2fvzK/bWw4e2sq1yKWRtu1PlK7pmRKN7O1W7Va5btaFKUIKeZ2MOafYd+wzEqpxV/p/dnLW3Pn1g79ycs3dvP7BfXrtttxZXrb61b6u6slJ1Xdp7UwA/M7umiqOgMmAQt1MV4KJaGar8xFfspFgVqHeplbK1tellewiMlBbsL95P7kNWDk36zXnCFQoYKsZNoksr5CTlGVqB7p5f8g5DnDzjOA3v8D617vS3jfweatuq0HWfDt4jRygXKDXIarQWAefoIvQ+YLUQOUEf2WN7XY6da9Srbre2ai5nFYF1ebPhA8kVxkskI8QASKfdKt6PTJyKh3QoEfpjcBBFJcWN5HtS8eifW+QKGeddtC7pkmMwH75VTF7jRRgRyqM1Qc3HYijd0HNDs+QaP+5A2nT6ixPYiSzLDII9FUxSSyceCSHxRwHAsDDBoYU5ACEYAk3XBwiccVUjE6yuhwMVXFOLxh3LTnELIzF1jtqe5c5e429JILfK0obWBHbLtr66aPPsC7G2Ztlct0CrRyDJZkaAJyegMNe41zVURpnB2x3lw6cECSjSPjPyHAxEOne9e8XBUWDQvtNuhXzBnnnqaXvq8mV77pmn7dVvveRT+VwYRTe03+7uPmPGylHaUhkwNzXbpTS1ZW2z0vR+5+9+71X7zndfte4Cex+IaY28Vl07ofLoUJpi2fy2T8mD9js7e3b92nX7q7/8K7v65XXRBw2HzZw4jDbvWjCZIb6VlRUXPDZU3xf9lFNr2+XYfdFJmnZPrmBPPTNtf/onr9sf/+hlu3SBft68mu/b1p5VpaVwVfTefF2Xln7t4X0bUgUwWNu1rZUtK6+2bHFGGml93146cdb+2+efsT+/cNp+NHnMXhwt2pXhgo0p3fP1lr29tGJXF5Zcw3tQXrdrW9LCjw3YZwtzNlsqqSmutNEttccgpyo4SUobffF5s2eunLRXnnzWnjpxwqaKOcuplcK2tVVVwD2FPqupYrj14IHdvHHP+ge6raerYKdOTQb9lX6meHJeJVo30xkrasqLKF42lNDvMgCP80ViHIjkWmwdoiEDOEbXh2QGicBPAmBRwcsP78QfKUB/PcZw8tV3qTn6DZn0liHh6NVRoMbQ0mI3QSoP0kO/cwwMyq3ceMsVt35FKdoRX2/5jA1O92Z+OjsqMnOjWm/6zI1NlVuaYcLKILiKPFqiip98S35843825xLfuyZMNKRT9iBvSdz64O88P/jzQW0GxEPJUABxTWj8qM3jA2iAlIEj14CDWRgkcsJQ+yEUFAaSAU0hot/AaPiTe+jGPwqJbhC0YmlhvruVmkxMCQNI2aWM+avUyNtiVhYmMBPAR3jlm7BZ7BKAnQ5a6LuYmtkVgCJ9hu5YFQc7czWkDdaqnF+4bNXSktVk66tztrn8QM32O95fNjR23qbOPGfTZ56xE+ees9OXXrWTl16z00+8rvvX7MTll236wgv6/oIdO/WMDU6ct3zvpPUOH7ehY5dtYuqC6NDlmoaSo/TRtymQFHDuKttM60JDZbAum2FjfPpc86KDBEF56sz0CGxHwp0qAybmsygA+KbrY1f5YeFFU2DvKxI//cKu3b7jAk2E5IG4MznKChp1iJ77Eho26t9WZYCWYjbYz0ncfba8UrKR4QF78aUn7dL5Y1boFqOrTPc7tn2j+/WNLXs4u2r37qmpv7Bndx9s2FZr3/oGlUaljelnDFq20VffviVw67HLF6dtcmTMejp7ra9QEA0E9irf8uaGfb62aj39/XZLbdzb7bu2km3Zcv+uff/5S/bMmQn79vHz9t89+7T9b771hP3v/90f2f/hz//Y/nevP2dvDBXtQnuPNTd2bF6tiOGcNGlp3DPrqzaqOLaZJbSflxYtOmbYsY8KtGg9otyL54/bqf4R61NF2Fc0mx4s2jNqdXRnC6rsxG+70ralPS/Pln3lox8Wq7SNjw/a2bMM5ha8P50KcG2jYQui2ezcvFok7B2tAsEeEUvnbx6RFyo0gCTRRkkYrRO3ekYScI7SR3m5aMgPygrgRNhgknd9yBCTA3hiA7wC1A+ALDE8H7V4JhjSEnEpLbLetyzLro2+JS1pVAuMNDnUibf2VcEjQz7uo+emKqotAXOrWRN/yR881tiRgrNpWwLlemPX1qu0aL0tpmYo86PbLOvjMIqT7QPhT2KTBswAOolD/Qt6gA+RZ8ZmGE8J0tBXjcWdKjYILQELTFJ4eiTtKAW89RWK35D5On3/JXPICY/aQNODa/yiiUKz0snhzuib9qaGTAyiBFPEgIgKwomW+td3Z/BgMJ9VISZAS6GWBXjSI91j8FFuZR2UBcTE6V0a8hPacnQ10DeKpoX2DFN5V4FxYvWmlcvLViuvOECX15dscWlJDNZhV55/3d5489/bq6+/ac+/+F278uy37cozr9nTz71uTzz1sl1+6kW78rSen3ndnrzyLbsksL70xEuyL9vFyy/YhYtP2QlpgcWChFwc4k01ZyExEsKovMOcYfQNOiEIPOm900jvQpi50o3S5TYjwO6Sdj08NGInpo7bxMioBGbf7t59aB+8+75VytLoxJ0sfqH53SEwZ6AP6kOLoeF+O316SqDTZxcvnrJnn3vKXvv202otxKkqLChgG9Asg4wIsJoInAFZ22rZloT/1sxDe+vtq/bOOzfVzFelKgHKZDttYX7J3vr1h/abX35s//QPH9jVL+asVGqI0vK3rcpCgMky702l4Z0H89benbWBY312drrXLp4asgUJbbkna33D47aw2bKrt2/bnfl5++jBQ7uxumDXl2fti5n7NjwyYK+dHrOfnByz/Ua71VsZm1ALZ29z2yult7/4wlbUnKZrqn1HFRv91ErD+lbV3rl2x+4tl9Vq2rJ28cJgMWsXzw5L+9+xscEBq5TUuhLtulQ55fICC4Rb+W+Jvg1p/dbWVHlQ4e6IF5vin4Y9UF7W19aDvwEal4Pgf4xexVW/1FD0lGta1gHY/sUt/wkiBV+fp49FkUnDJj5h0VF3ro3qRXrlW1zxk/hLzNFvafh6En+ad1OwMtZXn7pl0609tb7oKkSeQqaQTZQfdlJkein7bzTUoihvrKsSrng30PpG2fueyTPEQP5Svibf6cA3s5G4+jiLfr4ASHmiu8UrMPkhD6QjWqmSK4UZOiDKWSL7Uu7cj1d+7COTc7kh+kdt/k0ADSG+UePlHIUNIb3wsdRcMKeIwxXjMaf/vBrGUiOTdN7xLWo8d5aYlKF4B9GpNfHugLtDnzJ91LrShSFG8UECaRreJ5a8A5CdkXTdalTU7KrpHZu07Kn2pqY2gVjVKtK8SmtLtra2Ik19x06duWIXn3jRRiZOWN/QqOXU7M2yiXl3wXLdRTWTe6SVhu1Co5LtlBacyUkTZc8I3PNez1RVMJQnPjF0UaRNWb+qsnJ7IAyppUmJvxBg5sv6Ap222Jjp0oWL9sd/9GN784ff8+Oann/2RTt96qzyydzubQFt1YWH/mjIKba2uloh0Gagv8/GRodsZWnD/vmXH9mtG3cF/N02O7Nk9+7Oi0RxPh1MjgCxn0Jvd8aev3LafvCdp+3Hbz5v333jijTuHm/usghpebVqS+t1P93llZefs/MC/+aO6K20M6cVoOqUu7rA/ouNNZuWhp3fb9nxPtEtm7GlKt0FZbuzNG83781av+gkykoJ7rDZByv2yc15hd+0nPLT15e1qbFBmx7ts+2seT9xuxS+ljS2va19W1osCTxUNUhz3W4TcIiG6wr/jsD5wfqafXzrc7umimZJgF7fafh0wuGRIYEuALRnI6MFxSEe6YhBMM5dXFsreRcUfbUsWWaqIkBdFv/cv3cn4VlM8O7hs0igW+cAXXnPp6/KJZIU31AfwnWEEcBLV1kyIOYgLX53ueEqefMrGnqEezRo4oo4D+Ol8v+KmwTgcUMrd1ctgg5pthypRlelK0iJknSQFrpBkC/JJO93RW9AnRZro94UODdtvVy3NbYMULhEBzizGyXyzIEQ8LnTAYXF+T1yEgPxQQWPUzaeA6iRB6eU/Kaasffly/LIKkZkjhZ9R3tOLtVafAzm3wTQfxDj1RZE0F9iIZ/IqnsKEJDmPsAX64yjnwN08i2++1cvDZ/BwI0HmFgxjr/XLYBL3zE1tThEzVgVCn3MxCngYcEB+yXQNbKzvaVnMc9OU0wjsBLT7QqwOO2Bgu7p7rX+vlHrFqg26UgWI05Nn7KTpy5ImyxaZyYnS5eNClzaHfzD1L5O3WMzaspnMjAZuZbQ0H2TCAtF48yjO7Kj5LsJhkyZkg+iCO+8toehQoPw1gUe/V0wstNMP/rvYPBcLmNTUxP28ovPSQt+xi5eOG9PPvGk0tSligfhkeYroYlwJXaASXnT5uZWBGAb0ow7rL8/FuBQh5BPZlPk812+GIiuCt8cCIDbFfAOFm1AGmdfd6eAuUsg1q3mPgInYVMEg0M99p3vPmOvvHrZpqeL1lvsUIVX07VP1GAGx751qDXBQNtKeYPzSWx5Y9OUVJsVUHI4wqvTkzbSK7orrQMCgva1sm2tVmx5ac1qtS07MTJs5weH5NNsQ8Q9dWzceoby1jPWbeMDA1ZUxdW7wxiHSIuQ6s/7TlVGVTXDh/K9dvn4cSvms7YmLfv2zKLVmtK+pN1zwjqAe/v2nFWljUP99nbFJK15o7RuqwJ2FlawrJ1pfwy05nLS/DItVYar7teJKBNAd3hNjZfg196lJgXJYBqMbviTjACI6b7eoSUKIJXJGGCE5xS1EhxyFQHENbWpkVuvLbCIluI70LZV1gqLViobbMHXsdCL1ltU1GlwpBUliYF3H9dpqpUkYGYJN4fBskhps0H51qxSV1qdn53dHTxRjrzVqESHsqYwhSdKisOK01FXxww8JXmgjxplxgVK71EM2IPGx7uQK/HZgfzgTf6gi/uPIB6piZw9aqMMQ1T6NNlCMkZcISRaIIAWYANQpTWvMwuvgosgmwcVVONJz4zqyHozhwLQ+6ixIW6bGDQ0aA5EZQpbHDBJ3xaDgNTo9JltK1oJCt+o5QFrMRJ9gL63hfsD1Bn1zVqhZ8gGR6ds6tRFK/SN2/jkaevtG7AuBkW8ZNFkM2rqixGkvdJVQBcDFk0YhgCPvYZXmOSDbowDE9yhnAQNHKD5Ob0IOxjfARvmctdfNe5W1rUCGRg4tA9C2vOZBMWCtPlsh02Mjdip02eVzrwATZVREwYNWtI8LUkTrGw2bXZ+za5ev2/DY732xo9esbHxEevuydhTVy64Zj3Q1y+ttkcZ6xAQtdnyetV+/e4X9tZHN+3zmyt2/e6a3Xu46lPl0Oa7lJ4+adjH2BJU2Wcl4Z3by7a6tOkCns9TqdCfrYpNZZEVsGxK23772gN759pDad8VG1F5vDxx3srzFZu5t2j3llZtRUW7WJI2JsC8fHzavvvck/bi5fN2bLzfLp4Ys3OFAevbVUUjjXpgqGDN7I51DeRsZacmUFCZ+xLtXcvQalDLptA77INTT02P2ovnpu3JM8esj4GlbbkRXS9cPGa5bM4+/3RGlZlaHyob1cU2NNQv2lyyIbUYACam2QE6E6ogmEpYE0DXpP3TH5oCZGq+/oxJ2MLNwff0JeDpsgNYi+ldkaHbLlqPdNM5ODugH/WLxS0yF9evxk0tTHyAazJOQ7dEAvDhfs/W11dscf6hZERyIz8uiwom1A3CpsKObkRv0SZaNN0cKDpNteBqqsDWSjU/bafFTlgJZ8OJ4G1o0eAFQBrAjBueqfCjQgilDBMtTAYMlQo5JhzcxE6WdGNgmUuOTErjx51oF3RjIRqD5kdp8WgM6XwMRtECKk6gAGj2lkj7kuK9rArCwSXx5cSWjXdiFrfxjsKRJ1RVKbL4hcBoQjCaXMKMMJWan9Tyu6q5mcaGVgzoAsZpd4cPLMoNcbh2rTDYD8M1FBVYuzRC4oYxOVQ0k+2WAE7a1PEL1tc/Zh1q7u4A8tTQzgA0dcUAymsAKhVJ1NTQgv4wBla8XyzJi+/cJr9sdu9MqLx4s0xuXHMgbOUxaAZQx/cD7ZpQdO/xOS07lCfFpnsfRMEfzAjguzrSYdkuNgkasNdffd3OnD/vKy/zuS6Bp8qIdCpP5c2qV6zV+pbPT/31P39mf/e3v7H33r3qadlp7YaW2LWtPCh8jg+Tdkn+mMWyslqzjz+5a7/59Rd268aSspsXJdvt4fyc3bzzwN5+92P725++bX//sw/siy/veYXGghxWTe7RzFTal2slKwj093c6bTAvrVzAfHJX4C6Nf/7BnC2VypYrdNmuKpwNFsB07lh3Z8a6VJQotCxHzylN2VrdprJ5O9M7YDmBTb7QbqPDfTY+PWI9fQVPN0ev7SnsdrV8hvsL9vzZ0zbSBU3bfHfCEWZxCJnZcY3CGxvvFeAOxv4iXZ2iadan1G0LZDbWpVUK9JtqFdCF1Gzt+9S7u8r3zMwDq5TZ3U4JBFQT3k5B8qvWPx2UMzyjt04nXqUAGgoGYYU/3vksJQfqFKDjO9b9JvdpXKnxuDzsAG+sHvSFdOILOQtNnYqAATyA0t3jTmkjbz6lTkAcZ4TGTKlUiWJDM9YTsIPilviLGRycoAN7ShA9PpIB3tMCZDonMzYkLSQw+Uac8HOk2VNGuvXCFQ3d6yH5l+SFH5WYrpFPrP5UxhI7pUuVGuXyGAxZf/QGYgIMTjCnhBM19oPGQYAMVjRyYvEvLvHCW1hB44TUqQvBqgKhBuQpwhORxQQwBnN26feCKfzUEjEJdrtVFw/sSOgBatWWYiSvQVWAcSVqAFVxIUDtaj53qAlHd4UADI1zaHBcoNbvbtq8WQygiDXQXKE0Von2c+TozlA4xEXT02tomAAhE/NFBSUgkE2ZKzQGQFXhQTu6NZwemISeMintnH5ws64IiodBuCQEDQE/SR8x8UErpiIem5y0Z59+2o5PH7MeadZseAQxW6LN+sa6bakZuinh6S5QMQ2pxZBz7bvWqPlCjNomGhIHhMqfAHJvryqB3bJ/90cv25/K/vEPn7Zvv3LRzp0ZEc1rCqtmv/znD+w//c1v7O0P79u6/LP0/Jln5eb8tOchkykovaokBbLZbMF2AcjuTjvW323jgwLTnOLfbVhV5UvLJJtR3qSFtVfq1rG/bdWdTVteWbHbAv2bn9y2Wx8/tJtfLNvdmXlRQfwi3uAA2n1mEDSjT5l9RDISWuhTF1D/49Uv7KN7X9iD9Vm5Ub6YXqdKiDMO90Rb2j+cnjM2WrSpKbUihpj/Du+02/z8qi2o1aGcWKu15f3P62s129gQ3wlBGGDkYF0foALQvCDh67hPyzm+wT/66d4tz2JQQAbAQXHw8RS/ildxAwCKpwHnlO8dxJMwHKjop/oXTaTjIE65J0XeolPeWWsAP/v8+JbKQHLhsgGAJoIa4C3eUJqoKFz7Ri5JF88Kw+WS7wqL7sC+YpcV8rEgBT6Oge+Il7UNvne03oc2HPxPmK5gIUt6h3y6kpP4d+CFanLDToW60Z/oIZpBx8gYbpE3ZCTSz0yjP5Ahgijgr5nI0SM3gIXSoz/AJ02drygC/PyaMJx+GJFLfiAW7p2CeimBdZDiG67kT7Wdb7TiPnglhhVDMXOjKlBpbjUEIJu2oyu1cjCrmEpCGV0h+IwCi75pvXAlIQYPIlTF5xyj2GEKqlkKn5VNMA1aM6CHSwAVX/rOzzNLmM7ojGorfjGnuMrfkRcAQdwtzzBVwiSoETANV7nBHAViDACemnjPXdAaRuUz9EUYfSk4KeIbP7JJ8mTR2s+dmbanL5+1oZFhOmE92btSBVnUsq1mKIMnuUyXXTp/yi5dPm39vT3SeBq2sLqW7N4WFQmVExsera1uilYA77AAvWj9/dJUxwaUhn3v7unvH7KTx6fspZcu2Xe/fcW+8/pTduWJaRsfjVksqSa937ErbThre9Jc2/NtNjk+aH2Ku7NXzVOB9bkTx+3MyUnrnxi0ZkapVr77VXlShnNLJVtfLFutUrNyZcuWpaVdXd2wh2zM3zTbWmpaZblhlVrTBtR68G1SpaVxknRbs9NmS1Xl2Wxho2bXZpbs9uyc1Rt0iVEelKkCUYXbnc3Y6RODlhPA+MwEAQ/7tRT8IISsV3T1uhK0Ry/6jhWLnfb8M8etr4cWn8oHPlZwUaq693EJyg5GlAV4VG6AjN/7NzTQiMtnMunZFQ49U7a4YTCWVpAPku/EOEyqwYZ/+D7AmrgCnORTf3rLvwOT8hetVGcaGYB5fW3OyqVFB2f8uyOVX/Q5h4atSP2ZCsFp4xo1lQn5U67E89vKCzsA9vZ0CKA7xJNBCcqTMAFntiLw4PkpvZ4K0i75p4LyPaMlf95ylUN432lIcbkMySrf+pN/+ead3BGmZ5dX/PTeXzmu/EEMwR+h7qEhlY/HQBjKww2sRvpIZ/Lk39N3ENe9+HtcwHXhJw1ET2imKlgvCP2i6QSzMdjVsvVSyaftsL5/s1IRg27Zji8p5QBPAbC0H4QBRqd2jWYP4dG8CaGIovJHt8HUwVwHVQcFqpsAP0CT9Kd5UMoSiz9fDJPU+OQXZoBRvA8NAZE9qMk9UCL/qolwlYUkr9ijxtOtMP41N95dAvgTltywH/LLL79kp06fds1Br6wmQGNwi82OAPsnn7wssO23q9du+ub9re09Ne03vfnK6D1bvTqjc0hUtseWNyr2/ke37K//5j176+0vrLLZsJ6ePpscHbMfvPFt+4s//Ym98a0rdnJqQunpsNXVkgRR2rm0WchCSAy9DRcLdnpk3CqqCDJCzO2OHZse6LUT48N28tikgP6EDY6O2p6AtSwAHBgesPPHJ6Xx56yZ3bfiWK91DeetXmi3q9JkV1TxNCxvW05eadCKaXJIANuVl3AL+DOKQ/TvJq39g/b8qVO+pWpJldWaQLuD2Sp0rYnGqtdtbm5VfLFvg/2qgJQPZiWQ/qIqJu9aUGuxoVZITzFvGYHQ2FC/DfZlrX2npBZcLeF7lZF4wg3lJlDzU/DViqC7jUH22EY2eMTZAn8qV3gHIGKvcbb5xBKI84/AEmBE023tsAsji7YC0A6sVwjiZ5cxvCZ+vQwSBtSzSx4yste0VqNks/ev28zNz22vWXVaQAPvulA6aLkypS4qkeD19J5IuLIIyudQU6mJ4TJCZfaCcU2Zyl5xkgxmwfh5hlIceA45D+3c53wDLPrgC1dEeFqK8D30ID3QjHIhjSFv5Ie/JG9ORoXBND2u6cvHYJzkj94EIeI/BCDzEFV/UDx5E135PCcunVjxxVknUQ2o6Vz70yO1KTeuKapACI5CQDA21stW3mCEGS2as80EJi32sWDqHKIvbQLNGRBLogqwD4DGEH66haGbhHm9OZWkNeIEFAFXnn/bYnxgxJt2NK+oDAhT38U46TxvdysbAH1YXGkYYSItpCm6QXCbfocWfE+sv48wsS7cuqLpkxf8dkgweDc1PW2Tk8d88AQZb7C6S2AGmLPxkyhhn315w2bnV+zezJzyIKHYo4+bs+Wk4frUpIwfkbVW2bC33r1hP/vHT63e3LSpk32W6+4U7dnQv916ixkbHR6SFtknPx0283DJbly7Y3VVqNkc22lK2JW+PQl5vb5qI7pfUVlu1XYto+LpVTwdqjyuzT6QRla3pwcH7ZK04HPDvXZpgpkbEzZSKNimvu11bdupYwOW7++1tS4BVKHDPhcfzGQEpErTmPxNOrjS6lDeRZtcb9FeOPuEdUsDHhzptydPn7fvP/eanT1x0tiXuzPbrXz3WLXebp/eWLCb9+csnxMAZ3PGcnu6UNZWVtTKEACLxk3xWb7YYdNTwzYyNGRtDKZuSZOXFTKoKAJMvMj0RiRVmfBMeVLJwi/IjN61y1LO9PPrDvc74iumgO4wxuJdJ3Sj0Vrbsn1puvscGLAnBcUHwIIH4X04HP/8C35EEHjjL2SSuJQOKmLWAqwszdiNqx/btc8/sI2VBct6l1jCs3JLWliPwH2neNr9MjAomrAQKro2aE3uildYt0BlBDBHKyz4WVzBvfLLYDcD2wB30ENp4uqVCzQhevG2xxhz98EHQBkZ4n2aJyYr8D72ZZdRUJCUa9pl5EofL/6whgT9lnlMAB0GTc2bNSIEpITIKR0gojNlPDqB3M3Ble9pLShXoLSyw6CU9zGBsNKoKVQKEjcclbO0UrJyGQ1600GajY9gWkB6W/ecdKFSUej6kRzS55rAjtzBxFFDR81KVwH9X9EH5qAqZkpSH0ySWNKN8VvdU/A099CMQlNKgT5hyNQ/fvByxLgbz3vEBQ2CiQ/jczd6F24UOsymOJzRvuYupvMFhV0gxLQwJ7uk9XT3+FlwgHGlygpCumw4gqhl77z7kV2/eV8tEwm7tLlyuSYQ37FCD/OS2bUsJ6Fr2cLinL37zqfWqDbthecu2o9/9LJdOHdK33cEaHSJNGxhed7uPrxuKyV2fdu1CYEqMx98Pw8JpPfJC7jZ9yQvzfjZiQnLbO3bw4VNW69uuS1Ks3zwcN7+y6/esf/0i/fsV7dnbUEVwAYrVvtzZgNZ2yx02lVV1ItqNH2+sGj9aj5vWssW98rWOzBg26oozk6O2uTIqIBUdKUrR8DbI2A+NdAn8JHmvUtVroohI61Y4MxAVWemWzTospmFkm0IpLd3xYdqeWS6un1+e0+h10ZGxvScF2Aozs1dtRCqKgtOrGnZz//5I7t264b484FaeCUHFcoJLqNc4EgUA8GYruJDLDypd9GFEoDOviJsRdCol1QhPLTVpftWWV+wxbk79vDelzb34Aubn71mG6uqULekmIg+vkOjLBooigID3zs74lHkUenD0sJLBxYBRPhpRzxQKW/4/P9ypWy5nqIvEmpnCwEqfPEo4qNsWJdaGBlaaMqNx5F0v4QcRPoB6K0GXY67iUwxUM74VIA7luEcZkehWcuJp4Pw2S8GqXFM0TuXTwdtKBhKhStL+pGvgBq59zxiXUiUnqApYePWHXJHJH84E8X8O0xSbRwYUgEVUX04wjn35ptv/vipp546h0YU+yr81xu232THNwcFCAmpIJqn8ZAgQZSEiLjx5Ok+/pzo8S4BKtzAxLs1aSz0BzasXinZwwdL3v9YVuEzv5INhZidkMsz9Q3BjxDEJ3EP+CXaajApmB1gCjjDOCSNdIUzMZOEkelividvJ8uqqf2pGFLg5BoaNXn2kWx2xmttKVwGhmA0fU/8HSxGEeinWnFKiwgnwuXd0We+w/SYQ4AWU6KNIeZyE10wQTk35JFsKj762ulrbpNWRjC70iz31Qze3m3Znfszduv2vNMpm+sUWLZsfn7NlldWJWAqPakpbHrEjnXnzpywQu+gzczftY3SmsLZtStPnrVLF6esU0B659aC72HNGYiFYp998tlde+e9q7YlmrS179rx6SmfY13oztqggJPTu2HLSrVi+419yyjNbO6/tFGxnLRrKoVOpaldYd+VRv/rhXn7pFq1zytr9mVl1e6qcrlZX7c70irvbTRsdqtuHdLi6jvtdne9ZBO5jB0fGrPB/oJ979JlmxgcS3hAXCUtem5t0a49uGrzm2X7dOahNL2GsQczXTRsgMV4CKvNmg2WyG9aX1+PnTt9wrqVP85xvPdgzgYGh9xubW3b/QcbViq3LNsF3drt2vVZVVZNAd2mwJ7TcQZFB+fouFKulBNlrILxqXKAuMCMZdPMRmL8pV4rSaOdtdL6vBSQVbUwKlarrNviwoxAedYatXVVABu+z4UfMybegrdT7dN5yvMNQMJbpE8WFtE/B1MpKgAsvMJJ3BzQ26v0DopmvYMjkquC+ZYC4hNPMjTUFYCH71tNulQC6NGced8Q2NdVYXBQcbQmk3wq7obct8Q/dG0UcvRJd9roYNEmhouir2Q4l7UupaFddOO4LE+/4ksijzzpPu064iVxB5CHcsR379aUdRIgHIlzaNBBmUxeFr3+6zGQuFltu76+br/85S//rw8ePFjT65Zskhi3biiJR2+I3gsh0gIb+r0IAWw4dEAgN7xzkuo/JR61Y2xRSG0nxqKG1XMSsC5BYfwxWowfHiAMo+8sHV2XFlVa37RNaX01CUWjJj1KzbVWo6ymZllME5v6+J6y8h8DKdxT0Lp6YTLgQrNQBSigB0hhRiILTfrQOCC6jefQSOhzk3+FyTcH00Q44hnAS4E4jN+TBrKamKPfv26CEcM6iZOwjxq+AfIESTnQF30QD+98gyqzGhWcBIVv7KudkSZL37p3xXi4oTFRjmzOzpjA/fsPReNNe+75izY2JjBTxdOSVt3cZkvSPWmWXT7ljClVbKgD2O222mxpadE11N5eaWP0u6IzqNKgCBrzG9ZRa9pLp8/YcE/OSkpXo8qOc/t2bGTYnj4xYS8/dcImx4u21bltt1VJv3Vv0W6trKucm75HyDnFm1M+b4kP+rN5O58fsnxnm33r1AV74sQ5aWRUkmF3RZuHa8vWoUpgsH/E6bgvML41v+zadCZbVJO7x/KFol24eM6eu3LRzp06Zf0CrI6uHtGBuSDspsjipW7lFy7ds3xPpw0P99kLLzxp/+Ev3rSXX37aBpXfbVUk9fKKbUuRoYuCVh3Wd2lkBhItvu2a7bcqtttckx6yaNW1+zb74HNpyV/Y8sId26yuikVFZ1VEG6tL1lBFhT8noOKu1TZsafGOLcxKa5+/JXtb9o5tCNj3FHabeH/XNXHJiOjH4Hpoo8GrlFU2l7duVa7kc3z8pE1MnpY9YxPTZ2186rwN6V1xcMLyxUHrzPaIjl2q6KkGFIZXOrGrIxp7U/miuw8ZQhH0Fql+KV/Bh7BkRpqzzxBBG0fz1XeMtx5cJgF1yarf64rc8k5XV1zwon/xnXUQoqnLIV1AIevO98g82KLUBkz+yzL2X2OUpq8CxdfMv/rxD2fg8D3vOqPJAsO4BUT8me+AAw8UUNj4wk9uqdkVBgSOfuKwaBXe9xyhOEDjA22blzvyU2uoSVzatJXVde+X3qzEoGGrXpEAl6WFbNhWvZwICDvXteRfxCJQgTIrDtPRb76RNtdyATkvXGI+TDPgd/SZlAVAtxykaVKl34mDq5NCV58JceAPwz3vku/Jp9RNvDvqXrG5YH31W3pPpRAaOlo27tCcANo0D8qTC0inNDzyyr2YWszLYhcXFBnyHHOdWVQirUZCxmY5zMCoVti5rstnb3R0tVnfSMEuPXXW+2ZHh0/i2YaGu+ylly8prQ2VRU3asTSMtTXvimLuuiLVtx3rknDW9dvY27TdnjZ78vIZgfyANNu67VQadu/+fTH1jo2pIn4m32N/MnHc/mzslH1/dNB+ODhpL/eP2tO9eSsCrDt5uyg3V0aHrKRyfOXkGXvt9EVpYtLG4Cvla6+rU5pmu+VVsbCx0nKpZGcnJ+zMyAlRh7nx29amfGfoqxZtsj09dozpicWCaCTaZrK+XWZGGlh//7DPmZfyKo2v23r7ZaWBnz97wa4I1J+89KS98tyLdvHslN2++YV9/vF7Vt5YsnJpSQAJHdjprSS+LKkSE+BurwigF22vNW/l1ds2f++qVdbmxKINb0HCW6zOq9LqUDpjV8NOlQ2Lgzr1bUNhz4rWC1JWZn2Tr/mZmwL4e7a+MisAf2gLc3O2urriA3xMmePoM2a30FKktcdKvC7RK9PBVMtuYxfDbK5ghb5RGxyZtpEJAffxszZ58qwNj08J0Pu9SwjZBpgB5YbSSN8z4eXUquJEecYlUt5nEQmF4YPY8Kvb4L1gZ+RFN1h41vlR2EArQ+XoQB2lGc+0hHXv40ZgB+NOekcF7/KBIoB7fUem6a6hVf04zL+5i4Oj+L/ZLo5S8gQxoQWF4U+Q0VMCqYOwiXGC6gPgwXfZtJsDkOZQ0QPtYl8CK6auqhk892DFFlcrvnTUj78HLsRolPe+mvNsdWns/UtzS6CC9sQUOwBUdbzAuMFKAwmctJg2ClhuwTIvbI6EYkvMvHdtsMVhh0//UcF6dwVX5oICfAFm9D1zUjb7Sfvycv1gRv1zf0xRi2PhCQe6ANyhnZNXABXj7xWmLjz5PTY04vQbbqEhlQDfo7skKpEIA0sl0cZIitwqxx5XMDgzEFjU07Jbt+7b0sqyT53r6S4oP/sCDYEvAiSvaDC9xW4BzSmbmjymvNGU3ZLQddjOXjUEvCNvdaY5sqeJKoSBgXHbKNftL//65/azf3rXltfYcdDU3JXGBnAn3QI0m30QSepnTTTjdGf6HXPS5PYFHuX1iprz0q5L8t/Ys67dblu8MW9t6xLAjbrN3l+x5nrTRvZz0py7raO5b8O5dps80W/let3ePHXRXrl4wTqk3eahr7RspVbgq/IUbSb7izY+OGBTw5N2+fglpZG5vu02VFTaCgXln+4V0VZpot+cU0CYgZLvKdjaBn3Kez7oisitbnCa9471FTM+jfDU6eMCuZx1+vhJp3UXsvbLn79lX3zxsWi4bpX1B+K/kvV3CzB2qqo8NkVsbAxuExYzlCpVEUBJRxbSrTvpzsBkcz0OrD4nWPmjW4FuCOa9A9yuPSqcVr1h5fKCmuAb4omcdfcO2Nj4pBWlKTtgKoJYARu8kx5fpQefYuozS/SdE71jBk7BbXd3r/I1oMp00PemaUfm5K2uSp8TZtAN6G5klSaiJaYSzwsJlKzt7TYpB1uSU1XuuU7ryXbY8ECPKveCHwqRyeV8Jk0X2ysoroxaMz5tThHA/vA7vA9PxxhLSASATl/+gay6rPBRz8hbm+RZ76FXZ1e3DYxf8Of/WgNfp10cP//5z//vMzMzK3r9/0NdHBglwUEksdAlfQ8p+aUgEkb3yWP4C1c+sp+444Lm531qEghaQPRtO7B7bRjf642mbWxKS1OzugShSmVVGDQHBUSqzdmWlMUj9BFz6gd7d7D6ywcRBSy7PjUppigx8QsqEnYKkGQmspTkw5tWkUa01DgWiIYe9tCQL6zfJ89pmEcB9XeZ9PVXgTeKN94hTAHOaTzpfWrSOLniI3xJVtozPrd5dXVNWpKaqU0BwlrJtaahwUEJL32BeT/2ilPAWeqM4DZVef3yNx/b51cX7N7Dqj2YW7OZhQVbWFu3ksBjT2XCLnUSQZueHrPLl05bv8BpZbFsH31w1TfMofKiQorBMPMyyxe6bXiYLT/7bbh7wJ47fcleOnHeejvZeCnrewfPrixZR7cUisy+FaQxnzs5Zt2DXVZra1pldcMa1W1bZhvL8p5d6p2y0b1Oq2+UrSHg3VFh7ogOwgXbpnKhqad3vT1FxdcrUKnZoK5np04rz+yLHa0QWg0MUm9tMYc347M7HAxVuff29amSEXCI/0RCmz4+aqdOnbT+gRGBz45vRl9r1UUzKQZSIrZUuXUX8n7q+qy0WEoCvYT+2bSl42Aj6ws+ZFEs4PttNNJmQ2Gy4VMrlBG64NzGnHZMDLCzyjNanOmsBd4XpOmeOXPeThw/pfLtDbcC55QfUTzIM9anvCkO3/O5K+NxYLhHG2YVKPuid6tS7+NQiKmTduni03bpiedt/Nhxmzg2bX19/UqnAFG8xta4cfK9KklO/+6kZRbyS36VaEmO67vOoK5yidXB1xRjna/lVv/1nTQr/bIY5CFalQzyR75ESf+eAjKA7XP5ca9awrs3eXjEJlJ8aEgCUv2H1aAFdlu19civ/rkGKctf/OMLxA0Cu7uUq/wFzJmAFsR2UOGD7gV+u82qal406bqabxs2N7tsS65Bb/vG6nU2AqJZygkd8uMnlMgwrcfDlo1TQaRNukAIUNUM8vnQYmK6OdA40BgRklyuVwwqrUxaASP3MChMHIs1oiJJGRttx4/GYpGAtE+eMan7GKBUGAnzhxDhItJ11LqgxMeD79CSe9e+5deZUW9gbITxqP+jlgoDoNEtuXYggTFNGjTCsbi8Yl9cu+EDPAj80GC/d1HRJGVetA+kKM7+3l67eP6kjQwPW0Vaz8ef3rKb0mQfPlyye/cF1HcXbXZ2zfr7pJGOj8rdmMREzVsFls122vBgr50+q6bxSI9rl8PDgzY4MKzy6HKaVTZLDoQsQy9I4KkUOKUFTfvU8ZMClm5rK2SsqhZRW1+3Gaem+KZNrPpTXlU+DEyy9PvY6JDPnx6XrtxWqUprzljf2KifKING3Nmm8lT5d4o2lUbF7q0s2Fx53T5+eFf8Iw240GtdCocS8JNzWOIvXvriyxs2M/NQlc4xaXV5W1paFjj12KAqMw5ApaJjk/4VVSL0v9++fdcezC7a/OKqaLOosNVauf3AgZM8Uw4Xz5/3GTVERokGaNDFx9JxxlVU6UjJYPMhNOdyacOXTTOHnPKi9QINffCOslY40JHuLETeG6aKz/eNkfve/hE7Nn1Bmq5AUz/3IvrBc27INBoQl4SHDu4dRPmLd4hpWplQcQG8bbSmVGENj4xbX/+AyhBejdapu0e5UKK2VeFw5iZ5ZLFKMd9pObVQGECeGOmVRs4c+0hzRzav/MnS3eRJSxQglDmXI9Iu2jmvYx3i3Q2ygazpxt2F+0gTqzvbxT+Dk5f0/psZJGS65dra2u/VoP/NAN3d3f2NAnSzqqYXhZoACObwLhIiioUbiHbwNu4ovBTUcYJxxhCIMvMADXcPgF7bsPm5Vd9Mp1IPgG60pPcKoLuyAkXFQeVIk8+ZSFUxwXClIH3y+47C3BFAi1lcKHgnAQXEWOGWy/d53yIjvQ7OCbAezMRQHFgKhrmm9A3GeW1bAf7Kg/d1iXmdOcQYgJ3nO8mcXxPycP9VcE6+Q5Ek7ekKRq/E+EI6PF18472/duNej5YDNAQAXMtoyoE0TTWhr12/5u8B51EBJzMVhkdGpOWti5bBGwVpjZcvnxF49akirFpvMWcXLpyws2eO2eTEsPyNyg7Y6ZOjNjU1Zj35XltbL9u7731uH75/3ebmKwKxLbtw7oxALWOjI8PenYKW40In+jfUqqFvldTtCdh7ij2+GGVguM9GJwDqSZsaG7ETExM2MjAkoB+1oprEJ8fH7KQqhPOnT9uxnoIdlx2iz3OPmQgqu/6C9UjT7ZN2TP+yl4OYoynNtqXWAPOXV2ubdn9pwSZ6h6woQGCuM3SaX5iVNtxvVaV95uGcMUc4m896ma1KEDkObEBp2SxX7M69WVV46y6gLWnX99k/ZKVkd+7Oq7lfVX5z9nBmSeUlqW1Jk1Y4Tz5x2ZeeS10QL6b9pcq/yg1hX2UAVC1DTnZfX1sVOG9J4eBkmxjMRbvFP3wC3/qpI4oAksIbTM+DDfK+9W1OrZQhGxqakvtQNtLWGBkiDOdTeXY+8mcuLpH+Df515URhw4fhX8/6ISMANPzOYbd50b473+WWAUAqewmYWhIsHeeUfDaX2rIuvS/mpZV3tVtRwDw82GM9PSo34VJnF3POi7ov+BiCJwQjP/RPex70C2BGjlMH8D1xypJmiOAuccs9lSAHKOdsYOKbm8VRVTn/WwA6pfqjNV6YQYZ9gYXIlxApZYR4diI6IWUhoFMvsRSiv+OR5wgH/xRGAHiEg0nD4wcYIuwcTMrKwpKItbJesiUJDXN5WZrsB3pW67al5iz9rLu+RanAVbU505p2AAgxEJt5Oxh6/BFnkJU0EbPe6Rtxoy075pEKB/vInucLN/4FL+EHkzKSh528w3heEv9h4htsmFp/Iwdc3W/i+NCPRyUbbOCVjwfqD/IXQsuLWrXiwDExNmS9BaaBFdX07bbSxpp1S0gmJ8YkNHkBkUBOIE3FNtw7Zs9dedaefuqcQHvaXv3WFfvxD1+zH37/Jbtw5oL15QfF/5z2vWS1xqZNHB+2iel+41isO3fuOpCwcQ7pIyVM8ULg0Z7ZhIjKzfdVXt+w9YezVpammpWfUYHmk5OT9sLUtH331Bl7Y/qE/fjEKfsjaaE/fvqKvXjpnD1z+aKdO33GLpy+oMritI2dPGHFPmlyAg6nogRxRyrbTpvAt1qyd+9cty8XHtr96pplRIcL0tb7i0yxE4gLcEjbg5kZW1ld8crs5MlTVq3UfAoiIMSpN9CWQyBaAu+SvlVr29KY4bmW5bI99vK3XrY/+/N/rwpwVOHFYo5qdUsVUNGLl0UVB2WpP/pZRWbX2uHZDcW7tLTkIA2weHcAuZF7KhvAnAoWA2Cn/ET60a6z0mjp66c7gkFAQJvuA6bCRbdKGPyh2ETrLriN+eK8d1D2cOlSS7R3tUY9DfoGmGayUmrUGsip4iXOHmaCDI3a2OS0Wk9n7OSp42o50eURlQMn0HBALHOf2YZAhaM8q+XQCiXJ49U7l0PShJai+Kk42bQ/ZmLJonSEhCV+QubcePrkz73iijzHDK3IF+7d5SM1IZmPyyjDFLJa1vGApcCdEhAEgEXzlAMAl29eQLiREzHcEazRfQJaiX8sBeTdFLznHcCj753OWG0xxavBzmx1W9uITdXZb4JpX3VpJtTc7KeA9UEzXX2v6B2m5aj5K8Z2bcT7roKhqACI20eWZVKQhZkCWHkW2MgdjB1+SE384JMQqvB/wEik3d+khrcRNk7TeI4aZy59S/0dxp9+C3qnXmnS0cURz/zbt4xozh6/g/1FaS39NjE+Yk9fedLeeOPbduL4tN4N2PTUpA1Kg2Q+sncPIVjSxJqNXWmNoq2Aan7hga2uz9vi4rya9HdtvbIiTZOuAbNz56bswvljduWpY/b0MydUhpuiJwsXmAkS3T+d2U5pW0VpWn1W7B/0xR9s67pDJbuwZst3Z+3Bpzdsa27NOtdq1rlRt1xz14pq5Yzmlba2butpy1u2vmMF+SsMFq1LeSoMDdnEidNqDUz4ijJONUF9pZLhfqQ4YC+ee8qeO3bGvj110b59/orl1WKi2UtfKa2vublFu337vt2998BqqjTQyOl+oVvjvCqGAaUXEGfWQq2ull2Fg2LNRodG7Duvv2b/7Z//O/vut1+wE1MTDs6+IEg0ZIm0t8YEUigE8DGlyZxzypGyJf7VlTW7dfOmra2u6jNyo2/yj4M4LV6l6hWwXqmFFbNvJF2qYNCsc7mCd9W1t+e9VQioui/5YZESDOR85LwSPATfpt1wOKCVg1ZOWdGVgVs3uqKd0p8M8IemKj6X/85ONGBpv4o7WxhQuQqoxydsfHxcra9iEqcqFFoz3jIk3e3WVFOYBT7QVG8PZMYZnfg89WjLTGNlTAqeBqRT/sct6RCdlV5PE/LqVt+hlQDdKybCk9sI/NEacvvoDfmnkJV5QEy0CKJBYGgnQgR4BYjyS40T3ukHofEfTBdYSC2PlSs9ozH4fgQqTOLw8DF6IGy20Uz7nVt6V9qUJr2mpqc0Mjamr0vQ0KQ5qgigph+MU7bpQ2YA0QdUEmYEpL3fNwVpZyTyEQyNIXpvvkUmPV98RwMJt3qvW2pr0u/f8ISBXnH31feJSaI4iOsgDncbxXzoL5g0tQAR7/wT2oN71T9u/Fn02dr2gZyBgQEP+aOPPpb9TBrjmg+urq0zptAuDYxmK6P4Xbaz37TPrn5p/9P//Dd28/ZDgfOmvf/BZ2rel21LrZCtlsBH4LC4VLKbNx+qVSJAqqqt1+y0/r5JpafL40T+qWTZrjSXZeSeQUkBqzTpgZFRGz42ZWNT0rrGR230+JhlBgu2Xcxb+8igZfS9s3/Y2gaHrH140Pal+XcMD9hescc6egoCBwGtKpL2HDMWeq272BvCKn7pEo+169qtNGYExBlp5gU1pXtl2/WNFW3IL2MGwl2xVYfduzdjvX0KJy+gk6bY2uacxaJr0Azk1cVLu+JHVsgN9BXszR+9Zt/9zgt2fGrEeugmUoBraxsC5i3bKJedv4pqlfhsCcpPv7SM2c4Vvl5bXbcbN27ZgwcPxZc7rt26Zu9AGBVwbJOgtOobXZW8i6a/iOv8iobKghu6woKHY+wFYJNfKm7Fe1STxgSvw1fBX4yhMC3O+7ZTFuK9wJWr3ysuFBM2McqoksuoDLKqQLsLw9bTMyxgHrHxsUk7NnXMN9XqEj8BzmzBq+x7oOytw0IpNvdnqqvPZZbSxMwhnzfOmJGPFalgSLOs4w3W05XwOVo3QK3KxZ95T3Y9nwC6FCndhlb+zRpo8ftMSO5jMU4FZZ7+NBqwUA2iiEB+L4aAOLr3bOhf1GiASVoThvvos8KdrGpMNF2ndlII6SyPDhhSlhO0WwqfsJgWFKUeILApbWxpdUPaNOfqSZMWaJcEPvUaDFHTdVNaHbM7thQ2GojUPwRBDOlAKKITW0p83KT3XNGiYxMZyp70o90rr7j1OeuH3TKpScNwDSExwWCpjXfuRgITJqVN6icc4T7NL4Y0hOUpvnk6PFz6x0kruwFu+1zVjXLFz+27c2/Bfvqzt+zazQdWlnY9v7Bh6xs1NY8ZNKNyFXhIE2SFGBsaUVTNrX2BdN2uX78vAWM6I32iGesfGFPTfNN+8cvP7Oe/+tI++fyG3ncYJ9YMDApcYVOlgUFJT7n+sVc2ezqzyUKbmsvdw0PWOzFivePD1sl8awFwW7cAJ69yyUn4upQmaeDtTIEEgATOe8zl1TPgjFbJcmQGmfZ9+IXBWwk4/8Vf8+sLdn3unv3szlX71Y0vfWUhU+2gMy2OPoEyFTWrBJn1wFas0I6plwz1AKwQgQUZLRGbPvR+ae8jQ2oJ+MZSSEGiDasik1rh4yQAJocBt3UgC/DWYTmiEdLXvbCw5P3eaJTOAyKLa8+68XEQAEjPHofSEOCr9Og7/BtdA+I7fWfAra09ZzuM00gR2VFaiTH+Yw95B5PyHFdsvEsrCCktitsHBlXBeCtTbl3L9kQqP/LSpm9Mlcv19OraY1090qQHR21arTNWpALS9P1CDg5RYKUpOypWaqrw6k1rEyDvAdKtmhRmbF28x5RY3JLPaFGQ9qhQQlbpxiDJWMDcAR7sIM9eMQkfQOfE9+MwqTT/iwZN6A9jgsG82eHZP2A9Z0NAF8v3qMlhkcSdownuUqZIrJiWJo8TVoyYMg3++Hlh6OeCoDDCrb54xHxst5a0yY1SxeYWFm1hacUHsLCrG6tWrmxYpVpW87QsxqhL05NAABwA82+R8ijDKg0eT1gHxPRKvnTvOZA72gzkLa1U0jB44v5oWJj03YHRa//mn+VO6Qv3/jUx8fDVcPziX8J/Sm+zrd26letlW5a2PDO7YFu1pk0dm7DLF88o7wws5b3fmCOhaMIKlsi9sXdJb2/WLl067Vodc8qvPHPWTp0clUbZJY0oBPjy5Yv2k5/80K48fcnOnjthzz3zpD15+ZIdO3bMN8UPGnlSCDVaR/rtNqSB19nkSj8G+TKcHdcliwYn4KFcPI/wmPziUeULb3j/rL4BTB3icSq/iAN+SWigOyqlhY01b4nRp8qMAioHQMWdoBzIXY8AmWlzLNJB2Okjn5JWPzoy5nGhTPheE/Jfq7K9ZnsMgglImCd9/fod+/LqTbt+85YtLa+pouC7KCkwYZCQCg/j6VJaUx5mfjWKBNP00v5YByFAMgUjfrrXxQGLIBj78ZkdynsAagzYhfYdZwiyzwZTTskP3O2AFjcJfQ6vR0H66DsHaqWB+dfe9SG6kaZwf+gHBcf76un/zhXUmhm0QdHuzNmzduH8GSt0U7b84KMOganZZoXWbUuyQsZUzihvSqsrcEokGnfwAOmEh0IR8spKljQEj8MjfBdVwRsqZu49fbhV+O7u0RvI/ehNwtTpLzIvC5FcGGG/5K0KO54BXIAs8QvNKBcv4ChovoqvXBPmyU8lSZqGCgR6+3fKUXztNTKBOCMRnq7YbTnaEMPPzi/Z/dlFm1tcs4XlFZt3wN7wY58Yjefk4VYjFlSkjHZoPHAPGxP5iLwc5i+A2P3r2UGMcPjpit9gZL5GeL/LpHHDjCwigaGcYoTtP3fk8WC4pOlJDVGkz55mfyat+z6QWqmygKEh2rULOCfse999xX78R6/Z8FC/9fX22pnTJ3zgsK/YLz8xrlBvNeyLq7fsvfe+sIezJZubL9vC4oYV+qQldQkcMlkJbrs0pIK98vIz9hf/zU/sf/m/+GN78/vftTOnTnkfJN0v9MlSeJ5u8UA7s2pKNWvRPyuAAYIQq12Bwa7Szgb6aIMILuUN9VyoVehsyu7CrDCiog8BJJ8ejfxBCyLziwJY3azYcn3TStIo+7J5e/bEeZtkUyDSpO8AHX2mY2Ojdlp0oMk9MzMrunf4vHFaSJywwyyLrQbXmiLatZu37tqnX1yzO/cf2C9//bb99Ke/lv2Fzc7Oy8+eNersS9Lu88yhqZcJPwckrOKXVXWjt4CR3JAfvQMUPX3KR3QvuHfnMQxgGfvGqHJC09UzYRAmC02gNeMO1fKaDxCTp1Q2vY9eJq38MSkPYr9u4j3pCQu9wxIXadO9/wTS2W4/RLkjV7SsNGm6sM6dO2MnT0xalwCcxUC0eomW1lmDqbPbyHv8SA3fuHd54Ofy5i8Pr5Q5+U1oGbIWFQf0ir51WhZYxfk78vUoTJTWYzEinBOQO4QB0qrw+YnCENmBjMITgbhi+Oa3/t0vLoxey3ElzARY+AphY8AtZaYALwdoSaS/kV/4NpaO4jbibO2wv3HVllbWBSxlgcyKhGfZ1lZLYtqa1WqbbtHw5EWW/ATzpIx7aIg/AIJruI88/S6TDhIGLRQW6Se1uv62t3iX0oCYEfAAaJnEw0FYMl+Pm9fpN+L27hToqNqsrEoJ9CLkThXFgECZGTDvvf+Fra8zn3fFcrkuAdSgdXfnRccu1w7Z/Gaj1LAHM2t2686MffrZLXv77S9tcbHkbny/DmghAGPTnf5iwQZ7i9ZDGOTFi18amGtdwao+5bG0aW3VLevs7rb9npxPf3NRZP/pNkbeRWNBNk1czzvABQ/JAsJMUyM0wkTXcnAn/zj3H3SidbNveYHX2cnjdmXqrD05dsJePH3BJnsHHJwQYIUi9+1+VBinypw7e8YHBvnG7ArcyYHzCNozoMKiJ7TqesPs5z//wK7euGNDY0M2dXzCF/k0WtFVIRLK775P0dvdhW9dhyV1+kU5q9BtaHjYTpw8CfqGRiwAC7AO4/3M5Bj+dDpIcXGNlr5otFqWbdMXzHQ8llkLCEVzxhIYEN+UJr1RWvU52bEtQcip764n/sAe8A5lccS6LMke8B3UcpCOck01atdovazVEsr2qIXS7SDdKW16YGjI2ONkVDSKg3yDBhx8UGNxWSuJ38saPo6WKYqa87V+IePhz9OrcpFTxUm8pDMFYl2xqrB4Br+RJfx902ZH6f995t8M0CmBvxGjsCI4av4k6xA3YXaonM6AAPTSgj4oZN27dXd6wT/9QX569OOUbJqULINFA4PAGHec3CcApgdiRbPoVJQM3gRAMRWJvjOagGxzKWbY5Lw0BiGIJ0jHgoVI1mHaw+q/LjBLpJu4gnEQ/ABa4om8YCKcxDf3uEvecSVPkfpDP2EOn4MqMgQmy73HwbfUzdeuYSIitKQQQtcvZPZsbWXNGtKiWZ3GqFmpvG6/eesde+edz6Vdc2L1pn3++VVp12x2sy8BZ/BK4UjjfOHZc/bDHz5r3/3Ok/bKt87ZlScmbbAvb1k0aIGJ08atSo+ZCdLQj/IaNOUZuvFkmw0fCGpHC+9h4YY0SLKhct7b2LDdtXXbr1T9uKsOr1TIQVTKHEPmmiI4zrekHJzVlFl4Tf8hgp55L3/6znarA7kem+obtGODw5al31qRSs+SHwaXIgAAYGh4yM6cOWenTp32g3jlIAJXuN6l0VLaFR5dhz2FgtWbO3b1+l2f+XH8xLg99/wVHxTEHa2/gf4+B2j8eNpkI52UkNInsJmYPGbPvvC8TU5NO0+L8gEqyh7aIH5Iow8awt+qPOhOAJR94QUg3ZH1GTI+N1k8z6q+tM+YftlGnfM7WTQD8AHKgAv8mAI0SodoIvcxOBk8maY7eE3W34cm7X3RxEG5IOd0hyBzirszxyBr0fI9qvR7h2z65Ck7d/60tGu1SOBVBQVPcIgEO1SmrSzyB/ekcqIEyJIPgJc0IIckQ+lQeXmqRBv/Jv9+mLXKlTIjDOKIloJePQYTJf3IjZMFKnnGUwaHQLyD9f2b7iBSCDE+5A5CyQKH8ccPNxIqhFjMwnvADU2JuaTe8Y8/vCeU9iBxL39oa1mYQ9GyWinmW4qh5d6PeJflfL2eQt6GhgZsWBpLTw+zCcIeaHgUsgwXhPWQIRCWyEfYKHS+hsBEBRS+8R93ntbkpTMKzzLxP8yh23AfecKbqEiYSbgH94n7oyYN143S5mCYxE14a9KSF5c39CpmZwz0F+38+RP2zJULTpOtLVVeNTZ9Uvy2LTqSjl1bXFi1Bw/mVKk1XEBGR4cFQhPy3+vag5cZUSZxecXgt6KNgJHKlqlh8EWkWwKzveOac1tvj75Rici13G7XataiH7aupri0+x1p7yx5Zmqad40RjvLCPNo2sUNTGrj3YStOn2Wt6FyTcl6k/PRPt4u1Dftk5qZ9OHvbbi3P2p3FGVurl00KrXKa0Fpg49qW/LKceXBoNCoCNExo4s4AU4Bz3/qU/05VZCVppfnuLgXAfG8BjUCa2UP57qwAuuVhM6/cSZDERd+Rk81BBS1M4KhvnHxz5ZlnrOBT0wIkcY4jyEt3H2mkHIJfAWWBoWvRuOcdYC1wSp4pTeowtGn8UAbkIT1LENr6VQlKNetIZBjcw9vB34A2V2zwoXcpANZ8x513LZCuDq8k2N+G2R05AfTA6ISdvXDWRsbGnLb652E0xXuNOjM2xAtJmA685MPvM3pHvgBcvVdpR/ePiCfC0KL19QlKP6/S9Lp7ZQUfnlY+PgYDGz4W44VE9AiECEGxpsSAUvx46wwhJkiFmO/BAnLhN2IjfQtm4h5GDmJSaC4UuuL0IA7dcB+zKXAvAVVS0JTYc5Y50jHnUsAtbbC/r9fGRvtsemrUpo6N+kbyjNr39g2ohi9KY4QJICXAEmn0xCaG9BGPp9PvSWswszuV28hKJIz7AzrIRtgB0m6ScPgWcfEqDTvcHH6L9x5+YlK32K+YJC2pPyy0b2wzr5dVbAi7hEnlxjFV+aw0YIEoI+rUi8QSm+sLMNV62dis23sf3bSf//IL+6dffWr/8E8f2/sf3vLNidCaiJ68UVw0l73JrPAIJ00z8XOTPu/3KB1o6DvKJ8KO9qUAOvWxDa1PAJVjahbatcovtnSlSatw6IOmBbQl8GuKL1jo0BSg671S7eBMhUS6SAULSu7NzlitumnzG6v2we2r9uniPXtXV5aAdygJwXPKgCwACP0Y3MOQZgCJagS6Ob2VPzTrfFe3bbf2jT3JC72ddvHySXvqyctyD0AqdnhEwDEshYC+2YNmdgTthrImb1j2a2dA7ez58wL1fteQ4/DhFPxCiUib8Yi+z8GnqyNpKZI8NjlycNY9V9e05cen5ulKHgA07GELlWddRWMAL+3ygI3gJZ8i5/J0FKSxwdvkz6/uAT8BtmwgxRzpzi61lrqLNjo+aSdOsnshffLMRGGl5a5AWgCdkoYbcEXhKcFxz1XuPc96T2uZ9MW8clWze1haBB6C0zlwJJ6DbkrYN2gI899i/m2uvmkj4lMWkhgllFoubVLENwpJ4qMHFZTTF6GJQkcWvJaXX7QKBAXhcw0JoPXmCcyER71SIcRZbgq9DW3DIyZQ26ZtjGDJjZQCqOaj7zBTVnaw2GOTY2qynpyys6cm7fgxJs+LWXIqZDFsd6FPtiAmzkUz29NK3gJ8KGSYyOMkX6SfFzAD97K8jrISwxhzWIE/0surcIM5YODExHPQzTMqE+Ed3kelIJp41OlzuDkMi2fiiLR5n6S0KzQKdhPz/lolme4ABkTp6rh5Z8be+uAT++TqDRXDjvXkMra5WfYFD5nOvJcFjH9satB+9IPL9uYPn7LXXn9C2vOQFXLKn+hNRdjGND7SJHLgx7VZBMkLWenSldwFDSjbXZ+LTHN2R552pIUylsA85LZir3WoLCiHbfbYxn1SFhzFRbfUvrRrq21Z27bi7xYwSVNlpslOMj1tB2HdZmtZlYBaC/RxVnabNtTd7zNVJofG7dLQcV/uzbx4JVBJxQqUAFX6LpUWXwTlg3rw9I4unc5fu/st6ytk7MyJUTt9aso3X+rsjGXmX3x5yxfubCk+5tqz/Lmo7/S7svd0+x6gsq2wnFnc7LO/8o44vjOr913W3z9mJ88+YcfOXLAsi3jEyygdDMS2qWnINqMAsfc9o1kKmFlsk/E+34z3xRN82vpji1R2wSsUlH+W2wN0xKvy8Eov4SUMvLUjevEe3onWA1ppgDAyxWZdMfgWYI2haCMMAa7u2cbWKzxkSGFSAXpXiPiqq6fXJk9M2vDIgGX0XVLqUxFr21ty21QZqyzFj96Fo/zhzys6hU5lFX3N8APgDK8rbbJkyzdVIxV6YH65cq9wCINxEqWTxD0Gc1jav8ekBfGNGoXp2RYFABIHL92nhZqatNkZghrvHZ4RAADeKaywSKNbuZPAwARpf5g+yuI3woKhKHw2Y2EwQZF7IbLjV7cEd2Cg38YnxmRHpZEw64CmKEymgqMQxdjsZJaRxkH4rhE44wUzEncwIkyRNm/FtGgXngLlWT/X7j1fJJ38RPp5F9rZoU0N2QkD6x2a3+0Wrfe332OcLkdMCA3xxiAbWhtAtFZZtya79wlgRkYH7U//5E1749vfsitPnBWjC9SEPn3SXAGUQr7oAM+pLMvLaq5nijasSu389KhdUiX39BPnfdqYp0W0YWUdtFGE/k5Ucrpg+O8DwG6jjPcoI/nvYrWbQLdzW5psBGXZbmlbAnAG55q1plldFV5txzo3BczVlmvMuypf6+22vUK37dICEGix3zVT1mhisyMcO8q1JOg58cyANLe7m6s2u7ZiC42yfbr0QJp6xva6u7yb48BEktML3CmWChDjiaO/mL1BPtgic2p6yF548XmrrG9ZaWXPZu9X7O23v7D5+VVPAytVG1tV7+KAZ9AforrSFb6CHpSp3lIBsFEXssDhAIXikA2PHbdC34iJIFKFWRDCoBfaLCsHuyyXzTvvcmYiPEoZOG8rDMZsuGelZo9AkalvaNb0iZMf8sC9l4mM87asl196r1+qXQPcvIM6qUy4vDttEr6kglMuA+BVFipr330xobGnWxVOUdrzsakptToK/h73LM7x0D1t+KFijJLwVgR8o298DzeiJHygsP097Key9jRFSM5Poqy7T4J6LCYo/MiNKCNCOsNBAIgCoSCPE+RrNjEwRAhqaCcUhjfZsF4w3NN8oyCUORVqACSe9QdAe4H7P69JHS7FBbijn440sDtab68AR03RnISYPmmmSwHSzDxgCTMrw6L5xzQ+xeFhBpCkFvAlbq+GlCDXOmBeLH2HYohgbE9Omix/DsYgH2ExAajEkTj8mvn6e55Tv5ij37/uNgToUNgwOKEPn3Qy1au3t89qmw176zfv2ueffmmlUsmKvVk7deqYd/1wPFUmQ7dC07aadbtx66H9zU/fs7/+24/sf/xPv7F//NWnduvBnO11CjgzNLlpulMZYKKs/OFIfp2WXobQWG70P8O9QMRFKRP7Zeyo8ttVxUaXR4cAsFNWKC5AlnCyU1pW5aT0dfTom7RTBhsAf3ZB61JZ0tQn35z359PIxGK8e2LipH3//NP2H668at8+/aS9MHnWXp6+aNld8Ys3m0gEcAytQ+CdhkCqPrdLy4W/mSe+uLRkt+/O2JfX7slLu/3gBy/bf/yLN+21bz1lzz5z2XKqXOiDhpf7BEDDQ72WV+vEz9QkfAJMDPe+ShZNEI0xAVfrYJ8L5hBP28j4SesfnlLF1auEsMdIyIrQScpNgLmC8PRGN53KQzzL9DuAmc334XmmRHrZEK/ymLLOIQsdSVea/8Q64PoVPqfE0FxDLtx9FLj7w4QcEY7cEqceXQZ03dU/KqKRsVHr6+9XNqKSQBt2o/uwlEPki3uXA35pWPp5fuSWbp7AD5UheODpFVHkLvWX8uE3aQjz32K+2Vj/vzWe8VQIKRooCHFFloMCCxPuoLaSDHEBRgdHMRXMlhDcrUxo40ecO0EQJBcl/7a9g/as13KATHqBijFYbMBGQJzqQA3OZi1d2djXlpkHaB7sdUt4MHWaRk+7wkiZ9BCAE+ZMr65ZuWTonTx5QskbISXPiXWGSmkBnbzIDmL8ikkLHffpPdejYfwuQxoP6HsQN+9iKlC/wGJoQNpULut7Y3z04Wd2/cY9W9uo+m52xX52EJNi2tctP3u2Wa/Z3NKyTY4P2quvPGXnL03ZxPEB6x/sFi62W2+2z/tg0/i8fCgD2bR5fWjJcxiEBU2SepYBQpqdXtk10ZDrtrdZs51azfYaDdttsYBBmpjKkLMKO3qy1tatpr0qEG9d6Zu4xsN23pH0xj1NauG3SLBcr9hsad2y0rLZGGm0f8hGiv02oas31T39Tin9DwuZ4TEqfwZVTZb9oAHoUmnTFhbW7d7dBdtttllRGv8TF87a977ziv35n71pzz/3lJQBEzBmbXBowE6enPSuFedLxUU/MlFCB+qGiCO6OERBkuJNe5bEs3yazfE5jqqnOOAtPnILPaGxKyT0MdMH7YqM+FhhcQ3tmjCJjHyh8RJ6aOABVhGWu3ET5fV1o5SqHAL0AL8UsIMnuaIiKX/uONKFfNIn7F0leh2Vnqy+e6UqWSz093qlEqUWNvKBkqUnuYNGh7ITYUM7l0uPO+Qkuj6weDj0E92qcud+4t2jNlGqj9EEYQDCIG4UUBQ2mkSqLbtKc5BchDp9nzAFhI275BXforuhk6kZEFqFLEp72CxnZp7zFv1mzuh6L8bp6cm79gJIs5sWe/xiKXws+wx4YYmnaCoGw0YavECd+WC4SI2PECfvnCnEoN70lfWBCfnBKcKe5FzhEdZBbmR4y9dgIr6l34NOX7WpOXqPSf0d9X9oEhp4GNBO3+W9sVUXXVo2OlSUljxoU1PDNjI6ZEPDg8aKcPYwnptftlq96XseK3v2YGbJ/u7vf2PvffC5r5I7f+aYvfTMafvOa1dsbLjPDwGlH1QResyeToBANvrDQ2BJfZoDT6/+/LgiAZ7VGrazXrbt5Q3bq9TM2Dhna8v2mhwWvGNtKlsGALdrdWuWK7a/WbU2ffe+UcYivEkdP8+uysLFV2lpV3l1ib+WaxW7sfjA3r5z1T5cuGvXl2ft/dlb9nBlEXRUZUE6lcIDOpN+vyhM8YXAUm9Utvu2Vd+yarUlnguX3czeID7li1kvnHC+VW/5DoqDgwM2hB0Y8H59ANXdJmwFhdJyArSZU849vIdb737w6ofpfDnLd/dJuWB2B90XAZbktb0d95Is/eM94QLMWbUQ0cg9TP3gX+QyBUDiTuXBQU95cP6WO0ykLfiUd8QH79NaCrAOedBXdx/+iV1lES9EXrUOvJWpbwoLcPZl6cqbiCU55YQYxkp4RDageVx56ZWQh8U/kIBy4I6wlQ5ahi6HkW7ymaY7DBVCENzT6veP3ngeHr0R1TzTkmYEEsJAXGfqsK4Z+1VJhGj6g4gIb5sI6+QXxQ9+KWEVJoyVAidNNPaHICiPVwaX+GE/Ag5BpZlIAdKdMahmfE93txcmWj3ASRMqJtGH9agk4FgGJQBhF3wKW/k6YMCEQVPNYUdMwQCWj3YjELiTlcNIml/0zh8iT8Tl8SUmGDmu6f0hU/3L5l93E8LkafIgERQJv4S8XC5bSQDHdLe9/ZYYXxq1NOWNjRXbbnB02bYfxNolejOrA9pz3NPeTqdrgM88cdYmBTZjRWlznT02WChKexa1lR7iSgcow/AuhIK2DjwSNv0uw2IJge3+Zt3amzEAp4ito7fHckP9bjuLBetQGeZUlt2yDCzSpbTLjA3AG9WKShnr/KZw4RvFS4UOkHGIAyfpwAN9hYIfSjA7P2e3ludsB5YEBOExfsoL+Y578oQNvmXaYVs729rG3i7MfCj0Zh2g69L0t0XzNmaBZfbVCGjq+741m3VfNs8e7L6nibIPT/hYjB68JMkC6Vda26RJct1T04JBXhQHX3WngDs6cpbLq/Uj+jPgh+Eg2WZrU6SsynKiTZtx9FUKusifWDTKQvGl4OR5VJ5SRQolKdXGU/4KvkyvYcMgF3rG8s5pFHwXzwGQyCStgsM+diovVQi0DFSpp5uRMZ3QpxR63C7cEMTlyeUwsaTKBwCVhx2VPaCs+lCGcCNtIauRR49R7t2ve+Z7uHscBtZ8LAZCxJVamuLTGxEDMvGM9WlPohBgkdAqPnCBgwAUXlCQEBmdxgtVLiW4TB9C+2XfB0ayo7bHr6yoj0giENTUMB8r2IoFCbb8sIMWfdE0o+hrRstINWY/pUICyj4FrZaa1omWHDY0FG+S6ZqWLenz90pzMI7SKTc4gE+CUVMGS/Ilc8D4PCeBxbtg7vQ5Zfb0/neZr3+LOCNeWAH6EK5HLUs6ShvsRbJlC0tlkbvDnnvuRfv+935gl89fsp5cwaanJqRd91lfkY3rOSOP5cxVW5GW+dlnt+0v/8uv7f/x//6Z/d/+0z/Y37/9oa0IqHYF8oFfaXoiTXEf+SRrQQNZvYYL+J5V89YyHdbqFFf0F6xzsGimCpi+gT1990pd5dSWi+l4uyqrtu6cb560Jz5grxWhomV25F+ABv9RMTFTiPyaNG+Eng2STo5O2EunL9kzEyftxakz9uL5y3Z5bNoGObqKsoLeAARiRFL1LwUhT7FnhykqMaukqIpj8tio7Jh98NHn9n/8P/0/7b//7/8H+z//X/5n+5u/+4VaIwtiW/GkKiGOuvLFIsoP8aAwOB10g+VdWqFSlbJ/NbMyqDjoX28TjZhpxHtmsSAPdNORR47CqmysWq2ybo16RTwcB8xCXxQalBBo73lRuoMvFLdoAv/H3Gm6b0hUKENY3IWMRZ+z+3e6ODX0/xD4nDa8T+7T8o1nATJ5IV6Kn4ogkV/ktENlmu/ptkJfLODxctDvEPyRo5BD6J5q7d76wq3C9/CUZpKFnzSd3pJN8kHkLrfyHzLyzRpP6+8xQfnHYBgkQUsWJUmp3kApasIoymBIEYjXXjD0+UZh4GdfzW5n/n0xP+7kMF2jT3G5UXBsZ5nPdloOpiMsvst9NF8YBNuTFq0mqJidPRzgO7pEspmcN6E6uzp8BLxTDO/ViPwyMgzjthrSQmqrtiMtZA/NzueFMtVHmhrp8gqG9Mi1vnEQrf4583gfKl8VZ6SLPChsWebXokESB38kWtH6d+5hNkKFWVN/Ry0GJkwN9+n7cBMMh5PUWfKZFMkSrmgrIOUg0vX1DVuaX7ZyqW4LCyu2uLxkDYFwMZ+z0dEh6+vv8X5q+lv3VIalatlnKpw5M2XjE4M+R7dd3xrVprUJ5DmMkwqPX0xpIq+kSWkjBS6XJEw3CArlyxv4gGli3QXL9BatnUG/Lprb8IfKzq9otbB18FH6f1dliGB3SIi3Niu+4IWogggSwujd9ldo29wPSXMeL7DdaSzQGerusSvTJ21EmhvdIEEr+C7UDF9qLtrCeGiWsVG84t5GCVDZS5tmILUsgLx9b97ml5alRVdsaGAItrCV1ThctlKpi1aqRJiBgbrn+RcrkE6SC+86GKHtSsMmRtGG7gk04QzboSrNADl+9U8/6N6hVkHLlh4+sLn7t21l8Z6VN2ZtU7ZamrdtNkZSegEktEu0WLRkwnYNVjJIOBGesoYcyi3x0K0SoBYAl9LdEyfqBK8ygMz8aXaNi/L2vm/iSdLn8kUli1BITqgUAFoPjX9MC+zMh4yqZUS3Ry6j2JxnlB5A2fmbTbRoGSsBaVci/kmjO5Z1bT2UBf+mOElLyAQyxuuER1Mt/REbkvb4DEyc3AIQiXjEC76kHzHcu9V3rDuFSbnqFVQWZakB+XnzC2CVYBWkFXcLMFwWg/pyQWwIzp43LVlyW1MTtFpR81nM74wpTYH9CA77oMX8YtRYotrh8y7Z8atWXVdTsSYekCYtxoOhuG6zBaIAmyWyLd/knwnxYp7ERpYiPRjSFM+Rr7C6TzUDf58CNHmJ4nM3/v1fNilIH9oAecJK/aLxeBykX5Y9iRtbSvcec8bNSqLNO+98aG+99bFdvX7PNgXSa6UNK5VLNjgwKLpIY5U/wmDmS3euw5564ox959tP25/88av20gsXjGOKOI8QAfPZErg+SHvQwgVfAkKaEXbS6Mc8yRndC8zcYAc6ZJj3SnD41HfGEZyOyktYpUe2Q6DbqTJubzRtf4uuJpUVnnBPC8rTEHQJ2iDcwgNKRI/tCqZjl2l3vQKILmnqikX0lw+ilVFgCiPSHJX53q4qbYEDRzZx4skCm24trNrayqavfst3C/S6WnbseL89/cxF0YTS3/Xxjz6O3urv9TB9a1BXXgA5XpFw7hlfYXP9mF2Uz6n1JxtHrckmoMLcetie6aRo1UxtXFtZtvmZGdm7Nvvwus08uGob6wtJ2QcdHMtcrpIKkECOGn9ObFKGvHK3ihP/ToqErt6dJcsqSSzlSvnG/tECacXDc2jLCggrk/JoSlvv5sCNlC4/2T2H1i/NytMKn8sTaRYNUAJpiUeaAnxJS0z/Q8lTuEncfDs0vAOYiSuZrfUYDDz4rxpquj+YgZIHVIkCTk0IrYgWT/oLQKGAU6E49CHi68kZkUJNC0dv2VwFhqcQMQTr/igwXRDnhgQXgKbplpPgMziYztxg1oZrXgrPl7tyFZOgXbPnR7NRs83yigSuJE2p4ZoyK9MQzF1OaN7e8oUHHODpmgAMQe3MPWnw/Ef6SdkBQPCYCArm4D1+/TnepSbC4Z3n7uD6dYOzxOkB46duSbNvcq50Ew9n3dUbWz4Tgj5Y9mM4NjlhV65cti6B71q5bLOzCzY/t2gFNd9pZWQkPE9evmg//N537NT0KRsfHLdL587ZuTOn7IKuJ0+etoHeUeUXyU3zF/FHHhAUbCQSyiDXuPNFM0pru+grCbc9BgpVqe7quq207aky2VV6d+ss427oqu+1up+4sqtrq7IpNy3vtmpX+QEAaKOhAWPgK/F7IhXE6dgo63UXHxR1myqsTtf8ww0EjYGsQ76DjmhxXOlPZq9mNtkqSzvu6x1UGtjMP5SDL6/dsM3NmnhpSz73vHuNs/lybKEqRUBc7GF6vyw84ZaxULgXfsSiRChfSfxo0j7Q536VeKUDE60BtnBVTtXqa2yWbGN5zhbmblu5vKwwiIf+bKrItGyifI7ylPOufmiilA80SHk5TABqqpFCWQfjRNM+ynfMJnGFCMDVd+8uId9o1B5eIh24V3iufKEsIZviTbocvTuE+BQWZeCrJGWhUFSk0IFA+Ce+9w21lD+C1D/o7uWNTPBMRZCE4ZUGtH8M5vHEmpiU6E4zGS9wStMLOkwUD0auKKDE8WHhuy8ZmFYER2MiTDEgx13hRbRWwQsSlFuKIv2lobug1FrGqcljY8M+qJiha0MFnzYVO9ggByagf08BhRaNf2ma9bLVqxvWrFetJcBm8IyzDFtNAXMLcBZQSIP2GR1qUpHO0CaUClnfuY30O4OkbsgHDMT7QwsDYRywCA93XzNH3YcNeoVJ8x3uMHyLe4RKV8UvvVXAUvVd67Ctphh3Z98uXThjo8NF5b1deWQPCcUvQYqNbqIr4PTJE/bKy8/b66++bKdOnbBeVrVl8gLxvjgx28uBeCJ+TFoe/nO6qCgTMEJoseS9bUt5rqoiFOD6lAhpv/uMyLe2HZz3abWoMtwFrPXOz44EzLelMamZu6ty7SioaUz/rKeC5jBxKUIEUfkgck+fErqzx3Q9VVgde75y0RUAuh1UDA5MGN34zzVb/FKOUQHjkLEKNEIGoQuFnM8bP3/uuC+2aTW77Nq1Wfv1L9+3TVUg1Aalkir9zapAFt4DkAhH6VRYxO8tD17pnvR6JaGvMbie0i/Ajntaeimf0IpL3fhCEMVHdnzaocKj4nS6E577wOiOv8QfcpBe4x4YSV1Dh0TK5Ib3lBuKHlfAFx6JedcCTsUlh0k+AfCQs9Bo46qPScg4lR/iViVGBcaURIA9DQNtPMBZ4eBO7kOx0ncvL/5F4UXQzozm2wy4fEJLpVvuHaz17JaK+zGYyPljMBRgauJO/+Pv4AvNVVEM6aHY9SItdAqPGi4tOP2cCaS1osEKYGAyak8Ku0Og6kuo5R7x8SD0NcLEf5vV1PRtqEmf62ZllWIQ+NJs9EFCFTAHXXZ0MfUO4Y4tLr129qA4Ow9Q3pS2XLVtadI7LY7EYg9dNc0ThoBxWaaMduL5jyy54RsMcTgLBA0sQDoVQNy4PQDvAPQdaZb4SU3Q6NCkj4fvPdVfMbwhHj8o0wF632dwrK+XrFnbs241nZ999gnjuPsP3v/Q5h4u+CKW7e1dP9SUNKDJkK0wSk+HWiVZhyuf7YKQbHMc0T7LpKEJjpMyTf3pGkLBZx6irGMTnU4/6ghNE+nKSDi7uvOWke1iCT5afHe3dfbkrbPQ4wtWMrrPFNTsz3fpfbe1F7ttX+kkfP5xNBLpo0QcLEiW3nv5KP5mSVrv3TvWWlmwxuq87TU5kHXXdnz7gXAb5ZMYfxfdMX5gqYIBYDku7djUhB2fHrPJySH7/ndftr/4i5/YD7//mr368jN+RFZLFQ4aMF0izOBguTdkcfKAIw6ygDT/SbtSnsSdZMd5FR6hey3Kk5YHlZDuAUnuxTNpF4Jrqn6CuWipSpQ+cOXIQyQcTBQPKTk0lI0DKcLiXz2l7ie8xbt4jxsyEGHg17VklSuVGnTnXfhTWdMiUD4crHGXxONdNrqypB6loEvln6f81eJ1/lAFRfw+KOiWMiJQpTVJA+SKdRZBL4jpbpAfeDL55vghOtEKir06/v8MoL9uYIKjJh5hlYRhIKYbFTlAi4O0AA4K4oh71zLECALn2BwejSkANXXFHeFQ0+6quchhsbSefQ8DNQP9VA7fklFMzwBJp57FxByL1Nah77q2d0qIxBxoJizNZa/f3V2BkMDZKwsJBXE4Q6LhwGCkQ+lFuL2pKaFBw4gKBsCV5rfT8sHGw7PVQhARqgAwnpUT+Y8pfjAQeTo0QZPfNsF8Iby4cUs4+rF0m/iYK0oXBxWKL9iR9tg32GsVjrdaWvKBnn3b8v2wo7Rw16WweAxKez59D4mkzHRFiNDaEBkXGz0jnGHxTLWnL3Lv3xJ6ESanjKA5daA1CXjbBbz7+awZ3VeULxUEszykqRpHN+l9m4CPGR1upbkBAM72JFlxHQwgCXQ7RNM2lcG+mv5olAzy7a1vWO36Tdv45BOrfP6plT7/XGC9LLeUH8HoX8J/nl7Kha4N3ikPUW5ttry8YvVaw3Pdp1YEBx089/Q5+9H3X7I/+tGr9sTlc85ndKsBTKNqyfn8fbn3qWcKBrrwA8CidUgm0IQZdAWYg4/o32UmCAtkGBdxGqqiQ0Pc5SxNlR2s6At0aBHKdmbzli/0KTfkBXpEnHrQ329bTFpuYZIyQ3HSUzhBTqO1GdP4ku4fwlDYUb48J2Hh5cAfYSf+kR3vvtFV4OwreBUWLYac6OVdQsoLwIvcIHveEqVslR8G5AOUKSviIOyQR8owFB7JqT55dvydylf3nhw3h3eP0jwegCbnTonUJJRIicib5HtcnFP8e7hLCjkeeHR3qVADuAfude+zMGgGKR7C9VqbQtIblaLehdtaXU357T2fL8qetLFVIQMw7KjVrRq74JbdtTIZjqdnOWxRQiUNTXEwQMZhstuths+h9fMLtxouNMQWTXW6TUhjpId8oF2ijTLdz0GaZwlYSxp9S+EgcPEe7QdtSMDhwpYwoUsSWUkBN66YFMwPn5Mr9BEB0ucgBsAtgRY9WK5NM5t+Z6aJcfr555/ftl/86n2rNqRlKw/00QEU+WzMeImQ0rKRETi7IIjmhEm6aU6no+JoRS6IyZX4sX7rCfIb+eN/lB0tmU6Bbbuu3j/sH+U/cev+f8ePKWiSUttrqGJpQrNID3ASA8uikfJcX1229Yf3rL62ZGoGqUybcqvW1dqy7ayvWm1+zmqrKwpKQo0WKp4jDbAQPV7RAtI3vRAlrLnd9PwxM4OVhGjH+WyP04ZUdzHIRYUi/9vSoNEGGVAuUAEpfKXObYgqtKWcST6KB6td1eJDe0w0zR1V8PAKwJZW2nRHUSI8U6HuqBLGeHeOvjG1r0stJA7idcAkpkRGHNigW8JDqT1qvAzdIn9Kr+xRJ+l3DO/JT/qdHIaycdQkLU34WU8RLi6VZlVEvpJXII1BpnxnRN2TRmQpIoGPkO3w7/HLeniKH/mjwggFAC+RPqjtf7LRtUS45Nlvv1EDrX6feTwA7RRAwCGsmEQExMLSfPMBF4hJBnCHG2eQ6IejKeLdBu5DP6c6fmA2aUxt0pxoqgFoIjwjvcAh4e4nO9oBLnhDqDJ0Z6hyFzx6Omg600fJXg6AQS7Z9zkLOGckFNmiWwftbEEMI0B3zVpam/wzIOj9zw0WAqg5rvhIh++O5au+lCe0CcCalWISFNISwh35Qgto1KWR1xtq0te966RRY+7qojWqK36/VVtTHBV941QXCSY+vXtH4ThTQSe0a7paeMe9rjS9SZODJtIO3WGFPTEuoQiQm4q/tm1NgdaOtPhiMWe9xazVqiUbHh12Gkb3TyyLZ844Qr2ldLIPh2SaGMiUrmJ7H0BTHPqLqVSUraLy+EQPpoypfFSCnva4l3e1JvYEWK7hyB+j922qDHZNgqhvncp3uwDHNSaEU5WcUCqxKmtVLN4HzQCcKst9lc22QHJfNoOG6dM32SypZZXVRSt99oFVPnzbSl98ZJvLc7atMoDBOKDWy0a2tbZuu3rfLsBzTlTeAGuAEY3cAckzpzLZ21Ll3SVgbFlVZbkr3m3sNGxtrSpbssqmKvHWriq9hneT4YvzLtEM0YrhBeuAjwFJSAZoKR6luVOtOEWmZ8pNz1ImkBWm56FpuhKi7/DSvspwR5V+pVRyXnCAUro5QsrkL6eWhg+mUU6Ki5abFxB5o1T0LTWE6ekhQclzalLwS8EtBXTnO1nduj0MAxB1TuHloVvJrn/TMzzKuMyueIWwwQTd6BvUhyeQJbRq8s73CIsWifOdaAKwe+sNxQLLN+hLWL77pVpe4gV4L1pV4huF78oN6fH7yO+jNIdUf8SGmhoiUoOzg9sBRlCjwSi6TQvXifQ14nDSBaIfBRHC7/1UekfByoU+yR8FqPdoeBQFAfMOgadl3FvM+IGULLQY7ItVhDAMzScGMxjx5p7TPhg1ZzSYqXf0fxEnMbUJdAFp+vDYerRDhY323SHwhQHi0ABWLErDFnAA4j63m3zLP8DuU6VcE0ITD82rvsUJ2gtW2nhgy0tXbXnxS5uf+dQePnzP5uY+tLn5T2xJ75aXb8res51mVemMwSmE52CvEeUc+sJkitZpAOnoWvE0oGnBlIxsyw1AsyVhXlhatk1mPzR3VYlJAORnZHjAdltbSqtaHLUNxRUnqLAYiDyura0pTYuu9QNsUURJOaXlpfyno+MxWp6+11XpS/sSKXI0Q977NDsyIw24o75t7WzMzxTAcs22S1W/7m8KgJXevQrP2E3brdZsR8/bvNsSoCs8wA8SbAH87SoXaclbc/NW+fwL62C14Z4Ae37DVt9/zzZv37Jd+a1VKl4BOgBsVqyh91v3bpuV1i2PJqY0+txxOEIJD/BSZkT4el1pFA/4pkN6e+36Tfvrn/69/fXf/r397Be/9HMJN/4/5P3nk6XJdeYJntBxI25oHalVCVQVRKHYEASIJpskmj3ds7a9tt9m94+bMdvdsbXd2d5mN3tINEAQBKELQOmsrNSZocWNK+OGnOf3nPeNyEKTBMZYzFyz9Rser3J5/Pjjx4+r3T3xV87iQB/NUmZA0YCh1LpxAiShmQEKkCFOxai44C33frx8W7zPvECVJ4PU9II4DYfd9Do09iobGjoMZQDPEYtVa9ZdUxzQnbfndY88llJfvjt/f2aVJtxYsnVaVaYyWZ5yL5vvSHv6hy/hHfdKFKd7ovRexIe8O1LZc+Au9CRc/EIX8q3/ro8sbGEmS0+fGjbUj26soJ/oQTrL+GEx0Y600TNgGmxK2q4oWU+EH06PrrjJfGZan7dJaj9vQ/kUBfXfWP9wAtSmY+5V8rqKafweklNQJL9wZfoBoEgbKXGUXRu6sHQde9iXUu5plfvFxNVKX4yPDsbYyEAC9HRVlUhxyBlSt0NUASH5oscCbL2to9MDA1NJ8p3BWC0yujLm6LL37lClasnEAC+GYLk0S3thGTZ1Zy9burUAP+miy+5qpTgPjvQgJsNPrbYWjx98ELWtx6LAvvIDyAtMQ9L1QU3gfT/eefuH8aO//ctYW2OD+R1JS01JnvuKh9ZfVEGy1n2CsphVzGedMZkULY4OVHElFR6pQkNHdNAHLOZQHkcqI94X4qWbHN551fPF2Qiov0+9B3oBIgcDqoDpzMxMLC4uqSLRK+BHjhyLDGVF5QBgKMOkcb53NYItin8yquyeNoUVTQ47arQAW0nB6FePkITLsFXGCHsMnOWhsQoGq7CYwXGqbrxa0Oivqick8GM3PTnzrI/m2uNY//gjL2LpGVGPaXY8DnsE3vutOKntxoGkTkuE8JOSfioJuLnxOHZuvxu7n9yOg7rAFWBjWbcs2VFIrtyAy/b2ZsxMj8elC4sxJIBhMPq11z4XX/na10Snwfjxj34SqyurPp0GybUqIaE6KkEBAFYYWNJq/iY/MAq8R6MpPkWqhNcpM+bcAzo0tKhKADp6KUz3bDdz1SBhWL0hejEDgjEXelVd5ZfFNo4TshKn80K9Kuj8j5hMW6axtBjXQZV3abOu814Wuip8JGTHJP/WI6ueYGiUnHcF5R638uUFYWrw4B6+Ubepo+X+zRaQJABgEmxzkA/g59nxKByeaRCdT4wqPmmD7zDgRpE8Y8aLMGUNeTGGTJNv1ySTO4nlkqMQYTyuFJK+gwRclWwPEpjJ0p+ZQUwmyuPVBQlTERz/chaHbt3lYfuGXi+kGFLFrQyxjwRbPCIFUwPFBGYQSgbmYQrSQAwPj3p3MQBX0egq6YPBKaWT3e0sVStNSMBHLnzFKcDGfU79SR00bjxnlTyowpplyKPiALSQwifH52N8YiFGRqYsEdBjZ0ByZHxOUv/lmJq4KntRaZ73vr31Ri3e+fXbXnSwsXY7NldvR7O+ZpBG1ZMrGXMAEEmrlOZzZP8w1p/cj/u33xNAt5QY9tdoqsJ2YlT5Vf2NmfnxuHh1KW68dDXmFuaUnmOlazA4WxB9KZLp5uZWPHjwUNcNV4TUPVNmEF73KoDs7SjfLgVslqkrhg2VFKaQkXtYI0/8UPcToGV3urHRGJqeiMFJNagTYzE4NRZDk7qOj+v95JkdmJqwHV6cjYqeB+VHhS7wpVx7VNaSpNlAaa+m5l7AJB44RYps7EV/pV8NGGoGpqv1FmUL30m6Fpj0sd3doaR1gR5+6JHBLzngVPKbqr8aRQZbJyZGojLSH7Nzk/Gt3/9KvPmFV+PWtcvxJ3/0L+NrX/2qz9YjDsqFVZisvjR1zPMQA1pyA6/D8wgHOYCWMxiyHkBv+6EqKCyEFREuDgS+HKrgQUM+EoL8wZ80EgglrcaugE+NkgENoLUzSCXLwznoPmt+E4xLk3X307Y0ec+7czAvwZlGDR6lHlKP9c+0pP6eKm3HNEKoreTO4wjC4lR/Eg6h6+qoqFk0OK5hjgsH2WNEaobFVDcNg2k9cIiUztXpowyKvMjF8zak6gWYzKoLhms+yfK+JMP5M/wIgFGRrZ/2e5KOlJZqBvSaCBYWLnh2wDzgR/cQWJSG0Jw3ODIswJX0AFwziMi0ui5SRmdf4WVBZQErIAVWbpKEdGFVBM/otYp7KgMDFEiMSFvYbLEVhOLIrp+kFVV6b/Go60A/I9CoUMQQMIre565dtP4whyofAyJWs2T3bYDTPcZmYkjAXRmbj+rkYkxOXfCWkiMC6hH1Bk4O92Jr7ZPYWPkkGrWt6DQbcaIuLjIqkh5TAAHfvdpePH3yOD54/9dx56N3ot3Yjl4kGeW3zRl/3X2lUfRXl//+/ZX4X/6X/xx/9Vffj5XVDTdMA0P9arAGJR1OKq2nsbW1FWura55SlhWKPEBh6J7lB/1dNtCYPIsmKSUV7nFtf1mQLneoISAaZAqkeienakRPBZYneneiMmVV34mcMW7BUnOmYZ2KpmwoSlkeKwxHCb8oPvMKvQbCoHvMAJkam1OB7VGtHoctleHwZPSrN+BZIJSL4kIVR3n2hUDtkMZ00O+VDaU3+cTploEP2FsawGWwdX1zPbY212JJjduUpPjek64bhaGB8OIf9M4YJEekZ9RrDk9xQi/qCsCKLXmfxoLBaUAa2vIVcIYnESosCauBYJOudqvu07nR09sfVmVIDfT8XzUyte3V2NtdU2S5L4dVDs8Y3Mp18XRunDa5LyVkNxAyvCvpgSmBuLSECChjyTcqFlRBNBBKkHp78GlbvUymrGZjk0JGgnRjLxscn/xDHvTeYzDmYaXzLH7SDCfoVREncTNgDc3SHXwKw+mRpMkNg6l2ixP+vQCTlHwhJolR/NN/UyWfKUC/za+AMkS0FWPCjLjBOgMQWHdYwvVEdphE7gC7cnWV/SgO1UkDT/qgpUzwffJkPX7yk1/GL99+Px49ehrNBgtMkDgYRFRlFtMcCOAyvqw4R4fofJMp2euYwqVS5qBgUXnkNlNG/shT5gVwQveMqsHSjJ65p1hYSWZPuLEESTqVUrlj+XpllBklY6pk1RgenYzR0QlJXsydZVHIsLLJtpsCZTEri2SYVQKzc8/0vbd/8Yv4T//f/xh/8ed/rvz+LDqdRs4BV/io+/a7xz7+P5fdDqnbPaXwBmN7A+AWNEmaR2oeHcmd2VhFeOXK5bh67YqlPxb6kAFXkIJeNFpZYSgHvmEzX34ngnLnPTVwW7hBRUMj6+l19DhEXyp0dv/VXOsjPSMcETLhmINMP30rw2K+Lz9VZI9PqHwGBM5sCXDcaMXhXiMORbuBazdj5gtvxsjNGzE0OyMwF+ArHSxkYtP4U9H9YGgiehcuRP/8ghImGqngXcpF1zrVEr3egH9npyEpuiu6jHiMY1880zkQGCElyl91rOIeWtlQscSbla8GMZMlAcYzeHQlXOoB+bYwAE3l7kgSJfPErSIQkNG1R+3Boqm9HU5mb9pdP/keYpwke3ucmsP00HptI548/MSD01CyVBU+C6jYZ0E6359fMYDas8+leRa8DczKF+VYgjN17YRxHjUq5BVhorvflPTfUX5Qa3UE4O04VlpRc+1srStiAPo8De4xKIUii0oj6zb08/RVABeJGqBHeJJ70pCGOBW/6kZK5pmGsqHztXD5PE1S63mbZ3LqObEilK1ohfV3EYUrFcq1U38GXEDQDIkjHMCgRYWmVHBTSKNIPh6xxcqfB1wUgcGP4F02AK+LzaDEhjXYVlNSoMBqaEgVWAyN7q5keEshiseDiEz3OqJVVkiKl30a6BbnJkCEjR6SVh9AobDVkistAHeCTD6TpxKgYTR0x8eoYzy7Qe/Ed0ddNQ6Kq78XlQLpEpj0s/se+/f2qVKzA9+4ByxJi99VhnNwSiXtaVfK9MF+Nx4/fBgff/xxrKw8jdsfvh93733ind6YVdMnkGLvDXST6NBn5wbjm994Pf70T78W/+qPvioJb0DfTtVtZzArgZo4yNPs7FwsLi64uPJfNqiunOUVUKG8KDe5SFjWtShvnkwP3ZlBdU/P6FBEYIZN/xAzYQQh5Cm9mmYAVZ51KBBTXpllwdWVXeWAbtqLO1SOfaIv42gn+8dRX1uNpqTLgYmFmP/8m7H8+S/E4LykZ4nljAUMjo6p0RsUMMjfcCUmbt2I8Te/FNNfkL18NU4E8Fm20LhIkCo8p5l/fOd+PHm6oTjJTX+89+4H8X/7n//f8T/93/9f8R/+03+J23fvWsKmcSf9lE2Vk3yQoGUACr02/2K88k8hQSvybN4VPwJmVgsoXoQIpnpyfDmLpra212NNeWRwELoZHEUP/APEADr3x7o+fnw3NtaeRme/5bgNTEU8xFkavyPDVCQZ18nC/Ob9s5byxzg8h1mAH/GL/zJtPFNO2eCwZQJATDoB7HaHcYiO6Zb8RC+MBstEcfgAM10brsCCARl+4JuTR0MDmCuuAngYp0F4OTmlB0hPmLqnnonCxH6W5ncNL6n1IgygC4CJetmNdZut33mh88R/vnhVoSoWrZwLQcTMFo8BMxVGrxgaSUf+YeATgWufWlbkOCGVQFkFqd/RMaEBnoSMX1U6Fc6QvjGAMzExFTdffSWuvPRSjE0tWkL1HNo+Rv6pHDASLbEqjtLeJ0mR1WtyqNCym5ndR+Jkq8fsLqaOWQWub3CIpSBd0VXn/Ges8qNn8keLzwGm6DD7mSWi8FDBoOpA5SHuUTwwPBkkvCOBiEASSV8vyeVAHydbC8xwY2ZT46SMA2IHkuB69EA6m3X2Ot6RVD6lvMKMklb0fXJ8JG5eW4oL88uSVjblp+P9JJiWeOPmYoyoKz45MapGgjMG++LR00dx/9598bzorvjyqH/yKSv6eO9iGgCVU6ozSLmMKmMud4eqKkHdum8k95ZEqUgC555TJFlWAcqv6Nqn8mfwEDpCM259TmVm2DQ2aOOEBkElhFqBb4dU1vZe7N39IA7XazF563Mx9fWvRuXSlehReboR6VIGqCroURzGvlhvaPFCjFy4FhWBef/wqHXiHnAzP5MUcpD7b/zoRz+Nj27fU5kMqZyPYkg9lL7h8djcacXaRiM++WQz/vZvfxEffHg7Wp2WeYFyHq9Wk27QhLxBC1ge2igX6tdYUIdXjg8ELOALVUBfGVcAiA8O9j3gW9tZj6cP70ejVhMvwWOk79Q9KvaCZjooi7R4z6Bwz+lBrDz9SO437Z56lluHQmLFD3/KlpKqPCiJ4jZ/A1j1jhTDg5TxMxaD2s/HiimtvlecZIDepVexBoN/ipOBYAkk1Fn49VBpPe42vB94nBy4Z8LS/uEB4lSvCiyQb9SFHIRrPiKdKm8QgTEfeikwiXXzMIsFIPELNFHa4ZoimZk10l0+ZraeuyFNL8CQWwqYgoas59ZdC7+D2AAexIGY3EBIuh3ZBcE9QGTpFClVFt0Vhe+vDosKrowKVCxhyzCTQV4sZQO+6CUJiXMHr1y9HNdv3IzJmRnPxDCoqAJ6vjJzLRnIU1rQlbF4g4LlRAz2kAaQkNKJBwYlbgCC+cKANlnA8M3TkAByWSRdrjC4pW39LGHqyjMNAt/hHnTXBpuCk0hL5pPNnrI4LR3pml1hMSEU0AuYlwEmAI6NZoZYbacyUPSxtDgb4wJcgJURcspmaWk+5udmvKXoKKv2RKVmqxVdgbdavWizI1uFxRKqECI4aUEfjxqmbIBYjUejwJXSRFebKZfRDYe18oYrgIR6A7Aj1WVlP3dPCvKdpRvfqQriF3rIZs5lTJ8zn8VbKq2kJBd+T3QlkTEgNPnSrRj73CvRPzMtaViVWGV+wvao6q0MXbwaIzdvRe/ycgwsLkd16XIMVKoqd8oeOkBjxWrAUuoUZffgKD68fSd+8at3o9XqmM64ZVvMt77wWvz7f/ft+NY3fi+++MYr8fLN64VeFWmfxlOCAuoH0q/8Q4PSuhyJRXk4UNqZn06cNF40AOjgTQP4Qe9bjXqsr67F6tMVgTXgy2fRVnFYAIAOCpeFLCwBd/gCq9rmWqyv3ItupyE+p8woE0Cc+IiRdJBvvGc56c9XeBhT8uezBr60lAxAEh5qB+XdS6ktkKDmyJknXQkn7J3ClEF04oes0m03lI9udFrt2Fzf0LWluqNUK2OUb8lzpAOeKLEEWvCe72DKGW+SRvzKTaabeivBShahD4qbb+yOm+dvksrP3YgoAKksBY+FxEnM/JlbMRDH1DGp0r0kTdyaZvhhSfRRVwWv1lX32d1UsUj0SbqrcymAK5mGaW0cd8VUNyyMAyGYTzk3P68u/KjCBlgFPGJA2lZvUi7pj4JDYiQ5nu6lVv5I0kiOjsuloqACYIgOoAFcy66dW2p9B6BRIRBuFgOMpe9kXR7N7EUjxtQp72WhuOnyZS4yfFiIMGGw3Owm8076iBsXpWXBApv+oKZxQyA36PxIw0s3r0hiHhVAsGz91AOEVHy6kTQI6KcnpqajOj4etVo9nj5Zi71aM0ZHqsoLDVeeZTcxPqWGjgUUSL8n3t3Ojaoqtw9NUFKyhFUwljZlSLf8O92y5N+WT2509E2A6bnlCs9h4FYuSndFVZI78p88BZSYpnIzoIZpUOw2AP0pJ3pU42Mxfu1aTNy6GQMTk8j2lLAkbua8R0zdfClm3/hiTL7+xVh6662Yf+3z0Ts2LelbcR6LPuZDgEfhuQiVLz2vrGzEu+/djgabOpEmpRUAFDp5P+hXbl2Or3/l8/EH3xRIf+HzovWheEoByC+NOTp8b7/pnClYLgoYtiL8IyWOQV4WtnD6SpcpkkjMgJ/A7vCwGe1WzafePH7wMHa3d+RGdUTpwBJgSW8adwYRu0y/0zO21diLJw8/Uq/pqRpr+ZOFH0uTAFc86H1+O/9eAvWzlnclEOKceOgx2kqKPlL6chVuV3lTWhQOM6M8D1rgfHLYFki3PB/9yaPHsbbC1qjqlXisAyyAFwDfTFjGlY1m1qdMA+n2bBxUkC40EoN7LjReqEToqamRxp89EHaZ4edrSOHvZD7TBIoaqS8S8XTNSpWtuXXR+pREM9VMVA8UmlxYKqAd6Il7/OpKGLKE5wqLX/0DEBlcQprly4FAuS2JYl9dWNQL1Eak71a7FU8kbXT30XllTIArg24AkAcVxFgApXVexI5+DMATEwNqZ0ynygLDuJuFJR1uvTMf3NNSA25IrVQ6/PGNfGclbOva8RSp1GMLhA3oitl5M2nkhfzTPVaaqMRyhwOYFvIoSBsYD/Cl2DON6CSP4+aNq3HxEuocBo2YzXISK+uq3JK+nq6sx0cf3Ykf//htddl/Ho+fPIlhSc0dNU5Icj5MV4BMuhYXFyVtz7vyQyPUDStr6/Hrd34db//ybUmVH4rmakQpD8RqpZmG03RRuulJAL4AE40CbigxGqrDE0lO3T2V0Z51rKrejof55TSvqftN2vEj/9xn9nvjUJ87zAdWffZe1Ojye9ijhcZ4IPrRNYuMIorT5R6N8tTLkn81CgPV8egfHbOEjaypzrnTnAWhNMJ/imNrZzfe/tU7sbG5Y7BFZXGA5Cl6sGJwc3uXBLnhYo+TeqMV9x8+sfpjXyBFL46TV6CJe2NyS87OpojJImAcCtTgNx9fJaBGJ8tq025H9OnUol3fjr3tzdjd2LTqoi1BgsFJ5uF3UdsoVAUjYD4WXfV8osb/uFdAz4ZWx7G+9iQ+vv2r2Nl+KNBsuVdl4HK9IFGkRfVWebct0oYx3QtgLq3HW/heWN/rfe6hTqPSdRxI0tRlZV+lplJWWTNo2Wnu+UCBbeXn/if3olnfE99JWBpUmkhPRuwLVexZC0+lye/ggXmUGPQKoM4eWdZ58qi38qvvrq95/yLMi4lVGT43KgxAT5RicIcE+SuFCOBSxfTirIHgHonLz6KuKUzXBJu++QIYl5Wdb3nqBgGoDspL54DTpwXKHTGuGPJAXTv2SXj8+Km78Tjl9AkkNi8AEEACJlRc6gpxUfm4R6qFCSlk4gfEAS9G0mEG5iEjIZTADYDC3AAQYWMdriJNyTaZGamI0XV0v6qtZyoR8o8pVRmQgJFsBgnJa/pPycEfoaFpBU1II/FkHMT39PEjScrKs/IK0dqdbmztNqPePIhavR3rG7V48HAj7t57IuDZjus3rsfi/GLOfxaoMjcc2oyNjMWYgIwod/f2BMgfxfsC5e3aduzUduOTe3fjzt17UZNUXqs3YnunFh9//En87Ge/iA8+uO2d80j3XqMRDyQlbe3uxEM1CN/97t/GX/3l9+NvfvDT+MlPfxS/fu/tWF1bjZYqLAcKkDv2YyglKKhj2CDLesqfYdxlAEX8Tx4BQW6tD5VEf9InmugK6Vw51OtQM+C2H/px36Pemg8DKGmrC5V8f/8wfvnLd+I95YWxA/ccZNELs2hpe68ZP3v71/HO+x/G5uZurKyuxvf+5keiT1OAmWljpaIbWpcdoSevwGgJfKSFOLHocBkvQN8sKVrAvC/JudOqi28YL9iKZruthrcSo5NzcfHqrbh0/ZUYHptRWY/G4vL1uHbjtbhy/XNx7dYbcfHKqzG7eEW9pAU1GBPqKYn+jz6OZmNHdBIPA6aKn8E6+BtjoFVClSqnE3dpy/TyXrQiP4V700ag7B40OUfFod6ve9XEQW+YnkGzHvvNmlUbB52OpOdWPLr/SJL9tryxe6IaOeq1ftCDeBMzKOssc9KVKkDRS8ZuZcr3vEGtYYBWGZIbjMvfVv9kLW0XeXieJmvruSEF8CVzhRhGHv62zGuvvXaL7Q9zmeU/3RyLmbosEy5+kMv/oY6JUJBRBOebk+WPmUDuRdZ0W/jJiikmF8Oe0P1kcIOCdvdpP/Z29+KDj1dio64ulPjiAElRSG1Vh8rpWKVhvbDCmZqajOm5OQNijoiznwaSF7NCUrJxxXHly64j+mrPXRVIJFi7aTAjwCYGZdDcRsBsSQ0QVgVTHDCDwwVAYCi5Z1oRBwEgFe23Gk7PwtJV7w2SBsangejE2voDV+7pmQVLVfuqVNXRWVXGWQO6mVUVATUDkhc60vb+frQFhusra/HSKzfj0tVLiqMnNiUFvvvuR97cxxv4SMpnzw3nk/1JRAf4gSXJF5cXBNZzBmjyg4S8srYWH3/yiUB5W9L2QMzMTMk9etVQQyBgVpf7wcOn8Y7i+PX7t+OeJMhHahj3JBWxFPntX30QH3zIrJIThXNfIPHEcXtbyf4Tpb/lQbiHjx75G5VnfCzPp1NGTZeihMwXVNde8VIPAGCewllWxlNWVQJ+8gdIGnBIKG50X+73IOTOCnyKzpSeh165nJP3yPftj+/GT3/+tvLRtG6ebVEHhwbU4HVyFoh4ZXFhNuY42Fa89vDxQ/VMfq0axywb8a6EBna5u3nzmk+dMR8QD4Cs1JEvtndla1y2JmXXRFYIMl/4QFIukq73IVe57qsXuLK6KZ7qi89/6ffira98Mz73+pfiyrWXYnp2OaZmluLWy2/ElSsvG6gXLlyO+aVLSt+lmJldiqnZhaiowaVJYi+RAfWSytV+rnsmU9LJ70zn5Mc0cmAAzHfw4Fl9sUry0BZQRkpGggb0D8nLfkO0UD7aamg4M1HPdTX4D+49jHt37qtOstVAxMLUWFy8OBEjLItnppL4sld86gVf1DfxDFf3evkpHS5r0lWUM8kt8wGtKeNSRYlf3FHGHCM2tfSqvv/TMRAeY/HS5uZm/PVf//X/+OjRo029Vle8KOS0NpmSf8QgsX3mJqniQoMAmRqIlQV/bkRYCAmhig9kzlb3JmtB3LxSQWEEMTsFI8ZGMtILEx1VAhhJTBQZIL3XPY01gfbjLUmKW3uxtVWLDz76ONbX11Wh5U9MiW7XPXKFxcBGKRl5wEOx+oBLXQlTmVKBpjRHOrNrV7bWmUxmdrTVbcPCmFiAGqAFPNngnUYFQGWP6Q47kDFwgs5bTE1+zsmUMZMeSyvk20BERknPGaX0iN5RVFb6vH8GSwTl7pWXb8bS0rJdsYtdvb6rSsGg1nAMq2Ii2aGjRI/ZEeg8ePg47t19KPc9MSTgwSONy5Yk4F+8/UtJxD9WGHtemTlSUQ/kqKO4ANFRAVOvd/lbX9+MB0/UW2lL+jvplbTciNvqur79zjtqINZicqYiKXtL4Xbi1ksM3C7H5NSQwhiJ6ekpr7bb2t6Kj27fllT9U4HRWtKYfBf2/Fb3ogmSmlUHqrBYBuTsQLQzXMu7j7ZCXcKjvnHLAm4lXLWH8pT0zCGwekXF9bRLubt790H87Q9/JCBpiB8YY+iz/hzLIboVAfVlNWbf/OpbcevGlZhVHl55+aW4cf1atJud6FdZMVshywXdKxI1vKuESKK35G/+U49vv6WGW+ClK6Dc7abOmcUoLO9mi9w5Ae0X3/x6fO0P/jj+4I/+TCD91Vi6dCNm5kXLm6+rQf5SzM5fibHJpZiYXtR1Pianl2J++WpcuvZK3HjpC/Hqa78XL7/0Jc+x5wxKb4Slq6f0KW3wYtkrdPrgS2hNmuFJPWPzHWM+pD/VGL7KD7wKb3twEP4/UPhdSc6N7aiJD3a2Nz1F8MMPPnKDzuyNUwlW9BjHxnNQ23OnxfeUma3KVhHqBp7HiudlrSYq6i7voTf8AJr4jFB91uszEAfgHYbfYp+/+a0A/c9jFK0ImwtQIEJBCBGr1PVANCQf64NELE+nKgq6JFsSFMLhJ1twfPrO7vTzYCP6QrlUpUl5CI+8z5CQpOvtk3i8vR931+rxzocP4z11Q9sCR1YN9vdX5Ir4Mlxq8qDSj157cKjYJEmVItOOux4xo5hTP6sceAszSBphQI4ZIHRBGehhY3WA9UhMmxPz66qw29Fqbgmc62I+fVcjAaMD0IAdMyIcKlknTaYNqhUeeUlXryha6MufL6Qfp6kDBrS6krYGB3sExnLPJkGHJ5Jwd6PZaoayJNKexsgYy9vDEjN7HBwf9cXmOqu4TgQmHJ90FE/UoH3n+z+Jt9/9QFL2aczPVmOgF+mIritAA01UOZT2geGBWFyqCqgW4saNuZiZGlE0NGynUan2x61by/HSSxclnU/G/NyYwxrsO4opgfOBGggWGU1MqIu+MB/Tk+OSynfjvQ/fU+XddQUEaJMrRPNTSd2Kk8bOM0iUDv/kgPIxmOg7lVZFpVornsOdMozO9UQ0ye4vYSDkQFJUW0lfuG1tfSt+9NNfxvomqgBkTspamK6wKCevGB3si5u3Lks6nTSoAMSLszPxuZevxEHrQLykeCSc0QvCrRsREonEr7RRdnA0Bx4cMWB2oN6Nelb0ruhl7TPjQjwFn0xK+r0qEP7CW9+Ir3ztD2OeBTUqJ+9XAT+rUbXUiUqLPMv0qfHudz7F1/o+NDwmAJyNqbmlmJlbVoM4KVqxHoAGQg1BsVgEvTFAjQowp+MlTUmHAxc9oBED9nynbHSjPwBa/hSe966mV91WfgTMB631aO9sxsO7j+Pvfv5OfO+Hv4qf//xDCU/baiwBddU/8e/wsMpOAiS0criKB5IpwoxXhcBiJAsmqu/GBOjJ92eM9dHCHvybHZyHVBF6EF+W8ZQXYV5IrCYihSYQ8dJbCAQBCupmpcGJGBxgTQ96B5vq3sTKK9/83USnlHTj94SnJxHbLab8Ohi75wLjyAdhFuEyz3Wrth8f3H4S3/nO9yVJf+S5x0z2Rx8MmDJ/2GFS0MRGuOpkHEuqOmQGCbOhmalFl1UVms2O0HnnBkjJyPihZwKzePqZgAnJlVFspIqWJCE2PGo2a66QgDxxswydLm5ZAUi1yUSWC5roE6nyPRl13gprJtSVmSebW1tx55NPorZbi4cP7nvyP6sB3WAoDWOSdicFfj6fkQU5AhQaiJ2dDUtwxDwyymEFvfH46Ub85f/6nXj04BNPy7t46bJnSbQE8lB5eLjiLv++0g/9kFpYzjw1OSZJckzhn8ToSK+69+PeLY9jjHzQAWmWf+gzNzfrXejo+qP7ZtbDWLUSFy7MxbVry7G6+khS7B33QGhUADYgzdMrAVyzF9IS5QZ9oF/OvDElXYHJlb6B1PKDK0C6r2dQNFFlVbr9ifDlF/e7tXr8zd/+Xdx/8Ciq1XFLkmwchR6fZfrsKMjiHTizOjEVj56sx+PVp7Gt3kGttRN9QwJzuUfqPT6ikVJ84g1PHSx4l7RSxgATKrcOA4Oy7Q5nRjbcyNJIwmtjo1MxI4mYE74pt5HRqnt47kEqXNRTDOgyQ4lBTCR81yHFkgapEncIJoCbegNyNzYG3Rm87HM5wqP7+5y1yKKR/fDeGEor0jQ8zswQgFvcL3JTFwSsAmQv9pIb6hC0Yi62VwsyyKn71t5ebK5txsrjJ/HeO+/Hd/7qx/HjH38Y2+rdHiF5yw9+h5Qmpi/mmAyCXNb9rPeil8rIA/lZ2fmSxV400Lwjr64XuoUnsYkn1CV91bNe2lv++2wN5fnbTKbkuZskgkdTVQG49wIDCGfL/2zB9E9WYAYxZT0NxoAuVISQ2MJP2fLxzHe3nCoAoZmuSEhIVDgsrE365cLUmtNCqlhb240ffF8V7949te4tITCSS0eMpqukMZgQg372gEFGWXeJFS5dMNKOXjaZKvVt6MQN9EhBSMzurrYlKauLKjDutJih0PH7TkddWFU+pvCJswumxw+VgLySJ0Vm8CG/WApdbsTEGL3x/7xj5aIASW6RnFqNpi1d8ZdfuRVz8zMCZyQw1Bn7YvweT7Fjq8yd7R0BAfN5+2N8ohqjkmRRMXBm4ftqxL7/g78TOU/jypXFWF6ckYQ4EK02U8w4cTmn4R2oYRmtjsX0lAB8eVlgPBszM9MG6cH+E12HveMbZdRptKOB/lsNAluMomRjZR0VCNAhn8qpu8TMQhlms6vKQDx8fD9qoqNBV+XNHivs/+2KIE+6cxmdUQXy6VpWTtyQD+jqBlAV3e/tjl5Ods+TN489EPrjn/wibn98L8tCpuwWH51KKlbD09tHL2NQPHQSH7x/N/7n/+dfxH/4jz+M/89/+EH88EfvxdqGgEdpbTAmM3AUA0MJpAyWwbOUWVZkleEJCza6kjRzfwp0z7nnebphIHJm7pIkX8YE2AJXIAuA0ciozHPHN+pPAlGa8prm7DWZ5r/zBWjn1FDP2BHIo/Kq74kvGMSTRL3fZXMtZhul+qNUe/ie9EE7dM+qCxZGqAeqVyymOZE9Vq+A7XLbCnNHPZFdCQ5MNWTxFUmiz/ishD6kvLFK1qoLuaM3p49yWbhxkSuf/HAD1PFMNwX8EFeRNedPoA0WnQE6OdazMackyKfJ9NwM6PbcDZWgLHQTDbAVcJi8Ilje4aIAPO5hKghLYUA0Ey6vPOOGSkXhqHgcXjIiWVSILjRVLD1hKJhP0Vx++1TpKurWj44gNfbG2spa3Pngo6jv7qoyiPFkOVXaOmgxnvfc0C+LW4yvgkZctk7sUOk4UhxUdMBZDAnYuhtqZs3ZGqg6kJSziyqwlmRyLIZF3QGDAwrewxe/YuyumDqlqsKQcRnIYYZS+sirP/DODJiOAGcaMOvRxdDWKe935FJptROmb51ISt6Lvb161OtN+WXwlLnfLEzJWRMMQCEZbu824s7d+6L1kSTnyZgW2I5UAACkqTwlvVIZlftDD4ggtV24sBzjksaYPz09OWPJfGqqKiDPfT2anDyyh86dRqYnpmckUUtyZglu7tl7qvC61kV22pxaI+mr6HnUduvRbKjSq1x6vBG/Gn6Hk9IUKiYqqnmp4AtUHiWTwQ8pNOibn/VGPNHTq/JCvaHy6i/UD81mO375q/fUy/pEtKDxqUIqg6vBDP2Q+tjwAmoAFjLNqndw7dolN1K9St8nd+7HinofLovOgbrtgzE1Pi4+RAuQAA0d3dPSO3o3DI4y9xl+tJpAvOD8CjSnJDlPTM7JLYuqkI4RYgqAki3rQ4J02vP36SZN8lDyURpOOIFFKEOmWQ6q0WXmRVtCRbMuoG7sph68uWc9NWoL8mCL8KJ0ujERP+eU1JZB/eiw5YaGgUBmbDDXGXrg3/VNcaK2yyJS+szPanzp2akXZSTGkmboQV0jLlw7P7LkjTwKnMstSY05zpFcUqexxc8Gv6IVDa5pZH55/ubFxIoBuJ4hLsZK/GeN6Qd8iGzQWkS2Xu6cb/QFgKa1w6ncuSSxhCfgRIIQMNH6Wgf2KaNC0/+06rKrTleHTr1P9KiQ+lBA8P67H8ZdSUjslexJ+2ImVjO5csBs1qEBoAygSJIQc+YSWoGtB1TQLSfQYnPkGoCXpAroClyocDAsI/KeMeLuIEBK5T5SOAwYcn/ggcVzgIadCvpBAOeE7Ot98Vzec0UPmG6YbdFx9xbJ+FBxMVIPUzLVkHhHvaqQea8hQGRfBz73SXJB384Wo5KkVVFHRyoxPz8ekxOS2FRhKMPBgZNUR4zT3Z6RpDzril1juTH5UN4bApo9SehsIDQzPa0Gsd/lsyvJmVPEOR+SAUkSQB6h195eLdbX12J9bSNazX3PIUYyTBXMkHon5EuApsR6/xKRJtUkBMN/8YmuZe8D/kMgEKzKDWCVwFyypELROwa3aMTY1hK/oXhO4t33P4n3P7yj8tiXmx7RRfHvc+gw4xX4V1hHvabXvmg8PTUWv/fl1+K//7d/FP/u334j/vt/9/X4P/0f/ySqYjrmQ7OB0VH3WO6HM23qpWEBQSRPeMYStRqcBD74D77i/lTlMGWA5jgogJc53iw6QqUBAJcNx7M2wTrB+fzds0B9bjxbBbiQH2g+NFyRND2itB0blJv1rWjtqVzqG94VkfETBA7AGHUHIJ0qQuoQFr0zag3mbgucOR6OwXDVAQCYXiB57FcPhBku5l+XIeWCXl+9AqVXDy5HCial9hzwzYYWl1nWOKTnSKPF5ljOD/l0kcMHiUdnPdNnjPmguH/eRsn7xw2F9s9h6D6W2wJCxDPzbHQiFo9UH5dE4c6EdaGkz2SqlAbSpd67FS2+KRQG7XLgLkNxGIUhDvSLFYkuVVrmPkb4M67a7l689/77sbG+rgqoVt+nUjCind05ZmAgBXuaUJEeS/iSDNm4H0mOKWoDYmYO5mQDJzZSoPvPxu3s1BWuiITVcbhIzEjLqffWN0DtQN3gWjMakhJz2hX5SMb0/M+MWW6RdpKhMSQF3Ek9rLp1eoFunN3mhisc5zUSc/NLArmKmXRfaWJgFP3zyGglKpJqWRbOdLtDpYFZIJTLxERVbioxNzMa49WKdcPj46NRETCz093U+KQAekLgMxATkgovXrzg2ReAi7c6rdc8C2NDkjUQWk7jHBB9WIjBoo16vW41C3QoN58/VKVFQqrV9lzhOfmapdFktyGp1lK/TOZfdOhRY1fwGfRh9B+6Abj8Z0c5x9VseRbK2uaWF9c8Vu/p0cqqp/89fvwk1tbWYnNrN3ZUBu9+8HH83U9+qbTvOu2cLJ1nTx65YYK3ULscHKoxVTwsjR9WT2KkwsBpX4zL/czkaMzOTFuCr7gc1MANi1P7oTEqCwHUCeCsht28wQKfLEdAGaCDN44OT0U30XuKvVGmDEA0JAZfVBsCfugKQOdagOR76GNAKvgEk+/Sut7YQjW1NUi/viMZClvAPzA8GkMVTgKX4NDcjYYAulFbjXZ9XWC75QFM1IMMbOdByuQLsEY6LgBa9QnrVbniMYqpKyGIHhKNX3V0UI1YP4mTX1klgbygbiOf4BPppY447aK4VX7uLcqxM5BlDxJQGXzNjOgzeeKbrPyUnzAW+xCmJFRljzfz/zzNPw/6/laTRIEYEJQWk8pk4vidrIldvscmcdAhJ4GzMDBmGLf+BUhbSlKBAVR2kV00BlEcrl6CM9kgU2l7BMr9URFIARBoK4mTE6SZYtVWZWjs7kZlmKOxJgRGE2KcUYHUuLeKHBufFvgsqsItxczshZiZu6jrJV0vxfzyxVi8dCWWLl6O+cULMTWzYMtc0+mpacfP3st01eu1nei2mcvaFuiLcQ/b+orUdBzbAoeHD5/E5vrOpwAYKpy1+tAGhoRCVFBLCekG8MV4gEbXjsJnuhsOOCwUpkdiobHZq+/GwtJs3Lp1U2mckHSKVJfT0zCASbUqMB08jrHqgABnXBLcmOjCiTTqAg+NSyqejbERVWDREyBBTcIKOSop0vvm1oYbIrrsu7u56o6BRHbPw5DHEfkHRJgz2hSAHgoA6ZkyF3tCDcLFixfl8sRzZHPXs5PY3N70ilDnR98ABIWmcKBj9kDWN1bi9scfxk9+8nfxne/8r/Gf/sufx3/8z3+h61/Gf/nOd+MnP/tZ/NV3/2v85V/9VfzlX343/vp7fxff++4PZX8Q3/veD+InP/9VtNRYDUqKpFKXU87YJpSBVKsGlNBeSfHHJ+JL9R5Y8cjgMWcUMjc/jpFyh2Ov1pF7pfVUz0PDBuvUKQsQlF/mXaMWoKfFVEzAngYKwOx2JZEKrKemZmJublk0ZuEQVTrHbxhwhC089kL8heVbAnZK1eYZ2Md1I8s43Yp/UIVIcMn38kcjr3uyiOBBz4VIjiVcIAnX9zZjZ3sldrZWorazqgZ2O7wSEBBGbaG005BZmlYPkvEOj8lwVe+tqx4QZzfWm8xyOowh9S6GBhQvUoYSSY+IdHkaY8HfNFiZZxoWAbjzpDcGbdVj3fOCOo8hK1lfUHnyS3/WZ/NknAB7AG7CYVyn7LU+X4Mi5llDeixQyjLJavjf/Jt/8+1XX331n2Ghyp4iQ7QjOlkRzMR3EjIZ6I347g2LuCYX6V5XExQwxZ+4Ra/Y/e3wsKWbtqoklUDyi7tTh7GxVo/37jyNneaJAFdSCAUk36hM2Oyo2k/XnO6buvuKltM06H5fvbwY//Ibb8VLr74elbFJScKMitPN57BXxe/BGLqV/bof8hQlRr1ZAs13D2rph96LvTdYsFA2KJwIPj13wQCP5Lq69ji2N9e9dy/67401XVc3vTf13bsPJb3V4/K163HrlVctNfaeoGdl6tVh7OyuiIkFguNTcbIvKVtMPjq1oDgm5YJiFsH0xyGqe2oI/uI7fxP37j6KEaXvK197PS5eWhJde+Lpyori2xBQ9sfIcH+MqwFSPTSgsCwYlpmdnVF3ejDmJqteOQhIVatVAyqDSJw2XVVDxl4K1I76niThekNAMqE4mInQtUpgeEjSssqM1WDTU5LYFR86duGvAH5UjZ4aDvEcm1IBXNQwNmdvNPbj8ZOd2FDvZmNb1409VXYkKnW9Rd/q2IjosROPH63E3fsP4vadD+K9jwTIP38nfvyzd9QjuhfvfXAvHjwVmOzux/ZuK3YksaFKQr+9ucXeFUfes3lb4SCZAxro5ZlJQ+PNVD/qA1PTmHFBtxmBgHLM8xk5dUV0F59xqC7c9tFH9+O//OUP4pfvfhhPVp6qoRuKX/zyPflnfOMoJqojcevasoSAEflDb0sDg2UfFknUkkS3lDY2qfK+xQLxHoH8pRuvxbjK2lPCxFvM0sjuvzhP4Era6BW5Drn+6L0sEoobd6cuzdm3wti9f9zTWxOoZfVT/CzVV5yqfiwn9yIxpYnB9DZT5tQAH6thoYFhsJL6gNqj09jyIpSDQrXRZZC8wYwUNdw7u+L9rWi21CDJH4KVit9L1V1nVEcnRnrj0uKk+G/cdY1ZMP303FQ3ByQs9A6MxJF4hbwx19kYonwAwHlVXpCMTQvyAv4A6pQX+VTm/MG5tFv2l5le+pzoCY3/aYY0IHTQK/ubv/mbf9pClX8uQyLzxg95Xxoo6Gav/GRHeeFOL/kKOKehxUP3SIuYOk4PSthzWlpZVqPB8EzBMe31vVcMx0IUppiJjwnUkjX7wV5cnIqvfPn1uCzwGhikgaBQkWqQkNItAVnakLSN3gupJBsyfTRjZHodr52nGyzSIoNX7L9cEcCxET+nknzwwQfx/jsClffej/dlH9y7H0119enfee5p0ZqXNKRCOU49Ih+7M0qcxRVJgTQjiSPpISUzgwNgZ6oSU+q8N4bc79b2orbX8uEFj2V3a23rUcdUGarVSoyPj3hAcGkBqW3K+0GzF7TPJiQvarDKhjwHuVJiQgdNd5vv6HCZbsd7GjAkYWZ2QA902hd0Pzk5qcaMMGnIaCw5GbsZLc7VU/q31KN4+lgg/HBPIJsqJqSyJysb8d3v/jj+83/+r/G9v/5+/N3f/TR+/at7cfuj1VhfV96Uv53dLVV4Zqg0vXqRgUW60wz8sYczaUNV4oal0ZZE3vWVzY9YJVj3uxyYhN+QMKn8SLTof9Hjs9IPHqDXoea5UJV9KBDqCnw6Xuzz8Z27ipcd2ZitwKDiie/NuwCzwmfGA6DHPT0tDoDlxHVWKe6oV9fStToqoBIAoxtOcEa6LHqTZnSzzhm/nJmCf0s3CcR5j9uyp/ab/uxKPA8P439IPR+m89FrMOAr7fLsAe/djdXY2Xga7bpoXt+M+u56tNRDY1ENPUVUfK1WW+VSj63tXS/3pyyor+xwiOR6LD6iESEV5nXXsULyt9RcpMcNovIq+oENVmcpDJJvnTRv9WDJuggLCEQspJSsohQWWNUBCDjbei78vgjzwgDaRgTJbEOJLALogjHtiqtv9S+7IHlvpiksej7AAJBmiXdJ2OLGBUKly8NZ8y1eKRb2NmYbSDbF8taYAhEGE5BiXr62FMsLkwLvkkwJdBYhXJAFkyokjrxHgiu7gDA3qU0GJz7ecQ9DMcqf25bSagNezHaYmpwREFW8neKeGLYrRvV+uYpyUGHTrQOELFFBK0MwYaCHFCgWdCmlIrtQemE89NQAIj0Kg5y6mzA6+zmjriEX5ItBup3dRmxs7sXWTjPW1muxuUGlYQP3fS8gWV6einFJe+NVScwCWDdKyo917coLDdbZLANoqu9sQg94cDYVXVfAjJOrAWJoDi0BqempWdFhSvSoKD29ksbU5VVjsi9pjEpJ+JwbWRnukR0wTZsCzAFJ31NTUwbWhw/V+9jaUze5YbUWzRmrN+EPeCjLjCmQ2XBDIxovQE3FJlBIPkGiZmDVvKMr4wb4aUm6Q/fLICb7OGeFR1JlQI4yQuLtsTQODzA42uJ0cYVD+j2YJQnv7r2H6Y6plPCw0sgiFSQ20oveVgmwZa4xqpwWjUmjEVubW7GxvqUGk0ZSUqPyRNwlEClBLv/SUBuIi7IxoCn/SI68t7GDvIWHnCd4vXh+1mS48H+GwbQ7GnHipwJbFYZVPtEv13c3YuPpvVh/8nHsbD4Sf9fU0ND47XrgtyZQrilvjSZjOyxsIhZxuMLIQVzFRZp1q4viUm+U/Ur6RHXqoeowi9DESC7LbDgpkawlusgfdZgwM2kE5DDd86Xu5PcMj7AldKluYsuePOE8b1Mizz9qyMhnaVzgss8WvIFF9mygLV+fmdKPv/jKXfrJcLim5Ey2yjaPARekRqaGJUCfh8/3QUnTgwA0UowKhbAYSb+4tBCXlgWY3rgG5oexxQS+JogzZcfzuClghwbkw5dU2MLqBboyM29RwllREtS85Wg/4J6qkqFhJFJmRAjwkIjkju6qrfzBfLmXL4CT+eEPxgLACduVq6gk2ZOQe/mj4jPi3pAEA3VGKsMxJqCtSELlmUaOKXYw577ApKbKU28wdU1dfwEkKocLSzOxuDAdE+jhOQNxdMTqFmZHQKM83VsgLEChosLgY2OclYg+WY2U0k2DZ/29eg1Ms0MtwLxXaDI5MWmwwS1AigTFVEDyMTHOySZI00MxPjmsuPsVtug1NOi9Pjjh5cKFWWEEee31vGBoOjjcJ7cCdXWNR+XeB7LqOyfRoI4QoZwOegLsQ0z8SMCkB9UKDQPLt+EcuvLoyynbbPTV/WbDLUnGpJmDX/FDGTBn3bvOifcOukcKZ0B5ZZ673gvo19d3/I5GjgaLgS/aWWjE0md00AgcXH2CSF1SpnpYG2v0BtZFl8NYWr6stHG4LQPS4i9ZC39CM/OZgAULX56brPZZbzAJRrgnj+fvz/nVYRfP5XfA2YcjuH5QB6g/tCfnwojY0vplDg7YXH8cu1urEj42o7G3E/XabjTrTBtU795h9MkvPI00q3DMv2ZvsiWDrKs6694uedJHvc/pt/Irh04bHlz3UmMAb6d/GdzzIMsXx6vyJqGmm/wCyKSFq8H5jF6+PFeTMT93YzY4u7ctCaurwUVXCGvDN0qq8MP/TxGcnxgFqcCKhOJb2Zp6aTVT4xRE2QDgH8F4SGXTzyCkCpOyYFnwmCQzAJrVU8xgKAHZXUhVBO9+hZpehUt8AFO29FSuBEUkNWVESSfdpK9IlN2jCkidIExIJSYs3iHVIkUDtu4qEhYAT4uuq5fGqvKm5AddFB9xyDL1KKNFFcM75VWZ9tQsusoCH0bOGYAE7FEbTE2Pe0odrMD5iuvr2x6QywbpVKDGEVwR1ZHhuHpp2Zv9MGNjYmxSzCtQE2COSPonzx4goyFQ3KmGQZo8diNE2j3rRelgk3VAnZkIVHKuzLFG4iZOwqEbn2qQUzcEBn6BKNIaaT087BVgScKMQUnyY0rfiNI0IOm+GrPTVXeVt9QL2Kupx9BgHEJSfGVSjcxEzM6Nx9zcmMqX8xQHvCJxVPmjl4A+3F1oSWUV0YdBzeEK4wrMummrHJQrGjABLWlim9N2i246jQiN86HcqHEB1BUO+ukKjZNSCi9ZehZ99pU/GjWfcQnYS3JEvSM483RK90AKoEalwwBbXT0J9OPkDbXAkOg+Ojbh8klwLfjEthAqQEgZ/ptFjULc84CRH+qO608BsEoz3+Gl5IMijLzYEJsD0h3f4Wn80ONxD0D5ZH44FgEpBwVztSC6aVY/0thRG6FTqsiygcAYAhQfV/deeOBP/OFpicqjjeoNApLnSisu6gGheC8e1wHyKpoqPYTtfDqvmZlUycgq7eQ7bZmvc3d+9QLMCwFoCjStooeA/OM9VoT2TA2/EoEL4wUFhbv049JKC7K6BUZ6y4LGNYXFDUzH3F4Ajfc848KbIMnroK60yMMC5guLM3H1wpz1rAOqMD1Is7LuhjsOGDqjdUJkzcx+SdjJ3Nj8zrt8zneZb+e9yB+FD5NSGWB079omJoQZ3eWSU32WBZjYNCmndLGZUy5kIG/HIgFVLAM0aymR1mUKoAH2/RZzrTueo4pEjL+pGQY+AeEe61+tPxWottsccirp02qbnliYn7I6ZJzDalG3WEWDtK4GDprLDQCM5Ew45BMJh5kavKOC+NRz5XXQg6qZV9JA8Y2I1mUFcX7wLbdI3hzW6q6oCDEgKdftGfN81eugHABTlbAk0d6Ymx7x6TAT4+odjNH7QEWgSn7IcVDqdQj0hiuS1KdGnZ/Z2YlgjjIDxKOjFTU2FbkpTtamQZBnGkvSldRNOjEYSXky4IkUTNpQebBZEhtNwV9erq0EEi/lCJ9z8EGqW5izDQgLrNsdxYUkD4+gtwdQECzaagiYAdH0jBsGKdGHH6t8QC8GaJmPDC0pZ/Om7s95CR5KPjAfwRXmPTOvTfkdQ9l8mn/x85vfeV8a7smVjJwoCqUdfTm9NoUjOjIHmrQ5HKUZoRYVEsHAzxZ2dIVX8tAANe7KPw0+QHkE76r3Qa+05GkO1sCPoxUPWXp3Gh1L3ssv5CdtDktpsnu+KXLA23zmXvchjuQz8SEzVOYsrScivACTufwdDAz6mRvTSgSQhTAQL6uArN6V32whFBf988/3dimL+kA+xXxZWHp2gcmIKfhZsqWuyl/GJV/iqKq6o4tzU3Ht8nJcu3ZR18W4vDTrhSo++VgVB0YvTZGSsztHQ7oNNv6gCisw8We+J1PhtmTufJbFnxgN91RyvlKRPCgm0ASkAQcG8JwGeWG6EnOxkayoyDCf06H/DFZhYDzyDEOTBlZwMZPF86zbLPEWiAgcSMeIAANwoPFqNJumD5I49OzuH8fO9p4ZeHJy1G4BQ9JEj4Lgc2CKZ6VV6WWGA4BMZjzAdZoSP+kk+6ywmxifVnhTnheNOmdiYtJXgAyPFS+CYBe9rMicYA771est63/bkl7Z62R8AhqpUkfOvvBCHP2R16tX5+NrX385fu8rN+Klly7ExYszcfnKQly5wiyJsehXY44qa0SN0PTUZCwszMXcbC6YGVS3CnUD+12wm9+AeAp6WTUimqGiIN8M2CEpM9AKOALcNCRI1Ui7pS7bxS7rAS+jhqBAZUSekd5wBtCgf8YhPxrcQ/UgmIbGeAE9jIZ6NqiePN1Q/ABdmGmExA8vW3J+FpRp2Q3IpU3++LQpeebT/JnWj2fvnQkb0o/7BDXAD9UEfIAX99gkSHgVJ4IDPnAvN9AOOgC+BIvghNSdmyZlw5XfZEUXelDsNEfUDkcVC3Vf1gfewOX0nc/zibomv2Hl1TQnDNKftKWnZ0wjPpdT9not3BVuyR/uXSnO8v58zTnyvABDIUgGSzCTMXHEaCINZPR/USfvRay0qdeCodGzQbj0zze13gABrWqgF1VhUXR65wEhCkOVY1iVanpkSJLyTLx661K88fLVePnagoB6TBWW7pb80ZWWZNjXr0rJBFaFaQYgnbTeSoQZQxUVFUjJDDA2YJ26Kzkrrs+aZEKW7yIJ5DJqL6QRIwxVht2lRor2IIXjVV4JX/4OJJEeqnt4dKKuLwsAJAGYTJ4mRIqUf4VjeFbcCtV0ERfqvbrK+0fR2pfkJj+9p5wWo+68kojMurHZdL4Gh8ILLeia7jVy2TmSWmVkxHTv6xmWRQ+Yq/gUrcuOZ5epy0cpUSVAX8u9JVClh4FUdnJDt066UXWgKgC4qLgtJG5VWOYGk4fRah7/xLSr7V2m03HIbwIZQIBa5ui4N/ZqXW+I/2RtN/bqbQPtvBqAVwXOn3/jaly7cuFsQc31a5fiihpiVvGRdxa7TE6NS2oeiumJSsxOskpSZSDaILEj/dP2MS3QPRXxAX0U6nWu/KPxyRNtAOomg4vmyVyeTaNlGqgt3e/I7XFfXL08F5eWp9wt7x8YsSQ+NcXeEvKouACpPGEE3bYATPzbaTM7hEZPvYXhaixfvK4yqTo95hM8FrYEKvjfvCCb3z5tyjp1BsrUF/MdYRaDbpSdvhFHhpH8SyaZBUXIcBy6cPgDqbcEYqs6RAMOLcj6TJyqi+IN3ADuNMSAJHxLsHYFvXCr6IwJzhbgrHTwTvmzekPvoAdhkjYaSCXU+YBv8j1hIC0jzbNknzqj9/wpb1ZxOF+Kh3u/I0xJ84QNtmSqnruBts/fkFesCp1pLaKeCgBgdpkXpIBZ9M5u9c/0S6YxONsNjkU6iOiuVSFRUrIY+XE5UPkFNrTGFVXcaxem4ytvXo9v/f7r8cU3rsfC3ISAWRVStVDJMOgyj5lFKzkqjuUbiciAzcxKCyQ0sxBZco7ihGlIYd6X5sy7jPPh/KRE6kFBNQYjI+zuNpRSKeE5izAX4aRu1xvSkCdL0FSg32Af0uN0ZN4Bylxyjh6wqy6jaCE60a2vVgW6co80zh4Y6J9TTUTqSWePwAsVQC4kyUqc+xYzuImbFpKk0ssqQ/T9DNqxAx2JdzdWjsouJZZNltD3InGSRipvKS0DwFRwtt1kYyaAttHYc9qrY6MKF8mcPbqHYnu7Ea0mPYPe2JV0/fBhPR7eb0jqzBkWa6s1SWW9AuWJuHHzQiwtTnl6YbPejIsXFuKVV6/H8vKsaDCk8Jm/3K+8Tsb07EyMjaP+mIyR0RxEHBaIQ4OUtkjrsVUiqMbQlWMYZCT/qHVomKAxA6Cu8FR2dPDKR0UNw/Xr6rFdWYqZGVYeovOXf/UuBulJiZe9b4vAWAUjv9AyZ7DQs2I+8aXL1+Pzn39TUjRzxfXOYJU8VZZReW/vMvBfycOEmTbvMfAk5Zg2/SYXpOEZfgAwYbGS9zA00ObhAdESgBbP5eGvbGVAL0BCRVE/PU2wmIpoHbV4mlDcqOtayK3J0yCzbjLtmQZb0sALGVgNQLX+RHTmbclrKW1LiBJg81lJxknSB5fy6zwRpv1BExwJsn2fKcmvn50paf7bDMjy/A2ELQuaJJiR0PYB1GUh6J2+Y9y6WUJMt85aQUS++s/3KY1nuQFaYiD99yGoYgLxXSzPT8Sbr9+IN166FDPjfTE6eBIjqphIBwAT8R+5cAmiKHClw6sS9RK9a0ZImp4BYD1mtvSOT7wS4Jffyzyd3+NIUpIlh1wYMyppiC4rKht3WxHvxH2EgZqDeZ4GW6QR0ih/WUlooLA8k2/Hbn+WSrgC7KoYzD0FQEjJzPSEAGrJ7gCWzc11A/mBpGwOgB0WXaanRuPWrWuSLnOLT0DHEqHSjxRMg0HEnkJHqConDwoiIIt+NIzo+Rg8s+5VEr0lmaKgKB8GEhkoJWjCoFvf2W+ZNuSV7i/5sLQsb8x0Id5qdSzGxziktqK4+pQ35f90MC5cnJV0OSvpvx0ffnA/Hj5eVYPQFNgOCdiWFcdJ1Gq7agwHY3q66pkp87PTBlUaf7coSp/aoJidnlRDkQ0UNIW0LNoiDFRK2fAfBatMacxJV35HWu44TADPBzLQSMot/nZoXFoHcfPmVQ9aDrLPh8AKeRcg9/4bopnBQjSBpvMLs3Hx4nJcvno9fv8b/0oNyJL4hPAFQIoDgC2N+evMiAdApr/HlOCEOedlngkrAZlwzz5BA64Fjc7VBfBFeOEOjSMn56COg68AYDbmgh58Y8YLG10xjbGj9zTKnHFJz+lQ4YD5WOIs41Xtd93KpPIv+dvqFfhK6cC6zsJVPXoWn7rRoQfsuid/RYCEgy0HU3Og9JwWGMIHpDPP5++fpzkv0edulGFl3vxH3l3gBRFMwwQXDCBeEg7nZjX7PS8QFZfclJag9F2BW9JURefKvhLLC1MxMTYc/fLv0zM8G0MeVGlIBwDHsfxUOk9nw0q6BOyTgSlEpJWiu+d3xJVp5d7GwRUgqVdnko0sgAkwQf2S+UkfFY2uM11+D4TgRz+YCCmbaXeZn5TYHCYpK3XRCidjx5cSgFHgPWZ69J8COHWlIRkS0tLSrKd4kX3OPUTPWTaCDO6wH8mVS0uyywZo4mhyTtw+izmwSPLHwRJug5sCYgYK+cHS6GS3GBoofgEPNOUj4SNdstQbqT4laKVa7sk35cDpzoD3iBquyYlpNWDsljdm/fTC4mxcu7YUs/NjlmJP1DCcRCfmF4fj4uWJuHxlxtufor5YW9uOO3ce+xzA09MD+Z0SLdRj2Kl5X2HA99VXXo6rV64ofoWjnhbSKgOGzO4YG0X3jiTG+AKNlOgt3oJlmfUx6LLp8yEH0ACAJv/QEjoD2tAWkILhjw4F0Luid+swtjYE1A3UHD2eDsjqOTZdYmqaJW5UOgIYr1ZVHHMLi/HVr38rrlx7WXQYUxzq7QDQSlzyF4UO35W8d86b5zxK2nCbPHLuzo8l58jwonwqwtDPYF98KuuYrcqQRqjVbHvlKIt72q2uz/1sstinyQAye9ccCKDPwbqt8mfhT5upsKIVs1xcR2Spu56y59jTlGoXrBt++SHxYlfzuNOH0XPZeyEXxgbjNPUPqT3146Uh/85WQRdeWOXhyM9q1HM1LwagC0bKbrtz78yXT5CPig+o8HS28q+gEKTK1hQm5Dm/l4TNVlVA4Pcls6a+c3A4GZkKrTeKKTcu6lV3n7gpSsAz9VCyZhD0jnxVHPJm4HSDwgvFIgYA9ZIZFGe+dpzcJTgXEo78lT0DGAmITXUGEnNKyOVgT0o3CaZWFejZTClJiy4t/hyOpC2m0WHIG365ZheNtJGPZEboQiWi68d0Nwb+yKNnIKhSURV4f9pzpO73eNy6cVlAlfpY6NBqNlWZ6gbqtiRxuveAKoCKfhk1CHt3VIaruge4cxk8eWIwEn17DmqlWiXLh3GFnEkzpHiYtgcYI8Xjh2XhdkdFVC5oDNiedHysP+bnRmJeID0xVhHwTsbFC7MxOTYeY2xIJOl4cXnKS8zr9YN4+HDdKwGRYMeqo4U6RUGKF2gIrkkyvXblmgAXVYOsQBEaM0+c/aahA3po1C8GENEtaQ0vUdiUTwIYkjV+SyFDr0x/VlLSoxCZYqhCN1+g1QYs1CgoT9DYvSQDjxpilTN7pfQoPQeHJzE+ORsXLt+MyuikeImuu0J1mZ/rmrEYaFZez0E401MankkvV/NM4Qe++Yfck1XYShXF92XdQFXFIitLxgLkVqNjnmJFJouJAGFbSdJsUIXUzD3L59ljhHSYfsRrOqLOOvZui65V5EN5A7AhK2l12oUVGL31vWdsOElMDgDska4pgMQJrmW+DfblPRE6Qxk2xmnxu4z/szK/Sdd/yGRJvgBDAoFCCAHgFW/9n2IwKSAqVqXBF5ix4AUBSDITiyqsC9Z95lnENpNntyelzCyosrtmJsAlgEdcimwAkJTbBEFWjxWj0EWZuJjKgiYOXZ0HhZfMxHO+K2lP4SY4k1aSWKS5sKSFCkk3njSXrX3OoU1/pAcwc+514VmZ15XBSQCAWRNIs6xakyu5xZ/+FWkumF5gSMWhy8lgHgs0JgVgg8Ns5BMKAx31icEPdQrLul+6dc2LUvBrRid9+rH/cstbqeap50qZ40EaByjojg8OjAjMRgVuI3LDopsBqyaQfomjXIjDjI1cmowOs1dAOBRTk2xfOukNkQBSdL2sGmQaZJ54rcZAeR1SPiar1bionsDnXs0ZONMsgJHEPdTPxlcC8fHRmJllz5OJaAgc7tx5KtDoxsBQf4xNVgwM7FWBXh8y37pxLV55+ZZprGZQ8Q2598D5d9NqsDg5HcrSeEBH8kLvBl0qvQD3GJQXJDnKAZpB82xw+z1fmvnAUxMsma/GZUn7FaWFWSVM64PfkeBTyEhJflgNHdPr1IbE5NRijE3PS5RP1QlpoNzhOXiN+MsGGlNe/z5TgkT6w48fzbfw5bM87fd6xpTuclMycUTJX/SIWg27c73QD74peZwdETlct6NG6VDv2FMc+ndFH2ZZiav1U+AWigp/ujIP2vkz5XM2DO9y6is+SJBorXdcvUhHdOA7EMd36JA/xcHgPMokFpn5J1oQsm7sjgzqj3cIU65T1LsXYKj5z9+I2s8WfIKa7i0xJ2iXuh/eGwzF8OkGoAAwkLATMAgFpkib0pg+mtE8+IgF6/FPgUHrXtQWqpQ9AiURH/nDRh9hQxgL8OMtbMG9K41bb9LhD5bGSvWCQ+Cbbs4Ygivxkxb9yud0mkzoe1lP8hcNcrpavrVTWXfH9OD9BvyNMNGB5vadnMyCjpcKSqWlwhlkzOiAL2oQ1CgsV2aaVkrPAB7pQJ3A4B3hVwVq1epwzM5NOy1MmWKZctIv84w/S8Ky1h8bkHLJOV3yvr5hpTAHElnMwgCiK4fSB+gwrRDpmKwQVu63MQS2ORz03KSVKWyseGSpOBv69/cLBPlGt79/RGA8FjOTYzE/w2GyktxH6JGwGpDGZkiNhsBVjc3E1ECMVkdid+cgPrn7VADRjf4hGkN4R/Gpl8YccWZRXFpejsWlBYMuagW2E50YGw32LBkeUTgCbJapQ2N0ypym40FlxedNspTHBDhJ0ZSX8u1yECDR4+i2T6K+fRDzU7Nx+eKcGgCV16kkZabdUQdEA2hM2XN0Va/oxAykSnUqli9elUTNBlUqN/0oZnZ6g7rPmpLHSsPzs8BNWZb3XHgu69Cz38y3spjyG095T84QJrJHxPRGD/zStCldKRBlvNBBSXbenBb5Yf8aVHk0cE6E3GbPKhuIMl4iFCsX0+3E827AqPskPNOIIU3Qvlx9y9mLqWPOMmBWFxI4tT037hdAK043UNBQaTAdFZzzR5IUjunmGJ6/eTEALUPl7e1RxU0cKQwP6j6KWCcinqVkCCiKMdXI2y/q1y/JsUfPVoFQNgSAdKuufg/dQo6lEsz2KfA+PZ9IujzSPURnT2OWfHNIKWk4VSt6IESm8aWcGeTo0w2H1LrgCZdGQ7ck00Cue0APyeH4kA9Khyq4K2XBRKw4BKxgOicvvSUTwKAwLXGZgZDCqRyoLpSmA8VdSgiKkXi4h5FHJGHmlCGlgVVnJwdxsF8T5QSQSGECxJ7eSpz2Dznfp0fodwH+I1hUCTgNySt67osJgd5AD7MUBmOvyWq+nhitjCp9DKiq238g0Je0h6TuaXGKFFAWProMmPIE0FIJUoUzkDRVmqk+/BKoFJ5IQToSyGE7VZABJM19S44sMmEWhLBO0mJb+WAKX0Xvx9SQTCnfSNPVGBsBlBmEg9ZIvwByMhFlR7meHCNZZeV0mSltY0NV76vCysknj5px/96e/KscVF5MdUNllG0ldDyMWzevxIX5xdjZaQjMJcn2DcaI8rowMyPpnr1ImP994kMLxpDYBQZ97A1hXiE90EENGdMllZf9/f6oN9gcqt8g3ztwIGnyOLYb3ajVDzy7iHHWU9R58B9pEZ09HiLe6BE/3Xr5izG3cN29EVRFA/2oj4ZUptA/eYorpgStM5CT4b58LN1hftMNX/ieIAzoJUjBq64HsgN+pyT2Is3S+1CDj0qKdLkXBr8mCNIgD6jMvXpVDc4AaVYY1LMB3KnchgYRLFQGeu+TV+AbPRhQlaCUhYmL+qif6EIPlwYCvkdo80b8Cq9XdYCaymwReJbcZd7TYs4O+SAzVqEi8OT4DrjihkU/HDk9osWLMNSUF2ASpEwckMuv8p0Zp7x38mhdYUAISsFkSw+dvbpQFsLmO0gOTfnoWxEboufMB7pYSDK4xRIIzmCcsrUHWOhWsRgAcElwy7ANLJJsMMSU8QJ2+QJAgDF5gT8MFcn6ct3ntfAvN+QlGYM4VSNhYoXBPd1Fusak02oEpY0NhEbGxs7SD9MwkORpdzRgYmBolweGDjsfhFW6JzzSSbwMnk1Msv0nNGCbzFZcusQ+1eMxNTUpQKwIVJG2BVhKL/nxDA4FwEEDbVnofMyMDMUtKDlLg6ko6TF7HNCQRjF1qpkO5sU25KdH4CypdIi532MKB4mURS4nqRJRHnKZuKQh0YVnjyMIyLGk3SvXlC4kTqQgysK0oUwUfoKLGjaBKKfAzM2PCyAj2Ft7Z6sjUOxXHroOi4a4pDn+Ll5e8iDd40cb0VX+T9QyTU+qsRjutV56VA0F+noaTPI/KkkdmvmdwgOcGBfsdOj+p2TJ3idM3WMa4sOHTxX2UwF1JwaHBVYCNPgdoFGhOw2AtaeHDk/4dG5m+VinDzqSQ/NuAmhpXIdkyvrwrOHT3/c9aZb8WIZnQIbnS1O6l3f3TlVOGVbyMI3b+DgHOUwYbGk4E9TTH/c09B4AdxzKo+q2olbYxJsNAK4RzlLVAu8W7xwPac30Uu7FW6czG2p9kx8ckjS7E//Z6NmSstzxjTCNH4RHPDQIemnBi2d+fJTjnBTw/M0z1H+eRoRwhcj7M2NC6AqRdIUoED5teY87CuX896yBaUoQhmkAMYPzobqXLPfOstM1gZ6rU2JmywLN43nQiykMhUkc+IEZrVtz2mAL/KnwCU9MwBurV5wOGCS7bA5E1rpW/JE+xYEbxye/5xXCGQz2KUB6ApjJE+qAsfFx63DJXzYarL5iIUnuuasXzi8VGODBf27ogxSWjY3jUgZmZieCU1EyT6paAvml5Ym4fv1CLC0segrbcIXDQdlbQrKLwBcgQbpl5zFmLHi/XlkAOqfSFY2FpBmAE5ULlQgmL+mNhMKSXtz3Sor2viNDuR8HA0odzjtUWbHgoJwFAp2gDzTgxBL05xwaiuSN3pqTNfpFp6QdBtXOsdU27OtBWTJzgDSwz/XC0oTScBB3bq+ooVEalRYajZI+8BlT+xgQ/NyrN6MpKXdtsx0nogMScHU4Z3UwK4gBbFRF1tuPMIOF/LIXNItUDiXFnaqHowovWlSr6NApZ1QX5H1YZdanuLpqLJmRobI+EXBJAs1eiUBKvOvFLENVgV8eBpvVNvNrP5S7rHN+RoNzU75Lfkt3mGfd8q0Mj7BLw+OZM77rAoCZ/4ym6Z53lP2gypJGiM2wyB+qjTJt7hEWgVGepfrRYwDyz77fGNJIo4QqQ39ODsn2YL8eicv11mn2Zxvnj3SJz/SU6aa7Z1/Ul+L7WV75pH+y7iWq0CwMUSHsC784Sgx6EebFxIopCu3MmPJJdH4uEYhSWlVUlaruTVVdICrPvMpWn6vp7e98IrzU/aHWODykgPQOBigAEteq2yJEhmkpTFdP7TFXUOByS7TELwPQ8F43joO4MMm4hEkiYDIkx5RgS1MC8pEqXg5i0kVHqqDLLytmhampCvz8Tc/j43T1JT0BlvLPMVnM3Ojuc9gsc4bZ/yHzBxOWMytMzyIPhIckCy3Y15mN7Zk/S5eOLS8ZhBsazkG+gf6haLc7sVPjpPEEL0CU3d4sQQuokfJTiklDBeI5p6HRIBxKUk6QJp/phkbn1IN4gA2v0Vuyt/F+tx2bG2xw1HKD53zaH5YSokeSu7+xgpEBRfTTTJVLiUwUKOiejbRoIXp7JsBhTuXr6xnwACggsr3bjKcru4qfaXC5v4lVVIovT/84jGvXFuPq1Yvx9Gk9nqzU9Y454jmjAz29eUSGeFigQz6JF326vwiAmcEwPT0pEGZ71lQVASLDFeVJ9z1ywxaaeqAEXSZsCoUwIELIstpxTOA+7LDLODHES57L66dNQbfidX5Pt6SztKW/soz4XobH2EHpn89Ok65lnDlWI5rDj2qg+UbjwyAvp7bPzsxIGJiN0TH2i6YnRr0jfvUwZKl7PJvu+rO0LT5SkcU+6kjKUXGTBFHK1lvIkjZZYwCByFgvDW1oOGQIF4++4tPO9K+IM/2DHYVqBIBGiCqwRA7S4ru4Pm+TiPMijDKM/q+gGi+gpa/ZJSqtCgXQNGGzkvqz/Bk09Z5CSt2TrFpCE1pMbjdyAWBRoCo/WQCkAE19h+E8iEAYKmhLsbp69Fm+cVa6BbyJ9KxrZUk+85HZ0JPigoeJFwkqgTiZKYHjHLCTQcB9gXBvCTKZfrqBMAndNk4wodvYN8CKQwEqQCKgYFCru99UPB0FRmNBZSQumA++JTze6Zm4nW6kZU7COPEcX7i/I3Cu1RqxV+/EyspGPH78OLa3a94bmv0ftnZ2DMrkKaeP9QhcBJJDKR0Rl3XQlJHunU96LWpAfJyRJCvAz2oOxc25fNnwkL+BWFsDlDmdu+v0spoPuuaeHqluSO4QrRU3jRkLQ1AzING6K03DRtlRptBNdALEUyUCcKI/F+gJDNGDzrIZlmh8//66gJd9idsUhNNI+dAQIn0zaPjqK7lM/KP3VmN7B3WEykffUXGgY2YvD0y30w1WnzKwwqIj0kj5wkk0hvR0PPjncgaEci45+mq2bc1v4gnGR8zDWXY0FqwwdO9NaStpAZhjMZRBaUoaYMry4Voavj37Pt0TV+ket/nOAKh7eN6NiZ59OovSwju+0vi7F6eeA99o4CvV0ZiaFkDPzcbi8nLMLyzEuHh4Ug3V3PxszOn97MyUJO1RCwZibQUEIKsXQ54lIAHQBxKqipw41+CvPjut1FPKzFK4rhjyAuDituxp4th5Ip/yw4/QUJHybK+Km3pVznFHkEjds+qv8kd9S7o8X5O5eu5GFc0EEqhAt8JCSAzko0IZPcyE+sFU/qZfIrPvRWFc6wlmUgWlEqK31n93dWBo2VKypPAL575gKPRS4sJQEOiguboAKXR7gBkA+SJNFCT3cufCpJD9zHeeAfgERYdZADYGRioBG/eWTMiD4qPSe2BFQMTy5qnpCUm2gwYFgIdNiFhwwm5nDOQxD1qBGOwYXAQE3XjAvArbjCdpFkZDGoeBmZEwVlW3WnGyaKDe3I+791bjwcNVb2lZ22tGq3UUFQEHedjvshUoAy+HbgTZ7Y0DYinLspyQmomLinp0xFQqpZMBW8VNvq1nl6ERyj19I7a3alHfaxmcmOdLHgB/uqYGdfkpG0QMZU1lBHTRQyfQ97s7jWXWB7MuAEdG8XHH+1EBBnOnh9SoVCTFArjsvcHpKA8ergmkt+Lxk1U1RJKkFR/6cJYjs6R8Zqoar31uSWDajTt3N3weIQNgTCGkgaDoWOxC+QPaCZyUh0Asul4YgyqmyIKn7bG16OzsnCVjeGFUaYEuPfTpVZYcLKwMiJ+Z3bMfndaeekodqOwytbSvdMJv5jm+mE6lUe0wwCaX07vhmbJPdWHWEQsEyoD1t4SisKgYfudv2eiZx/0jDtdC1UOFrycfeKzej4IXf4pvB0fO/NIToCGEj+cX5mJpeTGWBdgXdF1cnPfOg1cuLMXy/IxnyqDaYfaMVxXSi4UUslk7KH3qMS9JpPIi906wLIJN8nzS0GAsd+5ZyUVK17qRIeXUkcSG5DHzLvURkObe9IXO2Qt8EYZ8v1hTEJOf2mkVBt2fgop+C2nFNFx4TW3AmvkoMr5SaDjhPQylb2JICoQCMPjKMvcy50fLMdxUFKaZnOCLwtSNQTh5NdOCfJpuZQEaXxW2Cy4Zh6slWzEYYcIAALDTL0shU4n97EqWfk0ChWfgssTHnhwVSRcT7iKygRISNV1oKhJ7HCBtIkFzmCjzkRWz02XAJ26SQ9jOB+8UF2CtZ6Tbqalx63PJK9tYNlosImCu9JHTQZpIHtPb2NWv4dMuiFcNDHQopJPM76GlPHZ/66rR6HLmpKz3Xyh6EKSFSj/AtDuBJvplFofcu/9INOzE8GjEw0dr8egxUuqWpCck9gzfDZhCIG/EiyEspvBlQ1aqPCpWAwHO6OoZfLS6RuDJvGV0xWPjQ54mhw47B/VCvYeWT+h++njFahukWpLM7mqcfMKCm0vLk3Hl8kSsrO3E7Turyt+Rw+D0cxok65ABBM8IgD65eRJnCQ4N53RBr7IU/TlcAJUG9BXp9L1f/iVBi3d9ErfKhIaUssGyD/XKysPY3dl0WWIBaOhKeDRiXHnOBh+GIh14519xNQ+bfDa8S/tpGCh5vjT2iRviIw7l10DOvXtKrAA8cEMJQOcBFKgMsqckX+71cEADtiwXxhJG1QtiGiRz3+ckUdOQ0ttly1uSSvrMPUW6DbLP5IHUlaosp5rPOJa/7E0nHfkGz/DOzuQm1XDFegfjDpYAoGXSMesNC6qS7563+XTJPCcDfU1EUxPmYm9jAYPeJZFNTn2F0IU7gxp/AKtqlRjZ0/FwBXEVDgBPpaaiqJQLFYXeAdD4PZH7I4iulp449I7WGAYHmEsVRzmQB9OTFk+b0jtFJA/JCJ5nSe12WmV1766VnVCo6RyTvJwVwRKL4uCIHjOvHNm9DNPKBoc4eFXgPDmp7uFMjKniD4ihOYyWRoUGgb0qLEHvszewpGciK+h0cpLbiEoWdZ55B5NlJc5KTbpnpseglD4fxM52zdJ9/4B8KX3Hh+j52MGOqVODClrSbVeAqXxwXBWV8QjgVbhJFvUO9Ez31DM01GgwOHnCoKwBWjYYFEx1hQ/cVfo2dmtx58FaDKvxOZK0eufehvfPAOwdjvNJ74Dyo9IoAeRMjRQARj4Iy6Av+jDVjSuWaXGcmMKVsqJM8WPwFp2ZxTJWFUBIWmdQstU6UK+hpcaK7VVJ87EadKVBDTrAynQ6tiw9FeDevbcZq2t1hRkxNc6pMEjm9HpSLYX7Y/EZcSPlA7CQmkaEgTKAaWKcQ3IrohunsAzGiICrf0ANBuVM/mwHRKchLzDa3XqqBuR2tJq7Lkf4FnpQR9xzK2hEF53yoR5Q9sAbeaec0hb+5IfvaQBu3FAH4FEADWhIf5hSCqWB5CtsD98eHrPXN6tYVXd6mf6X0xs9vxkroMZSN0rQzsY13/OOeOkZMrZQVbkwQHxA/SXCIn7HrUi5wgaMKzEVlkMoxGSWfL2iVvzvvClM0pj04X/61YP8867IvXgzbQHI0O0Mc2RNNBqnIiHP2bwQgIbqAO0Z0WRShVFaSGPqqhDEKjCP3rlbUrxPAsNASNIOgRJUOPjOZ/9Eb5aKAlApFduXXbD5jguamkZcDitBFIN0YAnZESgsClCWp+xm4VYgLYM/p72IvkySL64QMHmGT/cSKYNnJB5LQ/oRL++HJAlOTE3Y0l2HkTFUDiSz3DwItUVhlUYqmNPIve/4J3bTd/a9wDKNiKwgzU3PcNo3EteRJLM974nR08MhsgCZetfqmjJPHdBAcmYJN/k7YqqiQIVBVHJJIwNgAgKO36oJ0pMAkYCRM0xcOeUWIEF9cPv2Sqw8bch9fzRbx9EWSLKikbC905lA3oRTOAYGxYG1nnMA/W52v5Ggc2UfRz9R8XMeLg1Uqo5ILw14NqwApWeCiA6oaqxPldtG88C6d9QcNCowDxI1eRxVmUxOsJpwzBsBIe3v7NYVF6fDoHftj9npGdGhXw2DGjXFSbmxehK+pQGjXK1+EQiNjHLKCrv/HXsBDbsYDgyw6lIgLdvLGZcCeMZf0IW3W7V4cJ8DhN+NTrsmDBFNlGhLsqJ52U1PXoNPU59rflXGSwst0pbPaUpwhj/1ZFvS2z4Kb1wBMfiMhozZP8RpYLeQAj8AxOjMVT5672fCFiUYF2FPcasNi/AzNtJAY8LYDUIIvA6F0uAOQ36gJb0cylSJyHrv9OAne3i8pzeeDRFXaEHDRv1IEM549V9/mUfC4Y74yrpa9LIJ8zMyhPe7mhcC0CZM0SJTIiy5hhFPVAhpC0cG8TQUb/73BxcC98lQEJFy0r/805eicBUeRcRSUgZ80HW6gGSyQJEIAGQxT/rAiw3TyCwZKkAaCQANo+I22DsehUd6y4qBKRnb4eg9KRJ/nr1XZg0kxOk0yKI3RsdpplOeUCv0C0AMHvrudDDIpvTSBWbTfiTVrJSOVMEStm6JkfToG8B8rHCRZK3PhW69J+6a4xYJrqsKYSkRtYq62kMVBiJ7JCUyUMiBpkg3lajX91xuSo5B0HQzzUkAoEClUHpUcZFIXIGJk4aFeOUqJae+2K3X4pNPHitPJ5KWssLNznJwLvN8c7Ujqp6cB035JAgAzCzQyMpDWLkqMcGawSEIje4TySwbQGhHQ0ECoBdpIa2c5M7gHJKvkujZHNvbzdjd3VEQ8Eqv8szpMy2rnBBuF+Y4fqs/1jZq8eFHD62755xD9upg61Z0zewCyAyPA0mWSJ70iKC1gV7xsYQdGtKmwpdMSWOGBnuPDwxxjuKo4mcKHwCtcoWmAuGdzcdx58Ofxt2Pfx17O+sq02yonSdZ8oo9BxTRHW7Vbcl7BiHZBGM5KUx+5x0vn/kgQ08yw01etgQqgvEOIYfwkIB7lfce1DqmfarJCMrSs0E664QnAZgACaJ5JWj1s8SvXq8gvsQJFkOfsKyBjlf1hXoMDfOtwi7Sl+6YLcQj9YDxFxp71a3Cja38EioOSR/jHzQqzLxhoDffwXtyImcvwrwQgD4zZ3TiR+uqQtaPJ79VgapU4wRQcMn6tQ2fMoD0X/6nkBMsRXq/BuST8ZCYmDtLK4pBNwmjOg0wFD/5BxAxVPJS0k3GxSFF6piIUib9w3OltIAhDDO939GtSz+4I2FmaiRmMYU3rVdcbr1lXVHO3CtNBafCxLz2eW6SqtQHwIXTR1j4sZUbQFHcZ4nCvQBZ/JKW4REGbaqqUHlmoIVh5uPuH3uzGzx2D47j8eMN64jZK4ENbZREhU98PTmrRP5LQHBkph8AnnQk3hx81TecQDC9B0x2BILtNjNCOHR133l+9eVr8bWvvhVXrlyL6ak5z/vGD3F4ZouAmD2zoTHlRV64mmzQTemikgEae3uNAqSIkgaCRk6VnwHLYhwCHbH1xEo7vYR25zCanQOB76anESLh1Ws7kpYfRKfblgTNHiFszFSV/4F48mQvHjzYVuMCebviLbZAHYjKUF9MjIu+RTmjn4YGzEqBB5l/zjmL1fEpkaUnxidGozI8pgZ5NPoHR9QA0HMRWA+j/1eDJR5M9UFfdJq7cef2r+L9934cTx99EK3mVjbsaoQsISqekn8xKTWmJI2BJ8/5uaz+5bdzUKJXZP6VVW16Jlw9qTwoQ0ElJW5/bkR1xabAhV+FoTjgk1xdeK7SO1expCTNRlnwPzvfMf+ZepMgn2mTs4xLj4Zm3huduWZds0v/I2/6zzt9pzGxW7/Pb6UpZ2Zh4B/ygfqRulHyGXlKej1/U5bQ8zeAKJUaAvKs/GdriC3+QzwRDdLwDve28EFBMLvVvR/pthCeGAnpUZzgAH1R4IAzTMM7+yv8cjXQ6A6pibDpjqPLRMpK/ZvCtD950XMWmhhIbi256tlArIItTVYESJxpxRBWWXHJG42AdaS6z70tspv4LHN54BS/+p8MztxedLPogCVZKh0ewXZx4rIIX8ZSjysE4QAHPTE7M2mVBZIN4Fv3FqLMa04VQx55lZLm6vp6bG1ty01LkjX6RVYh5j4UbnSUTrKfXdt8d5Z2WTlLgyPFndIPDUtPzEyOxtwsendJnyPjceXSYizOz8T4GIscKnJBzwgAgDYpJTs/fAEQZPx8Fg9qhT6rJZCC3d2VobITjvXiNB6yLG7xLBD5Iz0skvHsAUlvu7Wm8rxDNHrXjaerK57tsTC/4I2N2DmPBSft9lHcvbseOzv7aoygxbHSzr7QnBTfK5AeCU6LJ+eoPbIccrk3GwXV6035Y9fASbkbln8JDOI5LMDM6srB4arKQRK+2NnZUT5Ojjqxs/0o7t97Jx4//Dh2N9ei1VL6D/P0FTdI8gCty8aytKZHURapFvu0Me8XtC3d8YO25RP31F8FYF6Gx9EPY2nsmQFDQ4k+nZOJUv/MFb6Wd4eTfjOsDBf67zXYTElCBa8dduFBpuR/S/COJwFbMoMM/+QW5/anPEjooJfHPXFTTxyeysrCkP5Iu0I74wtC8fRUemPOk98U9rMzYMXvYn5rrAwe/bMYChgQTUoXL88NhD/75nsAMm157zDyY/70TMH7PYBLhRCYefaG7tk7IouAzwkUlgzknooC6BiUBXYM0hA3kiqqBQCalr9k4GRUyOcY/Z5rWSkwvCslai98UXgGbXlLXZi+F+CBLhjeKcOx0Xs3NkqfmbmMQ4ycCykKAFKAfWKobAxoFAAyPige8ocUC9DLN3OY5wSCbGAEIxI3bcrk1HBMz0x4oI2RbTB6XJLi9NS0JMBZ8QHSzb7D3Nndi+2tXd0TFyqYIjLSp1uS6jz4njicFbtRckw/pll94/dfj29+85W4cf2KwG8uZqdG4/iw7cYH96TdFUoVngUTqFqIk3IoV/4RCeDslYvWdau8D1DLFKecK5x+OWCBixtWfJhPkNpo2AQq6k63Ox2rq1jNRu+BWR2EhTqjyV7FkvYrkmiX5qfjrS+9pDTPxnC1N+qtVnz4ATMsDtQAsFiFTZkqLl82dxobG4mD/Y4XqjC1Ebqyy153/ygajZZSIwm6yrmC9A4EagLqfhbxIEnLDsqW5Vk2+OQC9Ua7XVe8K7G1+Shq26vRbNRiv9M0b7C4CP6mfKERPG5AMwmynKAD71yXeKuw4Z/0w/eyTsngUbZokxUiYeo/Hx1opi2vyfcWNpTXTLN+KneACWnZIRTxuy7KsmPf9l47WurJHcK3+hG5o1BEWecyLiI2xmIzNS4/x0f9VI8DXmHAMQUo/Mkt4VJvkOAVP3TBmM9wQngAdRE2cWV9fzEGSj1/45xjEzSS5c5NkkNEEhAxLxTJj+0OGLUtLRICxZJGdyK8LYVqg8gBMMMA+Y02C/A9Bw1CQFJkFgd+FHZZyHIDMHcFSl5uK/94AiipKJmDTAGppYABKrrXCSwECAiwyb7eW2pMd44V1YPypxd2n7MfGMjTO9zJlnOaeWeglS392S3xKAGuAIVNKSXDJN9pkdwUq5hxUPn3oaluOHJ2BieNXL42G5cuL3jAim4/84VZQMDhru1ON2qSKglfwUWj3jZIk1TF6PQ6xao055W+tKk/Jz1l2shDZXA0rl9Z9m5us9MLkqSXYkASJLNEOAC2pK6cm0b4dU+BNChiuvUZJs9Hkvwl/UtyBtyxicUZBn8AA42vezlI+gqTtBAelZT3VFwAel/gubVZc5kB0GIDxYGKbDhevnUtvvUHX44/+eO34vNfvBZjExVJ3O149GA72g3xq6Q2ppKhyuAsyMow24VyDBT3QzFaGXb62OMaUCLMlOQBrnJwjc350UkPBRv1uwcAX6sSlFskKOUeFzk+5Gisvei0d6K2ux17e7VCmk7+wLoczA/wQdKlNGU5mc6FgV+xvMeUdMKfw1Q4FkSKlNCA5OAsUx5ZdMJYQOEfJ0Uc0JxZHgzqZngZP+GQPk45r9U5WUWeSJDzqrRlLBk3YeULgi3e6Zue3XtTOfIeB0jAKUkTv2JRw04ZlwCds8ZwQ4CZBsLDIDgB9BbW1HAC9i/CvJhYITZ6il5WeAEsemVqm7Lq3ug7JaDuu4sP4gK4bvUgLlJ9Am6fSqbHhVRMsaFvZL9MeBeTshRaLbJ6lKpsqQ8Td6gb2ad38qfg0O+x/4FqhQoJRkoghGEsecCMShPMdMQIv76RZg717FEcgAHMYUnbYJ+FTvHjB0uFgal5z/aQ2BNJfK5I7i6QfTE+XVQxkjwpUHLNhP0E6cyzwlY6vawWgJczRr/7mG7Wh/Tf55V6DB7td5sGYI6th4PZ3a9HzDY9P29gZUqeBw4VzML0WLx8czq+9IWLsTA7pjydBmfn1eo7cffho2i2mApZiQtLVw2WrXYjtrd3PAWMygaIwNru5iqufkn0SFDZOEKbk2A1Ij0ZurL7B3WFKRBUNij+gUFJ8gMj2RNQnlk6TP5JnwdIlR8s3XgWzRwo3LXN1Wi3mko/AEYZ8V3Sbke8IKD0wbqSpql0okgMit/oulrvP8DOa6zMRB3B3tRyoXhwxwySVrvH0xlR6QAoFTVi9LKGR8etnx6XdPyVL1yLf/HmVfVIxmJtR3R6uqnu+YkAveul5KPDVYWHPno0GqLXkWiD7n+sOhk9A6KH4lCgaqwq0TcIz8AXqSoCrAf8flRFl+lWCeLcrAFQQW9AiAab3sOx8tvtNKLdrEW3XRNduhZusv7ItesTYAzFESISmHkmbpgJnjhTk4gfmbKXvT16cSldM+/Z3E1dgdcFzj0M3KpR6RUPiph8tWBzzLx5/Ik/qJM0QGCgWMiS7anesZsdqyn3D3rjoABI7z9F3SYcYqORItlyz/RN6qe4w8BsVcgJPA+WkB5CUF2z7iMbX4AaqTpnx6j32IduX1a0zh6K4lF+TA94Kdi6lzQrbuczhYvP0lDGv804K8/fiHAqdOY+U3ko9POsA5BYaMNbiIx7f9Q1AS/v9b1kwOI99/5EAPrufRgEnASVagsAIyVL4naBEA1+VBCWDHSlAlBA3Hu6nQeWlF6l2/s6SOLNeBWW4pAzmwwTHVyp2gCws8KRnyOFxYwF3FmSKOMgAOKUG0t3MKR+RdIcD37O7qmp51/t9zz/5DFVOIdHOU811SGSYCQVM3PB821ldmv1WF/fjCdPtoITRwCBmdkpSXVI46KZGHNSEvekQIY5w+Qbxmd3tsdP7seTp2uiByHlgKe7sLSBzIKQf0usyo/VLEq/kpg0FuudqmIfqVI9XVn3wNxwdTRGqtMKHzWL0q+AAV707MxJZqc7aDLqg1wPrRvfkdR4fMzOeOifB13ue/VdpZ9dAQEtyibphp6+XMDCzIqRCtPbRkQWlpUz7/pQoEhjEwJ+NUgxZMmeXfTYW6O2WxedVkWzndjY3FJ+euLy5aV46aULsbg4qe81NVp1xdfrOb3MlOEoK6a7TU5WBchN0QM1Sjfqe3tKZ13hMge6IjfJwwASYGAdLtK0wYOSI+dkk//Jt37kJ570wJv5g2camYPg7EkaGTeSokHWp5SksRiDkMyZZGmjVMgpfggLQ91I9kuQhqae8VC4Bajdm1Kdy/AVHq4Jn7qISznEUm3hTdLMNEXqO1NH2Yir2826hBsahSJ6mbMbG+J0qIWDzBv5IJ2ZVkCXcE4AdfGnUkyChPF4zm9uXMiHCj0HJmkIsqfoWVNFOrNePX+TpfOPmLIgP1sDI6ZEaCsiw4C2EJwS4hO0L60NFPVfUSAqQDEVXmBsfsk8MGk6ZzN5Kp7nv0pSsi+AQrb0w484rA/We/xTgOx4hnsK51iVConXVhIEOk+m7nglktJLvGUXCT+WLPQrQRWgwkBPu1H4z6ofkGaoIDB2bjxDhcOHU1eEn/micpT68LQJKt5EGAdkRp7owvXrO1tgUkfkS/dIZrkfLwCzV2/brm/VBZTb8dHtR7G2xmII+RMjz0qavnLlYkxPTwiEFuPSpcsGHmjC6RkrG+vxdG1T7nslwSOZZjeXCMvBOSopM1WyQWLKnrr1Aqbu0Wl8cPt+/M0PfhJ37z4S2ErqU8IYwKQrTA2igQVkOIWERhKwZrCPE7trO13PfmCaHBIxq9jYmAiajIxWVO5Ib5SrAE9xM1DF3GKmtLGS0Rv6kw7xCLvaMaDVI8BgBz82cGJl5ckRg8ssfun3svTVp6uiX3/MzMx5j+pLF1JNMz1ZiXk1bKSXwT6maAp2gv1O5FyN25D3saY02cp1bHzCvMmcaNQh5eA0CfZgloCDK8VJL8sATmMj3oGm5Cv5Hx4Szyg+PfDS3/HDwG+3i06fBvrc76fBhgahAN3iu5ORERTXtGX6sCSBGmtu13t/00sLM6YBfKc8ICXCnLb4JXzlFThXvIAzfN3a7/pk9n386msZE42n/SjNvnP6HVU+818P4EbWC97Kp8LObUUVP/po0TPTSx5pBFAB0TPA6L/jScOd46HRkls38qKNI33O5rcC9D+LobBUacpRWpHWjFbOY8yWOwlydm8i4jkL2mWNP7OImEGFkCAIA+AEB2oJBQJUBEjrbgq+FJelKj0wn5mNvY+YKyVHBnf9eO+FLcTPlUri6UxIzgJHGEKAgZSW3Uh8ySheCt4ShNxhiA9mBICZakV+3DrLr7tqpXvSQhy6TzoQokP1Pd/dYB5zn9P0oCUukh7ourMhoXdCIwgwI8EqAFPLOkIQQ+9Q8XBGX73RiWb7IOqtw9jcakStJkA8RKrpRme/LsmvLUlvOEaGR2K8Oi7AvhLz84sGo7bys761GVvbWwqdngIAKLC0FEy3uE8gxDLrUUm1TCdkdd2wJPvT+OiDR/Hh+/dicWk2xidGYnNjQ+GsBmcdUrEAUkbiy316iQ/JsL7Xjg8/fBCVkYmYnl2QlMpBsqOKqz82NnZE6343yixhNwlFIw9YQS+4Rc/spMeCFe7BNgNGoc7o7h9EdQx+knQvQGZwr1d9bk4aP1LjycIUdhekwZqdno/pqRmrMa5cmRco0WuhIelVODkPmmO7AC0aKcCI/Ux2d1BBoJrqi2GBtEFZv5zehiyqK6AiNkXlUgodCVDUB0o774/cU0JgoIT5AUPwLr2QVPOUp97YL2AklrDqQs/JOxk2POar48j6SUyup0XcXlBCNcSTwtRnfwPIeCjLmF5KPwt11Lh5IzN1rWi04UfKg16lV/mKpzlUdmsP+pJ6B+kIiAMeJvwyHr9XGPxQu0BjO+STnj1IqGs6zHcWmgkZgUqWE9NRl7rRcx0s8UdWabCgaL9ECk2g7fM3LwiglXMxn8QV0UD3IkaCZkECmMHUxsIkSXDN1a3JAAD/9ElEQVQqkQlvK3Ljz4RECsANFRAQE3DSkqvgAYkjgYEHDGAOxytnKtQcDEzGIx0wsP45HipM+s0FIrS4hFsWpqsB/hT9mQTjYBWOngHiPMIqJRzCRqqhsqAr934VcpOqk6wojgeGEYNQkRWB7sUwuiWP+pMhrTK8V54Bfr/HufLrU7sFzimZiKZKP2EnE0vKFQCVA4SejlbbU+XoCJQZ+UetLRrIL5W31WrH40frcfeTBwYSdKIsR79y+ars9ViYV/df0h8qhYdPHql7v60woF9/DA9VJSlWPV2OrjqsRtkBouTvvXfvxbu/vhcXLy7F1aszkoTZ94PFMiOxV6vF1hbzew8N7tWxCYc1xCY8CovTord21qN/qKu0bzg8ig5W6O0R6KqM0Vdvbu4YpBPosneUDasaL7EQvNBoqhFqHUhi7xHIsn3oiTeI+srXvigpecqNGQOFzNuGBziAFvognT5Wnm/fvuMGozI0KCAfEHAPCsib5h3KBL7y4CT51zP0mJmZUQO3IDe5qpM9QpLHkwddpgWvwgbo4A1IRUGTzwQs7gWMLvccHDU/QQyKWxGiXin5zKb0q3qSoAP4p2qjjKMEadKecUKrFKQIDwPPsiEWPUje64XTIQ/u/TCPu1+8MsCMlH71IhgMVQMFH1mVQH0VTUgKrFxrihcbjBeQtsyXITajL0y+h45Oq9J0NneZe7ml/jF4SqCkzfWSNCu9qgzC5HxWLq1D9+ZIevYBE3yHftBK7s8x51OJ+MwM5fzbzG93UZjPMpEOCSJSQCKUpQMIBtH5pieiQ4rK7h6AjOUlBJP0LZd273TxPqUj/AJOEJhl3AxI+Sy4QzEUhWv3qfc1wKppZeDQ0rcYFlO2wDAcEpv3QwbokOTwVzCwonIYuAMcnQfyowri5dUwiAqfZ1ccfUPKcJiyBlG9KxsTct+vSsmUMNjU8Zj3iYu8ShJQ2nRjQOIKbVI6TN0fG/i70pjZMn5FYb/o4JEa2bgG5mC2BJZd33AGULHrGAMkqFmYbtZs5nQwgDOXU6cKY2pyKqYnOF2korzmwpAHjx9LAt4WaLY9wIoKAckbyRn6unFUHmmoHjxYD/aWnpkfE33VHe+ceNm1F6MM9Ml/I9Y3VnI+s/JSLhpivjCr6haWphRPPe7cvS8Aym1NKRAWeXhpdLtlSdz7YNjAI1wBGColcXZjc70WnU5TPYMBAXRF77sxqnzu7m7H2tq62XR1fVNA3qY9FB0BefGL+O3RI/K7ZckbwOK4J6RkCM5vWL0G2M3fBPTwCItdxsbGRBd2CRQnivcAGNRN5nf4UAZegFfhUxp6eLbUlcIP/sEkMjwboNk4S3wFiMI78MOxGjkG6s6ATz++lTycajaAGoZKA2944FfxG5hhPyyAprKg14h+e3+/Ib5JgYBwraYxaIo+vfSWigU3haXXQn32GYqKg6mn9CKYe76524w98V+WkYziMxATL48QsnjP85kz0qRf1mu/0FOW7ykCEldXIuoS9RvXGOGJ0uCBymcihS4YgJnC8wpJuSP80tXzNL8zQH+WBsbw4gsPuiXFPe0GwKJEIJkuvsX4VTJKcorfJtHMFAnYfm1C4kaMB/AB0jAhBanXdLUAi2ROJFcVBYBvAKTrRcsO8Ca4A6RHCif1gCpwwpW/ZHLAn8qDIXy+yU3BCH6nH+EyA0AXeEJhphoDAM/pdeixU6dM5NlV5DbzDI04HcWbl+sepvTsC+LBCwwEs7nyKCwkKUvjqQZxnlzhJEF7i07uJQUWR96TP5h6YLAvmi2Oym/Jf570bYAQHSoj6IQL5lU6AXp22xuWlITEwqKL9c0tSbbbcn8Q7VYjnj55Gts7bD5E+SZd0YdT1EMjAwbnkdEBgfVO/OpXD+LJyqrir8vVSYxWAfZeAWNN0v2OGh5VXmiqdCPJNiRtvfPOY0n3krTVQETvYdQbtbh3/57igN4H3rWOQThUPjSE0ARVAOnjiK/d3ZoagV2BasT160s+ZWZmZlz+2eGO06lPY3X1qdUcG+vb8ltsyi+A3u8cmLbzi3POQ4VNlzjcUr0HlnOLxM4roMWgIJL4wuKs8jQg4F+Ne/ceOg6fhC6CYJ8FURNLBtpTPhYm9A4JEZ4ojX3AE/rBQ5aeeat3DMzyzTwiS/jJ88mTfLJfW3gL9w42QcngnLzssEVD3NJgeFGM+M2NUVEvaES9e6As6g0v1deVnleejpMqG4wbJaWF/DWandjYrgeTjeD5/JFm12Rbf9FzSsyZobO0uy5m+rNeZprdmMrd2VzsAiuyoUPFWjzzXWkrv+U9vXvdw7eymII0z9W8EIDOrCIxAkpIDar8vUiNhXSgzzDDSQ+MCVMk04nW+s8PSZXCA9SxllvtDpmcqTt2TGVU5eyqwAAIjkXCUGAwoFvyopAxCdJFGsTMMBDA7FkaskgL3ntZUhbzT9U8yxaVQAx8Uhw/5aXEZigKVt9lCQfm9Llzcs/+GEyBA6w9Pa9wRyOARKrURZ+YemRsMianF2NsciFGJmZidHI+qhNz6obPSEKpqhs5HoOVaV3peitfTF+MgTjhYM4+SS1DkuLEbGY3JWegMuCeBHN02+19SULKj/KapNF75bPKKkOAUHRjVReHfAqXFJ7cqpxOYkhR9cfc3JIHDWdnFywx1Wrt2BHobO/uZr5EnkeP1+L2nQexXRPwKhJKiorNZkWzMxMxMTLhCr+2vRHrkpab7T1X2tGRqrv+ACz055it9n4rWp2aQX91tS3g3IstxbW2uaYGoZWzOnY25Z6TzukZkCkkNNKiMnMFlgTfVcPU2lV6a+pWt6JHQEqjxVRADpudmR6NpYVJgQvFKtr0n3qb0Z0d9gsRyA4PxF6jqbRKAt+uxZOnKyqj6VheFshPTcQsG12xlL5XDaRAS+1vsDDowvKcyvVEYW3Eux89jF1160fU8DElkV6BjWhuUBQvAmL0BOAPGlSDKC2njPdiFq/Co6ij+A6IAuSehiYa6BUORW9AmTBxk7yeRveqJ2dgbXeAbbrL3iIf0qlixLkNM2KYrpZWPTLxnsGNhTYssFEPgSvjEfRq8E0wKIPZtsFT9ABo8fpavROr2019V34Uvlk4q7VMgjRpTJPgS3rJJ3nsUbo5YUiZNm9RF0t/GLnWoxpB1SmnQ492Z7olnb0SF1UcrTPpcyOAQ+IqQ3r+BlK8IAMBYLICTGUBNSwGkpgsEIgr/58h1Nl3/MCEYkAYKt/gFEYVwIpRkaDNuDAEDF6EY8akxXUXT8QAQHinsJBasEjQSLSWmgFrVXZWqrFBeanvZWDOo+UCXJgDdQannADWSMcAtlt2xYKkS6PDCsWWQAWQzq1DWXCALnQoJqfmY/HCS3Ht1pfi9S98M978yh/HW7Jf/sqf+Povfv/P4pU3viE3b0iCey2Wlr8YC8tvxMT0tahOXYnRqYsxtXAtZi7ejNlLN2JsbjmiUpVwxwAhRzEhYZ5Ieu5ER+mgsUJ6ptEBNK9fueTVbtCM7i/7T7ADGSAGcIiLXRn7JSFdvrAcb37xjXjzC1+Iudk5gV4zPrn3KO49fOrwKYzNra348KOP4+nKRuyoK4uuG0lyVOA0UlEYl5bU7a9Eq96ORq2lepNlyawaZjygh9aL6LRYgl1XvTmN1z53Ib70xauxOD8p4NyOzc11r6wbHR1W+AzEqiiUR/TsnJ/IkV7HqpAM8okjonXQ8ipATozZ2enGr3/9JN7+5YP4+ON1pZNGQADcUkIRHCQx05uYnZ2OUevVx6xPhZdWVyVdb266gUCffPnSxbh65Yrt8uJyVIaGRYIeNXB5SILQxL0nyp5Gm8Ur3pwHDoSPDUDmYOPDfqdt3uOZ/OAC/kxJ0uKIe2c0cvA3dHKDD7+KF0tpsgTvc0M4evar5HuidQoUBsIOftIlhnqh/3LH4B7qLnbqg5+wqMm8X4jAeJA9RCw1syqSecdMFwTeRU6AkhsZ4qdXyO6A4r4YQgPmJNml0gHlGNFQvOSdrJAO/afhcN4UBuG47pM+nNgFlvTqzn7BAAdgN2f55FvxI2/8FDqebKn7pb8XYeCMZ01Shn6a6pDs8J/+6Z9++4033rhFJfH0qc/AHEvS3G/XVNcVXWltyuuzxOJt6SaLLpnp/B0vT9VtPTpQt/SQ7rkAcl8VrLYXO+o6PVSF29jdjwEPyLD3g5hGfss9hVnuS20o9W1UHB8yqoIxSLDlZxGf3QKyJMzp5D67jtx71ZGMK4mkVMGMgpbUQMCyuPPsiHbTwI2k6h3gVGkBxampaQHupVgWsF66ciuWLl6P6ZmlmJ2/EIvLV2NG16ULV/yuOjYbI9XZmJq+EOOTi1Edn9fzTIxNLMTEzGJMSsIdn5mLoepYnKrs0E/OLM3HkKRT9LoA6fsf3lMjdBgL8xMC24UYE8CxJebObsNLb2nP5gTaN64vx7SkRCRMl43yCuH71csZHxmJyclJV9TO/qHtSAX9qypfve6KjArkzp373uOCKkcXuScOYlHd/uromJ7VGApMq8wUUYOg6uMGIQc1GaBkhR1z2XOzofm5sVhanJCkO61GjcE09ZLknkG85QtLAuo8LSYXtxyoQWWGDNPpulGT9LulhuL+g02laUWADsidePYGA5CbW7V4/IQ51mowmqi4TmJR8bz+ynXvGcJJKvUmEnTLOuVUafRYL4s6qTo6GhPjE7Ewt6AGohO7kvI5JYbDD9jKFDeNvY4ahlq89aXX44KA/DRXZohmsFlKekjFDx/ci82NdbFOSnsGOjWOw0xFFG3oDZq19MvpgKq2cpPgTVjc56IhQNTSYoGQKU0D9DwRNizKu8KmMwOhpXfASgyRwJ31pQyfhozwh0Qb5ppTD4iLwC0cIbGK3485FUb1n8akJfrtqWe1q94R9MP6kAQkY/1YtET9GFBPRFXV6WSPk+pwX8yplzM3PaayUF1mvxwkevEfC3vYXApqAuqZFy6iEFlSGOZdrEV1XeQs882DrnabVyw9FLbdnb7wmuL5p2MgYbPYaVMN+/e+973/8dGjR5t6jQ4vCZvW5rcC9J/92Z99+/XXX//MAbrb2nPmKQgTTNRPUE5zduWdGYGnEqBV6PlCz5kfBsRODuuSmvd1lVQqiba114wdSVwP1+qxWRNAqwA5bojuNZUf/Z/1s+RYjADhLHFL8oYpk5HppnKOnbraACmgLUCgAmDcWJC+fBLxkiF9yomYMjddKaQcGg5mcSiNSM0wJDuUDSs89hueGJ8UuM7E6Ni0QFJdZNEb6SN3NxPDy51XHyHJEq/C9rxeSbJ2q7D66FJaomG7SnXbBGyV0arsuGhzGOPTU/o+4KmFH925K0l3Rek7iisX5+Nff/sP4/r1i1YJMOA3xACg/FyXhHvp0mJMTUwpj1RGos+uolUWegsAMDf40qWrkiKvxI1r1+LC0oK+Ibngvi/qjZYk0x1J2TsCPmaQsEnTvk9PORBN0DkPDLHnB3N30XlSYZkHnQfVZm+Ge/FPR/Sk9ZA0zKDi6WnuLcIilF6BRavF/hmocNRTYS+NJnsqH0rabfhorzt31+LRw001lCeS0CURVthXulf36E8JC/XCviV2pN0rV9XwVQdiSmXEdqJbO3s+FmxhfiauXLokqXrIU+9azYYao7ri7aj8OUV8+Cw/bOvKjnlI4aSPlZj/4q3Px/TEtGomYxSpeqOXAj9RxPfvfSIg3zKVPUMB0NPV29GWIFgYhAnUhYAVJUP58J3ygUdRr3mbW4ULT7r8HGZyb75LW0reCcxyqGeACuHHPUqDtr7TkChMVBkMijJLxfHTEFCxcAOwI7BYiJIAta9egeoZPSz4AYFoWD240WH20gaoEWQUH+olxdDHoiclkfoy2M8hEr0xP6NGemZSgoDqsPge/ofv+4ZYhKVeopKcs1mcQtPMP4Vh9YV6LUk7qJNcLKcyRmvTyMhNIcgw2PkiADpR5nkbEwmyFfogiKPXpSVRBm098csk22GR8iSm5yoW1nMY/VHMRUtNF0+FzG5tHNPEAA9SmifRy3gOpiMrgIaCUJz4KaVhBoHgTUbwmZlA644ags1vPDos0D0+1L0A5hRVhhiv027EQafpRuhQzwfdZnSaO7GvBqnLN0n2SBIVuvjszYCVBDoq5kb6YOSbhQ5I3r26GqBlAZ3UOzIKzjeBs9IHMEIxaGnbQ9plXdaFJNI3pF7AZCxcuhmDlXGHTQVgpgXS8tRkVW56fbJKo9GR/341XhX5z/0nkFiHGRxTvPCQFw2IaNDtJJRWGiF9ASDGJD3OzcxIqh61tPnFz3853nrzy/GlL30pvvzlL8cbr78mCXeO+hscUnv7kyfx4cf3Y3V1S+EMxsFJT+yhdqg1otkCjI8krbYtgddkt3f3xNzMPkFNxHL+oZxp0mJhyYGk393Y2txVOXCyDFt/jsX05FzMLy5Ysl5eWlK59cpN3eU9PTUSVVXyIUldY1WmBkoQEQgMDyO9n1h6Z59oehSsWqQhoWGBX6Ynx2NibDzm5ubtl42lLly4KIlaACx+efDkkVUrr7zykhrRQa+6/OCj+/G3P/x5PHjw2A0LOnZoCUhapXQEJeFFPdPbErBxD4Ghd9I9B+r4zn0CunhXzAqPeq9mgRPgikFY8JJ/CS6o33JmUX4jUCRiGhOHVRjuqQeuRwCs3HPv4WS7RTQSv4kvUWmMMhVSQgCSJitBkaptRT+uWZ8JmN6l6o3A3qoDhTOEgKLe7cz4YFxdnoibl6biwrzqhFgQPT7oQGpJXm4lIP5TGuC31BWfBS33FGv2IKCbyaP3xhELYTQ4wLHe6rsHEMEjAsAJtOahoIuIWZCfUJ6/OW9+05A0KEmttwT9bZnPXIIWqB2090QDgBUgEYGgggwENfAWZE26JDMVb4r/Iixv8C/3SNCoOE4P1TpLekYn3FA3dmN9Nx5vNGKrzkg621oOqwIxcNEnMETFgfSV0jJpoPA97UhBU2FSojn1yjCkWLrTpSRDwYpf/J3U0Y3zAZOSSFnQgtTgSqEKkisR6eYdpSQgaY1pWQNicCRyS7uScHzobdE4ISF5AIaKwE/vS8YvoyV9pJ30WGJROkoe41++s29LGCdUMeWx3dgTMN5Rd78tUOpVw3FidVBdUmGT8wkl6aktcgNw/aqAbXleID3isJxnsUimIfOuJChesZPA2g6K6Wg4YgbDqMB6ZmpO3f65mJ2ZVp4lAYtWKX0JZOv7sbqya/005zAihS8vXvZMEQBvfHxcIDgRk+MzMSmJc3xqPKZn5qNanVLPY0rSvcKf5vRzjvuf9Tzj+bmFWFxY8v3c7Ly+TUjqmvZ+GEhuDGSOT3A6eJ6u4iXlKjPTX40h22Yyp5fKSUVmety80g/w1/Z27W9xYVEgO2yJcG19TWmfM1APC7QgTVddenpJbKGKHrupxmZfDY84Tg3yYLz5hVcVrhpNVByiV0rRyYsIFHfvfayGbC/BjLJ1+cqNeMZHaJlfcqYOjQA9KiRYeJV3SJeUN7yK9Me35BcEEHgj+RzrcvS7kp+zIcaUM2AAaVJh/wqfcQgk5xH1+ChHCtw/NfiklbgtdYv/jzmncr9lIaYrIYdB2lYTdQeqHdLA4DiSPr1bBJFcCYyKCQGCjiP1piIYWpiuij/YNrfoBfN9YDD6JeTQi6QMAXHoCH2UYmWJkizyJB51Ofs7/Ko/0z1pYrdKu9/rkV0GZ/7/RoJW9G7BdSXzCbQFQUxE/fytoM7Z9dy48PFXWEDWE89hZApbhU638gCVhbqWSNDMt8UPIIy00e0cqKvZVleLA04BpK4LC6kRfSZLfi1tKDH4bbclpcm9p95Zr8lsDpiPZ0nMB019Y7tH2W5DDUYnjliifIQ7ATRzdU8FAGJEWsZ+MUNKACoGVZweKpelDRhFzCXpgbwwwg/uccoHp6FgcENdQsIwGMrSkCHVMKjF1V04BX+ib+SnlxH3fnVB9Z7uJeoFeBMVx5QY/saty/Ha51+OSpU9LQ6if+goxiboOgoQlD5P7VPaGYCiEXVDpQgUo+O2JMatwgeAcuqf0qzKgMqgqq797MxiXFi6FK++/FpcvnBNLNkfu1vqXahBQOU0Mz0VVy5fiYvLlwS605LIpyWlTgqUp2JmclYgPxvT07oKCNFVz0xPx5yeFwXAM1MzlmbRlaMXxg6ph+KFExwjJWmfwc5rly/E73/9X3gL0EE1gpOTYzE+OSKAU8M5RF5FK4EE/sn7oLrU29uNePvtx/HzX9y2BLgwPxtLS4sCJlYwslPeUGxubMf9e/fNW5zYfePazbhy6bLiFKgAxh5MfU1+FxXmiGirnosAFPIBfBSWgUV3mDwTUY09+lsIqz/CpoKTBu4xBmKVjzf9UlxMycSNeb0oMyRn+BuBIf2WUqSDkMlwS5uSM4ILfASQ5XuAEnWOT1AfZoVoVQ0Fy+xFW9GZQe5zFSDMpZqqdHqAXvEi/MBHzaZ6lqiBFCb1C17xlDyFyVjRqFB4dnI0JseGrdaQI7nVFYblkTBdFfI5ewvKk+t21m/Cdv5cx7iRIS7llSfnMwORE+WT+ugKwRvKgrIpngnLvp6veUEALUCBIVToEC5pTpXmfRLMtPB7bvTOfopCkBSIpGpaCgyOFYxCM84x2OYu2IFAmV3PJJFld0ytVvckOpJiGPxq1FvqMu/J7noeZl3dbUs2hwnkrQ7T37LAxfICVBWmJAGmPTF/mGXfJ8zm0PMJgLwvQAaMBXpMkLd0wuCGbF8P+kWkg5MYUKLF43QAqFlKcyE1ybIxkSUF3utZLpX4vDf/KR+WBEwH5Zf3fHdgvNf3ggFdQeApOe1l7hJfFbegQndD0VIe0etWBBCA9usv34yvvPl5AWFVtFBjftqf+lhJJKNIYwpVfYM4FNif0iicdC3hIMFRAdhxr1e06lOjCLWin57NodwcKE7SJNr2qYGkTNXazE4vxld+76349/+Hfx3/53//b+N/+B/+u/i//l/+NP7tH38rXrr0sno6Sqfopg6x8oIngb5A6Fh5QEXTrzwo5Sp7VVSB6YGcINu5wiORkWGXHcnjSWHRkKmRArC/+LmX44//4OtWdaG+Ioq52UmlS1KZAIi9N3p72VxfedVHBWmd81//4JfxH/78+9FoH8ewGhyAhU2cnq6txe27m/Gr9+/G27/+ZTxeeSQAaqqBGYlL85dirDKtMtyPmy9fjK9/84tx7cqkdxBEd3tKwyt6J5cmGIMH6N895RJeADwUF2WejaRKQ/xIflMyHvB76gV0Z+yAQLxKUFcG3tgruttqWnDIxjTplQKBKVY8Jy9h3TNTvKWUzRaoPti4Mh7Do1NOP+4QhuQ76zR1lLDVYISEDpcH9VUWYeVAdautXppaEjVeTD0VhxxZpHA60JMTL2MC1UrShThIUS95V/rgA5e48sfy8D7Fl/KMypz6j1vFzZRTaAb/6I2swoGOAn2CIE43dLp3jxiPTofc65lP+KUB+qyNhdTfYkj1s8Y0kP3nVXGoq7Pf2jWBiJAydYGarMU7Pvo9gEwFL4wLBriAwFn17UaAcdJFcm2psPdjX5VuWxLNk9WdWNlqxnZDTAvAqYAZXPIm/vLHMnAA2S2yfq191COcLMKUNxWuyMHAB7M9vPWlN+DJpoI0ooYADih0JAc27OFer5x+JHAqNwWN7hj3jHZ74r7us8up/NjqXs/kibBLKaS852q6nJl8Lm1Z2dLfueG9r3KfVD6J3e2tWF9fiWpVFU4VhFkGbBj0zvvvxMrTjRgfr0qyrFg/uCDgmpqStKn09ROHGItG8VBJcbNK+Lp3N1rulYnoO1ZFPPpI32isppWmYflT/k5F02LlHYekjlclIU9IQq7OxMggi0REk8EhBYduFgmfSqIKqXAGjwdCdTYOTz4RXZ/KxZRoCqs21PCxEEL8KWZy11uWRJVb11KOsDblkN+OYnZuOqZnpmJtfS92d/f9bXi4J4Sp4ocDpTf17lT6IWaROIy+2FHX/O79B27U2Vjq3Xc/iR/+6Jdx9x7zsU+ivteIn/3sTtx/tObjrEg/+2yjqoH/JsfH3AsYr46Jriwnl4QP3WRIqYkpw2ZUDx7cEy+3VHhiIpcv5WgOST6CVkojZU79TCDnOfkKQ/FYbSI3jFswe+qM5+AbOEJlipSb6hVAq5i7L8+EjSWNuX81agUGqHN2Tclv1A/4nTD5hl+PB0lqZ1bVfrsRHeWpsccYAYcVMDsjy+lAAG8+VfweM0K14euxxyHYN4beD4OIQ2KCWfV4lmYZM2CAnIFCpUe06GXhFFufQgOnUQAPLaALdOUqIYiZRORT0enqpNjQmNudTP7HsEL1sx8k3NjYiL/+67/+p6s4fhek/99niB+GA3wZzkrAO0uVKcbz2ZvCiLBidgOzmCI3W6IgYMgsaMqYf0i+3pVsX91E9uLQawDoyVYr7q814tF6PbZrkpq7AmyB7r4ki41dvVPlgjEHEHMJTHG02weSsnAriVzdtL1GI3ZVSdkFje8s2uhjapEK0dOeJJ0cKW6kbFurN9hkScyrdHiQT0yToKx0Y5Un51u21BHqQfbTpgTb3zS8//u+lYDNFRGDaYJMlTs9ZSVgNa5cmY0rFxc8o+CnP3/HlWNsfDhmBVyz0xMxPgoIiCmVRgRxS6zKH4sD+qiM+lmPzmCh7pGfrYMXEPWo0WSq4dGprvDeSV2WFXqqjMCmwNTJUu+iX9Iq0wz7egX+fW1V9l015B+qwb0nPweimcLuER2FotDx5FS9FaRFxdwbhW5ccRhMRIYTSZ+0jAAA3X4aEioldIdKpBsfzFr59p/+Qbz2+g2V22k01Xvo7rPzoRqPcQZx+0SDSlTU7e7vV3pVVIB+vdE1vb7z3R/Ez3/5oedNK+WSsllefhr7Kv/HK5KoP/gwfvn+r+OTB3e80vL0WOAhaRmpkZNXUOsgoGSXnbxRamkQBuDjBF3KLXkfEEEnzfRBD/ohmYqmBp+Sl6CGANN5lV+EGIOuJGvm4KMDZsEOqjrPTsIl5Sua4c/lAno5hARpT3kUEHKlMSj5CjDG5CwlpYV4lRHTGL5UvNZhH6guqj4A4qh2DO74VTTExz83GMoLaSUMepQGYb7jEKskWVVS9HAxZ0u2CSgd+xsD+Ulb0Vj+aKzVFVPYwg+nTT070dD7mCCoOe1Y6E4DVkIkdHj+poz9BRhYQpk+48gkKgTmjd8WGEVB+wHim2A8p/UPxtQ3PmM8EwP9swhuHbTiMLjoW/2wN9Zq+3F3dS/urezFuirWXnM/tnZqPql5c2tPzM78Z4UuIGARCpIMk+kbzUZwbh8SMXMtB0dGY3RcXeKxSTEso9cUOgwupjim8jDVTrGqwAEt38vgzg2KK1Rhi3xlPshn5sf3v4M58/eMKd+VFmaHbKhExsZm4tLFy+rWT+l+JJYXl7yijZM+qJjsk8AxV6c9LD4YVoYF0ErnicIQ/Fo/SsOTy9WRcCQC6Mr8bhFfpSVp7XRedBxX/gQoJ804OP5YtHustKDuyQUaqg+my8lJTWXeUOIEoscCgNMRgbJ6JyrH47YA3kvSVSlVNj3BBkwzEoX7lSbUJjnrhdz7v8D5QF3oYzWspwKMHoAa8roPTEWlAAE6SYWK7+LSTPzpH30lvv3HX4uLy4squ5y5caDKPTwyJDsYo2NDkrbHRKvhGB+TlCZU9f4qusKrA0MCkio0PpZUXIkvv/WS+Oc43vv1/fjl23fjr/7rT+Ovvvu38et33/MAJRsY0ehYYlOaqAZlOQEcNGIAMKHz3cBsnuGB0qV8mJ3BYimImAAPQFtqpCWRWyRmhaoiSf4DfJjqyUEHB+oteoWlpFTqjOuNCiTBERJlvcIAwoRL5OduUhcOWGIS8JCic/yHPAB+HigXQDOI7iXigkl6pKgeWSi1L+vGSb8yvDOAVho4kYbqwbOcOA02xSOv7UBphUaedqd74iO8BGnFr7ynY5xzVX55r+9y5Pipu7mwjLqatM9rEedzNtn0nRtSASt/SsXx2muv3WJj889SxdFFxUF0IixXMyoMUbR+pgzvuPDjXj8nUfcUll36n4grID3ar8dxtyWptR1NScLra9uxttmIjb39aHTEHOIjA4J8cOZZW12nJosTWt2oNTsK4zimJ8fiAttfVkclSdKFYvL9gLt1xMVpzBevXIm5ucVYWLzoOZd0ofhIxWdAxyoXQMCMc55mmIeBEHb2YkaFJWhXPJhLV1WCsrHB7zlw490Z9fXMTWa+eJeSclmp8vunDRIryWIrUGawHB211fBwtNNxXLvKvOXLAqBKrKytuXFjC9LR0fG4sDAfVTVGlvyVMNWr2Ou246NH9+Pj1cex0dyLO1ur8cnWY8V/EtPj6rYjfSCluFKrC4q0rF5cX0ypsVQanSBlE/HxlPnrT1SKXSVuQulU5T3uyPVOnLAb2sFYRFM9QJUXlQgWGeitRu8J8107uqpBAFwAK8CmK2CjdyNAP0YlBa+49wCIJZhAcgDJ29TqYUj0mJmaisWlOfUs1NiqZiBxIcWir2RxU1UN2dAAA4KMFxAO9JZkrVwxuNiv6sE4wo1ry/HqK1diZOQ4Li3PxfLSBYPG6qqEgPWNGBnNrUjhA/aFhg/MAzKwDP9J525tW36eeIpc8sGzfO//uqqRUb1MNQkzNxLImc3hbr/KGpfmR93Rm/CzASgB64yf5IQ8FxjmK6+Tn9KNQVhhpbSfFkN6rc6jcXYECl0NyOF+y+rMI6s49tQw1BU3/o+D03gYdIfG9MwQjLzylnID5FVZy+l8LfVgCRMVB3Om5yZHY2luLDj3ke1Mc52AaDDMHiCjyqOkZH4KF4GDhkldOuchGzrSrXfwg9KbqkZUYJk2soDJtIpPJKTMXHxd7v5/UMXx2RsKHF2Yq3uoHisl5gR/c7J0YdN4uiJ+X36SMVOIkO7ewHgqTFrJnDGQbiAqemTcutuid2Zx/Nn2CKR7otE+8laHjdZxXJifijdeuRFzU5Pen5ij8xdmZyVdLsTi4lxcu3Ylbr10Ky4ieS4sizEqQgpJUxQ4+XDcRSJliIfJFWZoSx1ZITI/mSHSl6+oODyTNirNeUi/Cbbl47PvsxJ9Gpgz7CSIvzl8WdVEttQcHZtXj6ErIGjHyup61Oqb8fjJitIKmAkgtuoCVphflUBSar+6hr3CO2afKJWxtrMVd57cjYebj6MhaYzxtGvTs9HXVeWigrBHc++k6D6iIkJy4uRqAe7pqApIErSBBIk95YSeUwFuD6vAlMZjVbGj+RjsnVHa5bdbix41Cj1dpa0rurf740C9mm5NDXKjHe3tTUnMjD8wGHVqdQl7rzA//bip9wKDHklTXhEqGgMAAJj15zKeUjcwGgtqeL/4hdfjX//pt+JP/vAb8eUvfT7mpqfkRb2x/Y5Ad0gAPhKTsujvPbA7kAO7fb0Vz/yA737+44/i5KA/vvHVr8Uf/8tvxLf/5Bue1dFF/dE9jNoe87AZk1AaxKvmFYquSI9uUtqEx/W+LNcEyuQVShI3XYEg2wygYmC1KNIy/i0902Bb+lUPSGFZogSsVEKd1l7s1dYFmjvy39R36gsqilKCTAMYIzXjl/fYnBVyoPsENPsROLs3hDs9MxjZabMYqaW46rYM4tMg4s+St/iRRoE4UupWhPCq8kgPg2zr1uBZbn7kNMHb8gPdyCserZqgnikOgNYzM+TPW4kqX6jGoCUm8UKNr+hicEagKD4mRpAW8gu9ynievwGzXog5IzAP+leCSRIdy/uCmqU5d2zmVChFwWAJS89FIaILS6bEfdH11ZURf7OvGT3b2bnxkXj91oV45eaFmKTSSdIaUOWmzYCJqIR0sxgom5lllZ9aaFpShVEu0jgreRmeMz3cZ1549g1p5Jvv8x0/pNvyG++TEc/D5LlkzrzP9D9rS+m5NEnHjN9u9PPSdrlDqhgbm5YUNyWgHo+ZuTnZSesFmZ87P88UtP6QsBKDw0NxrPgOUZHoO4spxiXZfuXlN+IP3/hivLSwKOA7jY4q5Z5Akt4QrMVZegBfzymzQnTtnYijnr04OPpQOazJjSq2KwEqDzUAfZyFqApL91MSfM+2Ktzmoe4l0QyzYbQkW+E6aqd9gTXljhqk97Q/hvo4rUTSuvih7PqTcUD6RM/tejOOOgIfSWeilPMPnZnCaP2lHjnXEv4ZHhyJqepc3Lh0Lb7y5pfij771B/Gt3/9mXLlwWfwpd2rAmGKGRD04rFjVMh0LANhOU+J8bG3vxtBIX7z55usxwQIO0bMqGk6OD8TCQlWljI4XSVyNkdJY6nABLfdyzBaAr0BOgMM0RSdQpixjSMyVhp+DjdudllUWlkDRpYJ0iiNnH8hdETbgBagfHewbOOv17djZXo1abUNguif6IMgVoOuyybpFPeL+SODLdL0z1YpomKCdfAuw0VDwjsbF+9YoXc1mrq4kcwfqPTCtNRvHTFs59ZX8ElSJD+QPvXk2YMnDpgTfXe8JQXTRP1FG7wkLyVvf7U5WyUzBDRcJeQ7bbhQePWD4RM+4cKNGXviqOFkzYfXgCzAvCKChlghOi0ZpQGXelkSFMLJ9gC01Qu8hLF1fN6d2BfHkXZbuqwFO7kx0MTNdUZW4daPpX+8p4GN1CXlS2OgRF9Sd/cLNpXjlOntCMA8ZyUPuAEBFddojhlEJD6oS0d0foPvEXOKBEVGPkX3CQqJUOkiDLO9SyiGV1GjyqW6cgIUKZIlewJ8LctLACPpHroo3+D3/jsENFdSMRvjkB3/PmKQMPRN9c2VOC02osKQPNQQAURmuehbBUIXN8Nm8aFgSaG80G02HsrQ8KoBBH6yw+hQ36UMqk1+603Pjk3FzdimuX1iOty7fiM9feEXScSWOEbOV3z7ROgR6R4d3hFsdxVt1Ak+tb24JC4FUupPqhvdJUu4VCCvtKFLoUpKHYwHrqYCVhjCBX5XS+WKQSY3pkEBREuwpO9cpjVQ8ytt6dGgvP/161YMuW8DASTOnsIbCLsnvaZoKj8FeaIce3ORSPMyjZs7zqy/fim9+4yvx9a+8KUn4ssCVXkWvVUJVdNTDpE9CgXK0vDAf3/z6m3Ht8mWFiUBwGB01KKxOnJ+T9K/AKVsfYlwUXw5yYbJc4RsGrdzFJq0udv6lMUeTL2h0eBRtxkgauwLBusAPNR970nS8MOSAVa1I1wyEHbPZV0tSd13l0vG2CO29jdhcfRCrj+/IfiLwRZoGZFFZJNgilQPMXfTWAt0eNUgGQwE+0jX1mLRy8K6laPE3G4odtpnaV1ca95XqE48JdQTOSMvM0GBbgXKtAnXVh0mTL9GARZU0AQZOWFc//psUeke0PBs74XO5tz5ZdRh+QSzzgLJ4IZfAo7VNHsIIdlVmZgbXjxywh8/VgKu+57xyZsbIWlVUFNY/0YBzv6s5L/HnaSgAVySzXmGTdFjRyFc7FPVgVoNVvpTBr12amC4ymB7n+kY9tnu9MOjznkddPFAgHxKSY2p0IG5cmVW3diJG2dtALSkVuwQ1A5yfAXwBlSRKGAH/OXOEuMuwM408O2UkojCZFjGgKhxMjoQBE7ugZCl4bk0S3JbFwu0z5u8DZJ5LqSrzmm7y/fm3/J7uk0HYe4Lu+oSXeL/9y/fi/Xc/jM3NXTF+b6ys7EjCOhIQA56il7hf7OsupERFWFtArPD1vSLGn5MUfnlyPiaqU5KSyRbNmn49AotTwkTFQXpUUXqqsqNyxBFQpE8Vp39CFYnd3nRP13dAIDkmkB7Sd9Krdwd0OxVn6lrLgbCkGfTPxTjogvmWdDI9dT9AulkYweIcGn1TnbizJ5R0Skva4U1mNyBFEhY6+8nxiXj5pZfirS9/yWqQKxeXYm56wsvbh8U/SFnj1Wq88srNuLB8Uf4G3Uhs79bi9p1H8fHHj6O2J8BEP06aPC0u00hqyhRjkCrRU9LguGF0mVG+AmynH0O5+mLJmK0EWns7Ud/diL3d9djbWY16bc0nfLN6l7GZAwC80xAvsvOipGXx4jF7mzR2YnPtfnzy0S/i8b0Porm7pR5Hm4DV1sKzAnmFQSr7+mg8VT5KR6olkH5pUGgAEEQOPN2VBqMlcKZhgBdJdkr3oisALjp4IJ+FX5SPsghgmk/5qUwoG1Q1WTfJK7SCJrr3ZwBaN7qaLqaTeMF+MwzzAmUrD4aNwhQkhaq656E00DX9pV+u8Noznp+TIcsvxJRZRfYUaV1pIHy+J1lIgUk8CE7pJqjJ+hmXEF1XwJkW3CULjOiVblm3b9DDFhEibTMfekiFfm1xPC4uIRWrg81gkSr3iQCDKF0weKJrrsIqK31251TBDPS6KPDSbVnGVCgXLlxUMBTRk3a6l+46Kj8wdZpMu8PS0zmwZvilcTy/YRyP7BkQF+/xXL4vv+mlrwni0PdUEt1iXLx4Vdh15IGmdqfpAS22DVXdsY60V/QxMJNvfCmMQ4mdjzc342lt14t7nDdJK6hCUDmYPso7EtHpqXodkqwpR1QBJ6rgPQC0i/lQ6SO5gwoXhZPKlyKgh6O8+4CF6mgMetWdyqCgWSktIakl3TLn5Ak/9Kx4wh2VVyUbPZKgj9sCaDEF+ScB9MoAAPOXwiqnhVlNwmwHgSQn6kBDioJFLhPj4/H6516Ob/7+1+KNV1+OpYW5GK2OxXCloutQTE2mqoYVfQ8fPomf/Pjncefug3j8ZDM2ttqxu8spL0zlU+MHEJDULB6nHzqhx2Ue8JGuvIWRzeMFGFpahYdk+U6vD3pZnSCQ3t5cia31RwLrVUnX296cDIDm+z5SrcCXqXYsXkHiPjxoCMxXY3f7Udy9/baA+uexsXJPz6vRrG9LMs5ZJ54aJ/oy1RC1hNUZ4g3019wzW2NfoEy8jb2t6ArYKWfyydRTzmOE/5nuycCrVSfQnDwD3AZvrlnO0Jw8wr6uV3oHv/T3C7jVICYfEz5lKqmYd/IKpuD42QFYvrseFH54QbwlzX3ND0lyeLGgryN+ASZT/gJMZhyTBDChVBpZWGmgJYZnr5Kiu0KFdOHprcPAH90qoQnv5d/TgLAZqrtKZaCESUd2ujoQF2erMTqYgwPsoIUjmKSMONUlsgrWrEH6CFeVxgMRBRNZilcFwRupd1R6SDAkBRk2oVq9cfauNHqyE/5l3KUhTMLJsM79PHv/m8aAhS38ORAZgD91hUhB6NX6Y3J6Jq5deylefvnVmJydCAnVMYTUKrcsTuofzIrfLyY3n8tSBo9qW3H7yaN4/+GDWNtjTvhB3GWwUKCGasMNqSprj4C8n9VcqD2EvL0xp3AuqVxUOXtQXTAIg/SkiqTvfYctYbaku+5B9HQlvRZz2KGemgqXsdVEqoXuiShtCXFyJ9oeUViUhQE1aeCZC+gZ1QCgP4YEtL0mDeWNlVuHIf/kvaY8rayueh+MRivPGIRmVOnSLQtObl6/Kon5VtG7OhWACXjUmCvzUa/vxu2PbnuOOcvJ2XO7u38YG+s7kjDZapZBSoJL3gCA3KAqvUii7OOBaqFctJH7ZBM15ahOxZFATe9SFSGrfJCycgoZ09sAYGZOoG+GZ6GNGzDFyRoBVswywFtvS8JWGUxMzbmMObz34eOP4t7d92Ll6YNoN5umFfP6AfTT05SWc89z5lTvW/XBgGWzURPYb1mK7gUtlRa7VV5II2lWKmSVa+UXFRPTOlMPrXolYGQxWeqSKR+FQbn4J34SfdjfhDnuZb1wkei91RhMu8S9W2d9l3+QgAIv60MOIMq/4vc7XBII4ene5YI/Pvl7unne5sUANATl52uRcVHC9wWxkPKSGbnHLYUEmSAfznlGVVBaKrquKgiDJ0DIE+HYP9659kS10hMX50d1HfAAIMf2nwosUjLJ8A24vsEywgzzAAbEq7DFPBQolda6bUhJ5RIQuNDljXhtdMEvWUgJPAEhc+pb/iej6M9unXnSIVvQBEOYPJ9LxfnOaXdA5+ESr9/ofXkFpJGKefZ9HwedzsTlyzdir0b3O3WBR5KKmRPNxuycPDMgOhH8EQ2lKumKutEz8zPefOiTrfVYa9ZjZWtVlZ4FG0oPQChg6OmINgczcdjuVTe6HceS1HuPoReuqJgt0faOwn6a3e2mQGlrJ444csoAfBIHDaVLEj0NY1aolBghFlIdJumr/BGojAfedO+cy8kJLc/gsIBdwA0imL7QDKAhnqQNNKViMhsDHtrY2Iz6Ht10JFn5kDukNKYcltI7+z/Dc8hlbN7DEvrHT1djTQA/OzsZX/rS67G8uKj0H/s7vajczB4VR8appCus5HnC9J7kkvhJA+cK+iproUDuiJvdCBl441xJNvPySTkKi1kJ3heDbWh1r4xFD2WuMmRaaKU6GWPTCzE9fynmLlyP+eWX48K1L8arb/xhvP7FfyX7h/Hy61+NxQs3vBkVe1o/fvxJrK7dt8qk3djxqsCuyho9c5eZGrIHAmTKn7nVHDtGvUI1RJpzVaIzJ6uiVl7Ym3tfjXCCc/I8/A5wpk5eBacyKbhXdOIR/pVFf198K4JU2cpfL1Mk6aEln/DNas0ksN3TEHB1gOpbZW+K+yyLsl7BpRa+/J0Ynr8h5hdikhx5B+yVsypK4vCRAjIhsVCaq95DOO79BoYtv8u6q2N33BvdsmzkCoMMNyXpeW46N2XxclAqZglaqtdefVYUSrbCLAdPiQEmohFAmsHkFLGigFVx8ke8SdpS9YI/qy70/uydY8QoxXajW1ncJkjzoqCHjCuwv5f+yF5+T/8ZxqevmU7uk2FptPSsX0r9vZKYR2NigpOmLwmQ2ZC+GmOSDtkQpzJcbICuCpV+JGGr4k2NVGJQtF+enFJgPXFvbc2DWhK+BWYHcdDqxAl7NntFnyqBIj3eb8Qh3eV6U1LyUfShPrI+g5kDBwTjAa+Tzn6cSqLrETABepAg50uTByooEjmNodKva5FBVULUIoAXkpeeeU1DoauSIMFKFRhwFlC6fTctMkxM9ojMPd4EiOOt2FSqlJ4JCRrihy6+0E7p6vMMBeVEDd2ogCni3v378Xc/+UXcvvtQILTvuc+7u3uKFj05PNajBgC3+DovQ2cUGuvHft2ddm5shJ6Wja0akmLrdfabbkStVo+tzW1J41t+dhrRzYuPvcOd6UKdOgcgvjFlkr00RkZnYmJmOeaXbsSVa2/EjZfejCvX34jly6/G1ZtfjJdefStuvoz9UlxU402jtKMGeHvzaextr0dtay1adYB6LzpNWQD6oIMQq3qVjYNPWQE06QWoUYd/RGWyGOy73hJt0cebr/UFmh6p8T4+URkWlnbxUMIC+YP21FX4z3ullCOs0I08slXvYFUCxqDCUTmJDwg5OUQxUBdUdh7EPANp6FPSqHBHcHr2oCHpL7z65jmbMlXP1xQEsG5IV5MQJoVIvsraWYJdXvMdb/Mv39uV3KdkxTuuvFf4vNddAlKaQVWg2Qkx6HDOw6XQ1ciLeZnYnwNMXolE2qAOAcizpzyJWwx4slntqUxy4jzAUMaIs7hIU0q2eimHDAp5YIiPOLItXWPEMuYEXhfvYSjfk88iLj0nmKRx/m2LF4XBHV7zih+BZWFwC4Ma6NTVJm97khTHquPeDvT6tcveR8ISkJgUN/pXdANP4ursfCxNSBJTI3dr6bKAfSSm9TwIkKpr3idJ3Lv4HWXXuuekNwYVX/9RW9LxbuwLYJh7y5yavphRmGNx2nccvZKMPK1MEqFqKrkWsKoyDotubkQTUGmY+VZkMLmBW723ZKsr5a9XCluW4uRKpRVD4N585x4PlZBwAWGuCdYcFMD2oGVvxXRUEPYttydMB9G12cpjqZj5UK2OxPzCgoR1FvxsC1TZYvTAB9Sy6pKFLSyVroywfFnxk37SrvApWxJK2phLzcb/BmP53VzfjLWV1Vh9+jRWV9dic2NLYe5YR06PiH29+wAsh4PKTtIy9QHwgyedP77B2wD5kKX4wUF2/BvRlaOqWPCC6ivdsOADaZuG++LFmwLFUTUMu9Gob0antaNiblmnDThbrVFXue7rHT0S0RXgPZSE3O10de0qbaK9hQK9FzA31TNiAUqHxmif3gDHwHU9kMqBDvXGvniyFWysdHSY5Yx6g+Xx7E9OvjEIM9R76nCvpOeDo1PTjznhHlOQzXqYZcugIpZ0GKCNA9SrDAt3dujySNpR3ymp520yBS/ClMTxQxLPNcwvIAjExCbT0uXxx8KfiSfQYPqLR/6ZlywJwqALeBK251Mh7Yi8ck/3d2qwJybUfaVwae0zVJiZFlmFRmXV+151o5DQYHTvFyDj8+EkfVkNojBZystybu+s5/QqNFUSz60NMaOeYSg9KBzS1882ANEVA2d29I/sKb1OMw5tMiyHxxMMolrGIzaf01pnKYuBVumFcOiKK0/kW0+AlVKh74Ct7olOEgqMjfeumPrJyl5MLUzG1etXYmaSfY451UWSELMRTBflBwY+kfSjHkVTEm5TlWpSIP3S0kK8MX8lKsdqlFoC5U4jelTpelFZNJoenDthmhtT7ygTZgkIcPrk/7hvIo57RrwLWYyMR78aCSr4CftUoGoQQPeoQvYA0ioLKps3rEe8gnJ6xvCNnFsdwDfl07uW6aW7zaIhIGZdrMqIMjujFZTQd5b+1vZ2Ym11Jda2tqKhxoZNrU7MazkHnPMH6TaX+us9TkJHnXPSjZmJiXjlpRtx9dKSpflb1y/Hv/qjr8aAgINDENiAa3ioz6qOLN8E5NyBreABlRmHROzW9mJ3ezd2d2qxp/uOGgJW3+VBEAJmNWZz8zMxNT1lgGUxkRdcyLpHKn5jlV25etB0UpxMUyQOgJhBP6Rdb/Ilf3ZCqsxXShf80zcYo+zDPbMgUB8Sz7N0W2WqxvfwkDMmRQ8GCQ85jFcNr9LXQ6MsPu96bjVnRB4LNHMeOnvkbO92vMp3c6se6+ui90YtVtb34unqbtx7WosPH9biyUYrNnYPotVV46dEMZuIJfsV5ZvTdwz2LldSrPsD8Vh7PQZ7m6pvNAawmhoL+ABayz0vrYZUntgJ0vSG5LhxeFjwRu/0z2M5lHUhOD1voyy8AAO4OL+KHuJg/V7/dY8x7/ol9xAYUC5ewNJ4kuMkLAMGKfkCSnQ7PXiieMoAGQkeGOiJ6Sk2F1cXTN1dygtjV4ws64WrSVHhy0UduKBb5I1m6KpRManMYkKkRPJjBpAlX0qRC5ln3uur7pGy7dT+mCFQSssO/5m0fso886oE6vL+HzbEmxJBxl8a7mgMs0Esw+CZTe+ZzYG6bmVlJe6rm84ZgUNsh6nkM3VOKCp6DMQDSW4//OjX8b13fxb/j59/L/78p9+Pn/zqF96+9Uh+jiX1hcCZ2tQzpG61KhNtHKvIDopZLH0C0aOtvdi7vxL9+0oPDZ9+gA47sp9Uh6IPCX4UUBNYq3KfSJJiKbczlpmzH67oFUsdLXl2I0R5yh16c8AU0GafZ+hwRMPAwgmBBQthaMQPoa0qL8v6d7Z3YkfAcaU6HVPKfJ/ccmjwk7WnsbnDylzF0yfp8LDtc/WGURuMcEbeiFU8HOPF8WpMMxtUt809lYLhOLXFmySRPr1KYHappTsBar1ecxqQoruiqWdr4F3W+lrd0NuZUU9mZFQNqeoAZY76x6oFCSznjXfSh3GBrCv5LTcMwg0Sc9Ydb4jEsmm/I0LRil6H0kTeOA6McJiN0W6jctnTPXOcJSyoKHLtgsqZ2SJI0wzoiv6kOPfHOfZJ6I+erHj64V6dAyI63v6XI9E4QKLZ7Eqi5pQcAbrqsbxSxFyUxh7TM6VnqABP9qpxoIebM0SyVyxakAd4RGVrnqdnhdWPvBEmKx4955srYx7Eh6AAfxV1BdqXs0qet6H0nr8RZWDEBDXXI17KiiglcXzRP7mhe41bfmWSj1TZDJCyHvlVBTQoy9LSmvEpFMqXYHQdGx6MyQkqvCqcQLxXLSh7z6JzNogoTZaksPLDPcuaGYg6VZgAAMCaq60yXkabiYfKATNkdcgwMluAE+mnMqjbrVd8y0GtAmzIsxxnDvWDLjImQ/7zc2kMQCX9njEJuIX/4lvZ2KTJhgSbTJuW50FJUZ979fWYmJzywBPG58tR6cXs3mlOUta+Kue2JMip6kR865XPx5cE6m/dfNlS8uajx3EiiXkIdQjHXgicXRZkQenI/GbSWLbLKSanbUlZm804rauSMwVOlfUYMFa8cu1ZGb2onEgQA5jqEp8AqnrRI7ClQlKR4CHUMR5PwK1MqeunF+SxClVcbzWrri97deyub8Tmw0fR2tx2GbAZFAkEpBYvLEkS64mOQPKIHQ539mTVhZc0e6R0Ep8HJUmnwGFqksNjh5y5jz66F9PTM/GHf/QtA+buLgej1mNIggHgQAPAKTOYs7T6xoTyc9tqkyMLCTmdjFzKKI1IhOiTOSyAqWqUOt88Nx+pmav5AyIBvPls7sCvwku3gHr2QOBNUqOvSgK9DAA1Gz0iR0pFx81ZmRw2wAIO9qRmAQqnGan1UhziJYV1rDrC9qIs9aauMM/ZB2IgPYtWqDRQCzFVs0fhWNes6IXfuqqeKRWZ1qxFFuDgU13hRQ4/YJVrqY6gLNDnU3zWUxcNHg0yYxrk3L3xgr7mBcLDndKNjpxel+lfFAgx+9l+8O/Xz92Y7/8xQ+FSiJ+pocCTXEkPPTsKXkA0mEVWpORFfgcuXWBpqIhlK0gB2YiQDgR3zlkJQrjpEahUvNEKAwxlC0uX0908utHyYQYuKip+MZYmFCDT/NiFjLmenhfsrg9XAbTcA+T4dzqdAIVIoEpgNhhFmL6nUhTP/GVU+lbe/MOGPJfmLIzC+E4OeEcP4uzqr+kek2XKPcwsgFMaAZWF+YWYmBiPsXHOSKSym43TmdhlSJVzaW4x5iRxz4+OxRemL0S1eSgp+CBGkRTlvkfSb8/osMgiyUmV81i9Dg4yKFULPo9O+HSs8E8Fah5A3GnG/sZ27G9vx6kaCPb7B4j3VZEBVcBErWUyLLxhwFXaCl5xAomvqHxJg5TcMHAQ3X0keiRU9JN7Atz1R0+jK/A87eYqw6P9TmxtrHvmAlvO9ihPvSNs4D8YR3WBiqT+vpYAqaWeE3uOdNUbECkrw2wHMGAVBOcrNuud2N5ci3v378XTladR292TZKp8CjB81Bn5KcolU8gj5UX6jwXQqBBSFWaeVD00sJrnGShN9USpgkNqLjf8Sf7DXwoNqdbKeoxEatCVcS9DxjyBO6DMaUibfJMphM59kqzHx6c96wegZjyFdLhMKFvRn+1LrZvuqoHxwHr2Otl/3XVBrumF0XDklEdJ4/rGbCu0UgwIMsCX+3iXhjSgLsRy8krSQl6zcVG8OYhNPZQvQLqgE7ZsfJwb3af7FOr8XhlAPcZKUvdEZJ1WlwXClx4LWj1vY9o+f5OZBYAhsulfXCAiX8Vi+i/i6eKCSiqlNcHTuBB0RUUBwSkAS9EKzGFYcgB0mX3AAMNAArQqiQcEYXozMqWEJU4VM/GUwMrPV7XwtMqSCgzQMASM4BTKyk8WMGQldnki7OKdmUU/L0JQ5cvMy8iZAzfzJHD7Nd7zn58x5be/z/CNGM4MbuX3N5mLZyryeWVWJfNzT8yUx0mNV0UvKrYT5iSSH3oWy6qk15cuRt+hpJfGfgyJFJ+7eiOmxyfitNIfRwIrVBxH6rYibZ6wr7HSQhz0JuhCm/cpg7EKAUeP3NBb8fRJAbYXLonGrPhky1DUCxKX3aiiG8yegdwhRek9qfQ+DtRyfUvGxrPojaQHbQUm6DJplJm6huqgWq36AN9jdddPOR1nvxvN2m5sr6/7zLyRyQmlcTROxDu1Rj1akqZ7OwdxuCbJWgDf2NqU29148GDN85sXlhbjq1/9F3HjxvVYXJiPNz73uo/rYhYGAM0UMZ9UIyk6jdJP4p8xDEgz3kGxUSbnFvoByMyTBgzF89BJ/gFbS9qfKldxgwL3XGLzqIBPwGR/olE5mGqeMqn0jsazsPihl5C0zkU6Q8OjaojGBNDM686pgjQQ5mzUBKg0XEfUKPPsekJPFDcMDh5Ho9ny7BbvYOfvipv0OC0FMDtT1BbSnwSCZ8BOZnFAG3gS4/Sp7nsR01k4pBvfroVn78+Amfw5XLkwrbLO4p5Go1RpEA7+Rf6z+J6nST5+EQbmgQGUa/0vCkG2pIIKiELgdVlAkDoBKG0JPMlYIijMqtBomSllukVs1k+lHJTkzEGUFEROo6NbJKaHqYkHUvBS1qCrlzAez45dCbUUogerVtj5S4XoaV28g5F19Q59ssSpmqI/+aFioY/VlcBgWrf4eMAW+Sm75JYC/x5T0qE0dvsbtvjgMHi22qUkpExBMuevZEwsn8uR+8H+ETVinDvHTnOqEPZ/Eoc9Ym51QIdFq/EjNXb1w6j0DsWEKmu1wiwCdKDqIquSHrU6pr9Cd1x0yaGF06i0oQcdYHm0wPFIjWvPYG90Q3RVVIc9x5KqJKWqEjFwZx1xN/WD+KdiI+XQWOghaUhCnaeki2ksf7lCVQaaqiw5WPREAEW3lpO3OXzhGF6TnwGFdarud7/KdHdlM/a26zEqSXEY1U67E7sCbrYaHUGtABAJ0Ns7tWjuCtgP1eWOgZgYn4zZqcmYEPDPMBvmxk0BNPuFD8aIJGyRKCrKdwnQkKM0WSY9lsK7kugRGuDFbDzhXWVB7gd4JiCe9dLAzEdofUbvbHTxr1hMB0uSCDFYA5XoDZ30nDyd6jq7gx+htd0lDc2u+kSD3t83LMCmzNm/hnKVD/NcqpsshKihASSR8u1f79jEjFkZNJAERjlRw1x8skj4RJ9k4X/iAPnCoKqgR5VjULwFiJVG1DEqV9QabhTsqeBtu5JJL/blR9Pj3LqRcL1U2oxKaaCD+fYzNm5YfosRSV6AgT4qRRMKQlKiuibR0yRByICu+nNW7AzPfC/dFGAEc8nqn90QFqdaDND/lOkvJWcBgze6AUwMKKoAMDNMrp+laVeGLFSn0kxOmNktRfJgwMMgwCrGTN1/a+A45w0ywyjKh5mffGQB4Zf3zgfhGLAVd8kQmXy91nPxqvxUmn+YeUhzWoylE6KQfdYP95ke9tqtepc7Vvax2MEgIX+s3hZZlOdu3HvyIH710QfxqL4TG6cHUe87iffXn0RN930KvFcVEMDtHxn2fh0HAgCoJGqldKVyYVYIA480SgwMnnAMltCHfZ2RiskkVwZu9CAS4kaSIwklTVwFqDlljgamoKtrOuFS2eALhaUrJWB6415hG6R1j0TK/h6A/oEk4+ZuI4ZP1Hgc9HjmhVcnMggmwJwQsC7Pz0Z1YjT6Jody2l9HYYtunvt9KFBVWIJHSYz9augkXep3KF5Bl4yQYH0+qgGI+SmjRBf/WYINcOIO1YpVGeJR9oOh50c1GRQfs9ITAPIAGWAoGpBvhBQEB3G1JVdWgUJDAzN0Ui/F9MGesqE+OmI28pIVvS1l6wpwEz5+SQ8c2qc65I2ICFfpGRwYFp0FmgzyutgoM9EMMFaaLCErSjcEKgfozj2DjYPKV8XqIxaL5T7bbLugrLohgxbnXKp3SosbJxGA+pdfC7opXsdNGfMMfygMnswZekZIKgdPHS5YAWYov4kf6NIF/ggG9iW/0NS85VCeu4H6/6ghM5+9EROLgVzxHX5WuARAwAkX3KMXhsUpAFq2ZDDcMlVGL3HoSumBRL2zzCY3ADInMuOerTBHeBZzcWw7y7qZGeCJ++id6KKp8D3RX8+UXnb7lQaDAW4UNgxAocFsYuBTVUpmBwAShnOnRWlDQldaUoIpGMLgQOVxseu/rPJUdjOLSGV19RQ951o/hcGdGTCZJBuyZEgshsoj0vmutLgr3ZyDdPpPeqd1eolLEjJ6xumZpVi6cFUVqKp3EfsmdU8MCoiYVndn5Wls7O7Eyn4tbm+sxM8ePoi7TzckaQvQDlV5VNEkJipvRwZcUUJ0Fm2Hh6OH93Rd0VWLxkjCJwwWDvd7gYMKQJFRYSWlyg3TEk8GRF1Z2KNP4bGvs2qi6KarGtgTWTQjWQ7kkfwLpOTeYAyNiU/37NTHidIs3x5WnEMV+ECArMaIcmUc4UjhL19Zji+/+XIszk/DiZYC6UHt7jXVSKhskKrlris/Y9P9MT8v8J6eiXatHuuiyXZ9JXZq27F/2IqtzS0lhzQrPcof29XScJdlgsly0lX5anlpuQBadIEmXjA0NCxQYzN6Sd8CNxqCRmPPYA5PUvYJvtQfIFqBlbwIKEkoMTgp7TQ6B5wL2mmoUWpJquXoK06rZ/e7jsdZUrojQagCcqEOfEy6SDZ1rjzrb4A6BOWVAb4xxsAj9GSAcF/A75kgQl7VGqcL2nNyd0X8NqJ8shvg2EhfTE8MxLzs7IjciO+MBxS8+bmo+8YG/xmo4U3XNX3Lr9RV2Cin3ZIo0uWX8mU6Oa2ik9LCeZfMUXc9NBwRsSDaeIM7wubDZ2Og5e9qPrtY//cY0wmwUubhrMKYKUrGKAh6Bnw40HNWviSyQT4/FIUAEKrARPRsSe1blYtlpzmwwEADhcmgIM95sjhEE1iLgcpyoKj9nzD9gmffqUtOl1DgqjhgwlKNcPZzWmTFHHlCsRoQxWUmIm0Kh25a2TqXwPtp82xeC5sfCnP+lO4yzjQwVV4x5+//23vbfOCfLurCj4zF3NxSjI5O6J3AUtiixHpGxbCul/T+jYtX4tXrV+NzVy7H1bnZWJiaiD5VtAP29mSwcF/MjR4aKUo5PoQnhwUQqE0A3+KHqHQqhu2jyy96dSRh7TYasbK2GY8er3uO7OPHG7G+uhN7O43YZ5AWSVuNK6c5A0BOOxVZz3SpM9v5jqsbWrE6ZGYxzsd373nvEI7PGq6MuOFGX8oeFkhxSFr4PepK8i10rPASMxC6BCI+IRrI0uI0EPFUdXosJmYm4sOP78bf/PDt+N73fxY/+8U78cm9T+Lp6ooogMQK+PcoPnpwWUmz7HxnS5K9ehEpTukAoAcFyID0sISMIT2zBSrTzXzupSVXlZuS5frgKg0t1MsTnxIvgJgAphjUUPh8QPJviVlXS80IC/A0kikhUIdET6UPPoZPaOiIT5+K8BSXeZp7xSm3rsPUKaWFe33SN+VLrw5Eqw6rREVDD/ZZYMqpfYMC6mHxz8iQgFvXKicZMeVS/hyk8sAD8VBvif+MdrjR55Kfabx0I9ai3mXD6vKHLvghKLzhPhPo/Nqv3Nq9LO+sHtQf3orYnquhNF+AIbeiuq9ku6CAmOlMOoRRcMMjb/S9BDOYz11Xu4Pxs6VzufBP9xAbY9UAhDYwF4VGgVAYui+v1tlxXzyTpGQ283cRdr4nDTBzpoVqarldP6XHscooHBw7PcTjuPBPIyBmKcJBmgaorfqQZ9KDzzKvmTcqTUEvfzuL5VP3mKRTaT/9rngqrmnOvpX51i29CuteK1XRTV15vAi82HbyUODJgUITAowpdW9nVMEuqKv91rXrUaEekHik3BZqAdFGaWeBC6CGuiP35pVkI7p57qnipqnea+/Hnccr8d4n9+Mn73wY3//5r+LHv/wg/uK//iz+9sfvxI9+/m78TM/vfnIvHjE9TkD7v5H3p02WXdmZJrZ8utfv5PPsHnMEgAgAicxEMkkmWRyqaWQXu6SqbpnauqzMZN0yVUv6BfW1/oD+hD7pS6vVkhW7BiaHJJlMMjMBJIBAYIp58Hl2v3591vu86xx3B8gqlimRAcpqX99+ztlnnz2svda7155VFet7hC7pliCDpqo38IfsGR0ADKWLwR9G7Hf3lRcBBlol2j3Nejbdgk86Ssva+mYszK9K426LJGoVKMz2QSd6+zlWSTShYlH5sGJte/sgNjfaUWv0x8TUaExNT0jT3o6PBdaf3r8fj58tCNxPBLw535oDEdxvq1+yCf/SkFbS2BocDA5RGBoekpYvQKbFRzcAs5BUAdK90c/iFPiKj8jjsWhJxW8awE/wT/Kq50EbcKEB3QxY6J987K0/mW0j91Q2SJYUGrUUUF5MwiK9KUcpQ7bwDWUsT6QFm10koq9ecUAu3+y190Ur9ppW+cg7Y0BUhihGtvKMf3aqI4/9AmtaNOSBuEkU0dg6vkLO9Q1M6lsqPvFqmTZ3WRaaNBUZnt1SJ80KkB9lQR75tlTI0m9hcfiKDXxpfPk7DKl8+UYMcQY43ANCEjcSA90htLVL+9BPmbHlGXe+8RWGTG023QGy4qviG5jSI7JyJmxPoSvi8FQ9FYqbr3I3QFFg4pJkPAov7wmAC8+ES7OI+DywovSTXnxh+S/fmRTCAZhplhmgeda93pFmAzMMWIBJmqzpz/JamKy8+I53vrVxPu1X7vz88oKHM5N5SObNvGZchJHuSQOYmqXvNd1W44CygsbSnp7vrMdfPv4kPnr2JDbWd+JgZ9/7QU+ped+tfPRwasnmrsuU+WeeW65v1Z6WRs3MFTRP8iwhVXiHnf149PhZ/PSDj+Ovf/ZJ/NlP7saP3v80Pr7/LJbWtwXqEUtrAuR1adTPX8Q78vfT9z+J9z/6PJ4+X4o9VQJQCHnyuYMqE05QZ2qfT1InHkXqk68FGrsc/NtuS3s8cJEMDA0gsrrlJ1Dor8Ww8rIjP+vbW6YQfcxu6uvSbKnSQsNWeR1K091nGXJHgLQfarI31PIYiumpwZiZGYuKgHhP+dva7Chtat6rQpCy6Oa9KO0yJ1DisNENvNojcBoeGYnpmZmYmZ01UA8IqDn5hmXZvWpt0NXh/mDxIf3I3saVPHplK24AtfiTwTPky2CQ1vx6zB7PohNddYA1mvRZX7Tc5QcQtDIBsKtyw7irAyYyeyUfpQzRxZh5wS9xF1JgP4zlevm1KirAuJyix2klWIuGyk9FovBPAxKzXoHxiTN+l3vKRAnATgI58jMOSmnGKv+lPzo9sGW3pXm84H+Hi/8iPHf/4UQAF0zK1Ms3pPLrMQAPBIR5VJMzqm6tuTAQyYwgQ6FwmzX7l8nnkpCl4NASFI5czZT+pYHZXENTY7tpBYNkn5wZS4XmmlSaCgUII/LeI9AwIf4Uv5vLulojAbQ8lQgtGq2AQlb6hBb+KRzYwyxixkjLu7P5qBZSmYLx/kOMgDMy9re9L7/zO/05DYrDDxcMzn7lYi/9lPelIZ9YBK4i7VdWgICmKoLEvpqf3cODcSwt8pMXz+JDNd+fbW1Fe3s3jnalgW21BZLKX78s3flKU7eA6WBtM053dnMFocqalWjbG9vx/s8+ip++czc++eRJPHi8EO/fvR/Pnm/ER/ceRkeA3t11bE3LCx0OjmN1vR0LK5vxfHElfvqzu3H3k89ibWcnTi3kEjglk7JGE3bTWm1/wZQoIVorLUAjp+P0iRA1+sTll50KGcPYV/jrGwJlNEbI0ivAEIhQzhwrxRTNZov2g4I6hGcjNrbYe0Jgpvi3pHn/xQ/fiX/77/8i7t9/YsDsF0gzc2FwsC+GhureopRB6pL+WVZpqH8BSegD3TgxpjU4FBOTMzEtoJ65dDWmL9+IiekrXnbd3xxUZkVkeEq8zWwUFAbLALxAmArfs48KSUciUCzQYvHHJkb0Y8N/jMswCIm7gRqN2mANfwNcmVaUHu+cB691M7bT724K92/jKCvyuyVGPzWrB9Gc24oHMHY3jbRjNOvs4pDcocEqH1Q6zBGX3pxxCrTTEDvadCplxAGfEp/jhI4qS76Rh7P8WUYJC+Dltf4lf4sgvtI6oCUmPpHCkLNWkEt9V0YtU9LzZZui2F6yKYiaFmAuwbkgNrQwAfnLXxqIXBKYawImA3jc8627BIRkorctXzJizogx8ycBZxiR1VzZ55yas5tMCoPmrge0sACs3NznVTCQm3OK31qFGN3NSxcoxUw3S6aLNNq/g00hSZDOCoC0GqBJ5Jk5p8uXDeFgvvzub/NbunFx8/DCc+k973lIB8Iv/ZnxoRxp7akK1GTRpmFmAeuoNMXLk1Mx3Kp7Nd/axlqwT7AyKI1X9IGWZnYJicDGK/9YHdiRtinNVCpabArY7n78eXz22aNYX92SlrkjjbQTHOqK8I6Mcj4i9OuyRstp6DV22KvXPCtiZXXD/dSfP3gSnzx4LJCWht5L/7bSqWY5c6zp2+ZU8QRvpU3pYD41A42tSi2atbrrx6Nu0UhpZ1bJ8xeL8fn9R6oc1DLg9HXxCPnY3VXlojDJI2RipgL7cpCWSr+c6UIXvXZ2jmJq8krMTM3EtUtXYmpsIg4E3IMDvTE1MSiAHjCYZXnCMReM6FZWBvCxAUsB94verYGRGJucjUvXXolbr30jXn3j2/HqnW/FpSuvxcjYnIB8QuCWJ52g7Dpc4qCS4qmMSIm3s/4Zz/QCPj4DdlUqyTPMswaklRaVIf7g9exu0PfwsmjLACvyQlqhS7IQLUwsK+lPYkuV9sbmtjefcsWpiK2dOw3IHN0baNKAPZZwU0mii8NGF1LOr+yu4g0VskJz/B7PchqQ/wTn3EpW6cfN7lwzQPetq0y58p3p4P54VUzM6Ehvcs98fx3m6wHowsA42ZWRGjIW4uXesLjqilpRuPPMfQmA5UfWgLnnJYRPb7YYBgT7JRRenGKgxT+fFpqtGAHfBih/lOHnTBHiSXB110QRj+c905RzHgREsi7lwuANIM4BFq4Ks/yRZr33II7y72aV4y3yjRVDpKA4OJmM99zkiwyLUNPgmrTINJRhnj/Lxc9lnGm45zsAKUeZCRfaUFH1Ky2ix/5xTOp+UlpT/fAobqjp/er4ZFweG41qU9popTv6QLydfXdnnEozpZJjdzM0PITkmFF9gd09wPnhszjiBBvxPsuqB+vVePv1V+J733klfu+3vxO//O3b8Zvf+2586/Xb8dqtq3FpZiwmJ4ai1ai7GU7a5qVJP3m+KLB/EFucXSjAkM4dXuArYe+uVqOHJesCOvZXXl9ajW4B69b6ZmxJg0dzqzSUPwEswjo2MenNiTakpbf6G6osBNKVXmuyzNvGoh6ibe3tbMdAvS+uX5lR2qbi0tR0/JN//Lvxu//Fd+M3fv078Ru/9r2YGJ2Jw3028a8WPHJsDRFNkHLIMZQsHwxu7IGCged4Ax+yKISDauvNZtRbgzEwKFpMXY05AfTs3GvSsF+JS5fuxPjE5ag3hgRyxCeQLPqCL3ah6a6IN7VMK0jSHNGa2ebUh8rqO/bY2GtzfiHnEObCEwUiWqLksPo2Vy8CI4Bx8it8lQoImyNtiMYrK2vu6kHO6D70ZvsFnyFeKnpbA7LCpTJFVpmHj7YNb5pWpkWCcY4tmUvNvGVXZgmkfJOLrGipAtDOtS7kmRpM74ow4XvSBb3d7el3Rp/0IzoB7nog6JdqRJ6vwYggZF5kLQiVzkkz/kEMAReEhDiyeKKmJMkMyamUFIwKmF4rf8crwJej+3EnGvyzfywCoq9oUomhmBdaFhqMwYCSBw8dptLGx/qUZcuZVp7pN5OGVoat36EAyGnRf6YuOU98B3fgSwGRPjOswwCo8SVGEqN45Zvy6D5yG30vjx7ggjb+6txCL0KGRinUSScMMSl0pQ8f58ZaAzdk1M+KX3GnVZhF5cB95p/8ICxJC4faK81MoHa0txt90kamqk1PuaOCYo+O4cZg9LHCZHtPeTmKrn4ET0JMfFRijoeiZDDqNB49W4pny2uxvLIRm2tbXoRSFV1vzI3H9775SswNDUebrSYFDr3VrliQtnzv4XysSgt7/dVLcYutUKX9sufHoeiwurkRjz99HE8ev1Azn/KRgCsf5JiKFM2fPtIjNbV7Ci2LrS53dnaVLprjTKmKaPb3x0hTrYNLM1GRpt5oCNihucp+X2lfVTNdASkjcqObpnMg8O8WYAo4a/2yde+N0RCQjg6Meek3q+bYbLGtPC6u7Aj42Pckeeas7Egoz6ITs3tY9YgmSZm5stSVCo6ppkedXU+P29tr++v++kAMDE9Ec2BClQib8F+OkcmranXMCtya7qJwHzNWaaY1wD3TynJFLIcC5HLsnBGiOKQ1d9psH7qqlsS23NnuU/71LWmFD+nj9pJ90cJAz71+zHBi32uWbG+Lxt6Fj/EH5c2gLOD1tEbJkluxBmmVGLqPvoe8Buruiruiair/CgcCi9/o7UCzVhEn0fiI0jZzoejoQvEoPA8bwMuKV00ApQ9qpexFF4ugqJRoUSV9kDuLCMXgULlHC1elj4Kh/H0dBk75Woz7qxB+gxalgxVZoIypI/oALhAYd54Ly3t6FpE9P8twRdh4ySg93wAMhMGocLXoc1Y96wKlwBAGSqasPTlBhHP5qL2zdidtGXdqw7ov/avZDPUA2exSUcFjAWWFn/1+yUCZXr/yc2YT0qOJZx6zT7rIb5Fu7kt70Rg4FUbh9W+8T6G5aBG84qVM6X4ex3lcpXEelGdsvyqZar0Z+7Vq/GjxUdxbfBqLWxtx3JZQFFu6op3SrGX3uX05HUixYj40KwJP2/vRI426SwC5vr4eDx4/i8X1Tkxdm4quuspH37z65u1ojQ7GX/70Xrx370GsqDLolQb7yadP45137gnoDuOTh8/jx+98FJXaafz6b34r1KIXKDbi/fcexbOFhXj0+JG0303PsmDRCNPQGNh0K6XSEx3SojKny4uj/5mDi+wfoRmKR+h35kTyfTXzmwP1aKC9CVjbqhge3n+gb3PaHdPz2D+CBTjtgyNp8asCo21XTvt0C5zuCSAO3HIDBNH4tnc7sStLxcoAH0BR0pxfaoAKk2mJCj95UOUMeFEeLposK9gIHvTiF2n4nDbfag5GlUqrNuDDFwaGx6OmivPktNeabB7MmqAMQBOeK0y5H3KY7CFb6e5JY96OjbXl2Fhfjg6ne58eSjZQYEQbadXsULfnY7RUScgvx2odCsBZF3CkCoDFKWyEtLy8Gqsrq55TDRCzf7MHEw2+KDuqwEX/lDMqopS5Mo+wIvmEBjjDh4C5+6xFGysS8mOW5Sr6iVqSOypjulwUtmQQuYNiqTThH1ojswxi2sHWCpPcLBfMhpGw+t5W4Kwr8bxsQ9m/fGOEkrZrEMs+oNTcBIICAw/IQT5TvzCAEhf9DJZ+yvdnA3i8w58KnOBgYqZ4oR27plZ4Bh3d8w1cSoHBWGgH+M/3Comr/CBcDsdpQRPkOyzpE9MC0LTveC/rrClf/s5X0gZDKX6nmf9oEdnVkoOZfFowpioQ7yft59I9LcZX2RKk9XDmftEf5szNYMCcVGh8bkqmxZR+E7jPw8CohS5Ntqab7jhUs7Y2NxHPdtfjJ48+j3uPH8aLtZXoqvZFf6vpU0voAgAEvWE8ASg/9ENznNXS/EpsiN618XosbK/H3nFvTN0Yif3eTvz7H3wYdx8+jIcLy9GSFn39+pw0wcG4pat05Vhf2o6lpXZ8ePe+rjtq2s/FApvibx3F6saemtJb8ennD2O703GFIup7n2VPaCNdlV6fkoKmXG68c7y37xNeTmQPdnck/N0xPDZkPtpUJcRS8261lKaGRz3A1wtg6rteacnbArfF9c1YWd81AH9w9178++//RfzVTz+IB48exerakjVoujeWFjeU5nVpxvDEOd1FbFdw4iTzJ/PGoX8qBrIAD2Vtv2iQgLI09kYrarVW9FfY5nQwWq0h2yGB88joTAwNzUWjORY9eq96MRUAVVbM3KBvmc2iqLzEgAIgVVBH+7EvzdwngB+1lX/JQwhw9/did2dLFdCaKpgNadbbqtx2FUZH2rm+aW+5q6ejCnWPmS8r67Ewv+hDBuhzpuIh7eYp8ZblUxZ3d1PoZXYfltKRKACswrdyVp55n+HAwx4b0r1lT+VzrnDwLXIn2RLHwPmESleYF4zJzXGjKcGbyKf4AH9lF5D34HF8fEks8opb3r5080WJfYmGSeLWml1GF3LPrYnH+3P3s+fCyd+IoBfBxPdyprLjfS5MYVEKAxlklRd6I4uGwhJampLgLd0f5VaN7gfTlVWO2W+mwkZgAB37gUFIC2lQsDCP3mcl4zfOnzdNp2IgHDNhAjX33sNA78+07wv5cJgOJfN00doQ9gW37EuEQdEXLoRTmiKNfGfGK2xWHufPZ+GfGcBB/Kp00q/bqXFMWDXGG/W4PTEVU42G91o+VNjd/RWJMxrggTf172ZAjnnGXcwxVrUjYFpXk/G5hL2DgIiGjYGmtOYB96l+8OFn7i5oDDVity0A2NuLex9/Gu/+7BNpf0cxPdaIb92+Gpcuj0uDO4z3fnJP5XASd167Eq+9OhmzlyYNRM9fLMSe/HuFKjRRejxIqShbqkBazaZ3k2M/jFa97vyxUVPf/nFsCEB3NndjY3PL2jG7+mVr7NSDZRyAy34PAARaVUea6f4hFfxJDA+2YkLg/+nHT+L73/9x/Oiv3pH2/2ksLC2Lb06VB2nO1UYMyJ8rfpG6B7pRLqKhBZGyFGCaHShKmTNggreszPQrnGY0BMr9qoS86EU8xVawdWnSzdZw9NcGo1YfiqmZq3H91puizS2D+MGBNH/lFZBGa2b1IN0X+6L1njRinysod+VWSVH5qWVxfLCn1hHaMvtSS2PeZ+UhfdJt3++3d3yaysryYszPv4gXshySy5Jxa8RKPOAHoaE1eTTfwpQFvyE3yKq1a4FjuWaB93yCTYIk4KbJ74FXh4tSU7gxOFjKhBUugbOIZ5ks+T4Dxj/yxyApGjWYgWxC5wRz0pZy/fWYrydm08XkFJEgFskoCI8jBeiX+egHu8ny3RmgpfWvKJD8QBkz+FA4XR6UgPDlIKEB28AsptA7b9WoewY9uGeeaTlB31PtZK3tK4lo+57lgZvCzC4KuedLxWyWEWFlceMOUCYtvhJOWrLMt25yUXkUhoFRB+fv/6YpgbS8pl/uRYdCsv8m2MpccPsPhX3ROAz9sUpN7WNpntV4Y+pSVNoHURNd565MxVtv3I6ZyYmCyVPj8cCvviVJDOZ16bue8ZHY6BdIC8SP5E5XxN7Ocbx+55b3UaY/V2jqPSYGWgOxtb0Xf/6Xd+Pf/uD9+OMf/Sw2d3ZULuxPEXHz5kx857uvR71WjetXJ2NypBlVFj1IQ96Uxrotv0o1TGBeYUocWjDa4raAiOXjYxNjUWvUPDXtRN/tCxRYvv50fkGanzRHmrkSbIC+Vxp3Vdb9uWi4agGQN6YBMkuBFk+9UYmpqZH45V/9lpr0vfFiYSmeKSz2gW7vAYRosKce9IInIKngw9oc+EWdleMSqlz0zL/kISr4VBI4poqZGpV+9oFmu8+a32VXnipS8S4DiSwJZ4peozkcM3PX4vrN1+PK9ddjbPKK3Fuh7EVH+dgX+NJlwdaqB/vSqpU/8sihCwzkohlvq5Wzs6WWzo40Ys4fFFAD5Hto1esrsbw0H8+fPY4nTx/HkkC6I63ZAAjAihlS4UH+aMkmSBskJQ+puHBNv+mOP/nnnZwh9Dmvkk8kRTSHMaGPv1d0hQKm6tIVS+6Ro2+hnay9IxsQSjyRMzxoOdOlxAyWDBN6q+qUdWz541v46Wsw5Orlm4JQphnPFECZf195Jz9nBZNXCxvU8keYBDLfEZ7DzAKlYOxR7wFp3M04enYLxx+mJs3eBgAx81+9vwAWgRBYeMMgPbtWNbCKIcQMvKfgES76Xt0zqHdnSdOzY8C/bfEtJNcVU/plFZcBTcyY+eOa75xO2TJ/mPL+nHHPTb77mwMa+Ewt+zyM8vlvs7yzFqJ7dpfbj07EwY5XCD5/sRxPOelDgTLajxaIBkTFoi9MK5+6sSMtS1ntvzYXXVPjAsaKmst78XxpIT5/+Cy2tjpqjg9I4A9jYlQgz0CkNFK00rsfPYhnz5djXWDL9DfAUt7UzD6NjbX1aA32xeOnK9HelfbaHImeU+bbClyUd/Zepi+UpeeIHXtRM6tkaXk11vZ2YmufU1DW3SdOifTUq1EbkSY/0PKg1vrKGmjpFhYAzeAZQDM+Pu4+UEpun0E1tF3ds9fEBx99Gn/4Jz+IF4tPo6//2GfsPX+xGpxpuL27aR7igNymtHYFKhoXZUVhUL5KB/Op6YOG9pQtNOUdvMMufNVaSxXBcNSkIdPN4aa7eAn+hhUcpr5lMA6e5jDg/n6+GYmhsVmB9B2B9VvKB/usANRdSifLvpladiCg3oldacP0LXfUitmTdszz+tpSrK7Mx8rSi1iefxrPHz+MB599Eh9//FE8evB5rKwsKW5V4M1GDA4NRWtoQJVfQ+mlf1yVCRU0QCnasUcOypLzLhoDxKxJwLplSkb4s6U7I8E6HSkWUVzfIV16LNzJv8qlyD8g7feu3KBR+tRL/aV2bUVGfsWoBkHP3rCc6jvTU2nUZ5RPllIRxks2iRQv2TC1h41P3CyBCOQdwpQ/EygtoFoWnL2JWEnwBBK40k8UOAWAdb9avrcACoSprVUKBmHcXfgGWYA3w0cIXW07brnxja6UTy5JzYHGsoZlZgAaEbNGssuGlDhl/k/CynykJf6My6THm/4dSSNzXpyTNGdaKN/ZpQi7cPuywb0cZMywim9teXJkNqWfi5ZY8FeGTfyeSgjDK337na1YePog7n3+SXy6thJ/+uRh/PH778djaVDsanPCxlT61Bv5qGgPt9v+tiVNtWd4KA4EJhyxfyT1bWJiIu68eSdGJoZiQxraH33/nfjxjz+IhwLtZ08XRJpO9CqQ4/ZeVJWuhmjer6a89MvYkoa8srwrcH4Uj549Fz2rMTrGXg5SC+lX7q+oyZ57KQN4dFGQns31DY/uVwebccqAoPJMPzlbkh7tdeJAFU6fKsqmBH17mdOq9wSC2Z1FJbW+pma7tEMCZuOlg5ODOJQVpHoK2bMX2/HuO4/i/ufPY29PZSE1fX1rV+9V3oqPDZownAaSJitd3ylMKm6eqawpLWuG4he8wId91X5vkt9sDgr0ci9mwnDJSo6sKcKHKjfkC43V3Xh9dbUs+uW/EY3WaIyOX4rLV28LqN+ISWnUdI3sSCPekobc3tm0xry6sigaL8T25pq05l1vqNRW+jfXVmNh/nm8kLa8Km0Z8BgaHozJqQmFNR5Tk5MxPT0dMzMzuk7F+MR4jI0pzpERldFojKmCYwxgaHhY2j3dM6oAxTTwCXR1X7TCTEPo5F20QSYLkySDt/UfLzRl9Ec3BqMNvIAW1tq7KwovW7mmEx5FHwmK7ogzK0JmdWGhN9/nxmvIgyIh6ov2JZukwks21GpoKF1q9gkmlW+SIWYsKWB68iSiFe+w2S+UhQDBz3aw02P21YngqhGDAQ4RnKN7sGi6ADZbQDo2hLavJ+e1qimoQOzmPWql+enJ/qlRSwEx1MNACALAjsYtjaBL39NnRno86CF/3iAJ7Ub+EuRTQ8pCR+OBGeQidwOgtA+6AqjZzYzKENPBaAhnq0HBEoL8pzArFtMAMvll8U7uDjvfnRu9MzdjoQfX/Lb8Hs1XGdJ/moYMWImuLAfmQNCD9TjZ3RBAP4mm8jw9OhRTlUrMNlvxdGk5NgXegGBFdGAl4eHaTvQM1aJ281LEIEupRb2TTk4N6+L4fQG1gGiwpbDGJuNbb12NX/7eaz7Fhe0nu4963O99IBocKd1H0kaZitds9sfUTDPmpodjoN6IWQl9NyeIiyeYFcAJ4xXxVHu/I61bgqfvvQ9yD5Wg3A7aBuWBQfa3qIsSEmmB7vHWjrdIHanWY2J4IL7z6ivx22/figEOExCIMFNnX3TqE9/2HqiF0DmJzu5h7HCY6bF460Aw3dlTWtljmmlw9O8eyw89Q6KneBAtcHCQub39onkCQ5ZT0h/AYNDuiMqakoePxRdmB/ihlxNuWu7HZrP8aqUenKTOdp+91hKzFcP0NUCJYk02IAzRQu/o3usVvzK7Y3BkJmauvR43Xvtu9NcnY2FpK9a396LeHIqR8ZkYnpiO0cmZGJ2YijHdT05Nx9Tc5bh8/WbcePW1eOX2nbhx85WYvXw9Zi9dj4nJSzEwNOrl6BzFVRN969Kem5zOIzs8MhST4yMxPjYcM9NjKsOxuDY3IXo3o6FKqy8zmrJJyVDRAKbIrdKefdI5pgTd4NvcqgHFCfk+kLv8K9+nJ8ht8riIqjBy+TsyLSpnhWYljuAlgwpPLim/smjZ+JUAK8yUeYP3V2RKmftPMV9drP8/GPjHPCQicZcMlaBhy1N5r8IwQ4vReVMCtTMrAYKZeW0tle8EbICfT9LAD4UgomdtnGDHZHuWqdKVYeAtwA1QTa1bBZ+x+XtxhBnIoCsLUNPvxzuikEeH73AcVloqCCxppnnH+9I6Pn3qgY0zzV8OxJs3vhJ98Ug0eb3w/uJ9aayZyBA+H8OkuLnrAiYUzTI0dA/lgUEw+l79jk3V1+O4sxAHB2vRu7npzZEAv8Ot7ZiTBnRjoCVg24/9+c04Xl6P3YVN+RUgSPj6Zmeip1X37ImTU1V+Ap7+qqBDielWOtinGyDpFXiiXY1Iy5q9PCYQGFA9IUAR2B6poj3pO4m+mspONcC+gHFv90hNb2YPHAoIeqJR75NmG7Fjd2YoHHmuu3Ij+iprR6p0MSpPtgalib20sRY7h/vRTX+wCOu50fJf6We3OPqa5abPFLXKl5ZWjmPQhYKAs+z8aI/+aIRfNBSwMkuIsQ3od3ScvMzqVcqUAWF4nJNU0GpLQ1GdlZZumGXBsnDACQfKCt7kBBNvXGUgTpEFmNASqZgALyoAADqb6fhJficsALrkNQ+CFXxfEcgPj0zErVfejDt3vh1Xrr4mLXc2hocnZMc86Fir010x4Pjr0uBbrUEB7kg0Bgajr15z9wVKTqWfrVBZeckeLlhVljxLPtD+6ZLpU5xVubHEvtVqxPCQtG+1sMZGh/MAg5J3lU7SSrotH4VNToXkog+as71ekCNZ/Tv7zq1A5Ep05OuzcRoBNL9cKCY6yzpqWd1doBm0pcL4+mDya4oZIogaEJR7mBzq+DmJZGLblFcZmO/sFoDWDd9K4BWIvz81qOpR4RMGzRuP0Bo40zouGcJw35gsYJFhiiT6rpx9IY6WtiwgEQPB3PkeQRAICHA9+Cchws21M5WAfmYafgVgWzCK2v+MqYp34AOMxKAFzEH+nQfZ1Mr17CRzJY6sdEp70ZSg7HAuvM9ngBcNrQwzQcDammjIacwwBJsMHXTWBNCb0g63fXLIycZGXGo24ptzl+J1aVWXR8YFtr0xK/CpbkrTVvO4u7ITlclG9Iwz24O5qLRu0FyY4cZS+56odEuDEzA2G71xIA10XcD/yScP4+7dJ7Gy0o7VjY40zXqMjwxECAD7VCaDipfpboftduxsbgmIO7G2shP7R/uiYXdsbe8bBGj2M0uhKTCgREVRVQYqD9GZswVrAoVTXbc67QhpbZUGS9UpQ1UgBa0Y+Hu8sBIrSxvRpXvCOFBF4a0C5NeVnMqro/TsHag1IFD1EVqqgNC0FZjTBIBWaxW7UWnQnB8aGs6K/4y38X5+f6gwmL+NskExCp6lNTdjUGDZaA648kBbxJiXqeR0TSCWY8EKJX9l+ea7EmzgdyoJuvesLIh3h0cn4+arbwqgbwt8p+SulkPkCkFPWZO1NqlnWofk17OZVDlwhZ9QMLyFrhJOuMx99uG4Ami06Rp95vqRW/Lcr7y4j7rV9P4mbPPKnjbeUEk0dXed/BJ2DsTTrgNM5aZA3D2JPMrdP9NR9OBHGRATfguaeNpMYciHiET2fLEbN7IZp4zoR8sMGfcpSYT3NRjk8e8yX33KSlpBXBXs+V4cgIteQqv0YMJhEfIEmRKA9I/S0ndea8+3esTZfghDQgKD0q9HgcGYFC4M/AUhoaDxAYgyWAHzAdo8i4FT46joGWaE+eUuN64+tl73Bnciz3+Oz4ICiOudAdkFnvnBv7VspRFDmn1cj5jxPGXnpgRa8lkC65dNmafynYK3wb+/EdPnrAEqBTRbhDi1jAOVAf2pHPa5316Pg/aKwKdjundtr8fh3obAY8+j9FGpxfbGbrRfbMRcrRbN0ZHom6lF7/iTOKk8Y7YpifHihZOjVQHUovNEk5fd4tgQp7PPvOX1eD6/HPVWT6ytrsT25l7scMahhHVqeDAqSl/PMcAAmOfWoMODzZgYG4k2I4Yqiz1pnKtrG7G6viSg3lJZ78dQi/nK5Fd8hQarsusXCIwonWzdOTA6FI1haf/SmAHbA3dDiEYCh42Vtbh3/6EXWxzv7MaprnRfsB6HvmS0MmaL7InnAHdOPGGvDHiIRR3gp9hHmqfAmTnHKlPAEQCrCZAASK9ulMnyAhTMta6gWQwC0eEbZmlUBNB0afTrigbqXePEVxiA7pwvCIFn+KtwuGBKfkQAuCILZ0CNZluTltwYjv76oJ7zpBaCofJmz2jSTzpFVQWWcikpMN3YlyQ3DcvpeXSr0P2QCokkRgFlF0tq/ATMKl23AATizWZdlRd57Av23KaicmsXj8oeA87Op/4Aa6Db6ZO19usMki9Zy5nySRxOA0BekR/c8AN3SnaRS+eRXAqy9Y5K1R/6P7T0bTql80s3WdL/cVMm8yszuSdBBpyFrju0O4gv5kwrP1BIBWzARXOBCQow9/QYBIt3hEMQFBYAJ2I7bD1T0O460M+T0v0e8MomIQVKjc83FLYLGLAFQClE3kko+Mjf0KQEkGEC/IoB8OtTH+THTMI7DN+YIQAZLO6W9HzWNyWjkdbyIADSDkNQmWDyCh3SXjTEh7n4rrySXv352d5IowIzyYRMxaeKCu0kPAB394O78eTBZ3ovcDph0ximIe15hd2eGP7Z6np89OnD+PP33o+/eno/1oelGV0aiZ7hUWnQs8pvTTCPiFIW0sKPP4+j06e637UQjkwOR0cVJqu9GOF/8PB5XL42GbduTarpy0DifvSLnm+/fjN+59fejH/4K3fixqXRGB2UVnd8EBz0yn4Re3vbEuxabG6uqXyo3KR1ih9a0rYHmv0RAhXAWepedKlS4LABeIkVpSzhHhgZ8m57aNJ0dVAyHA/lfZH1bV2g0a2yOF7fifbqZvQxE0H+PPNjXzRpHwhwuqLVqHojfcLkZO9WqxIjQ3UfukvLTcQ3yDUa/cp/U4WSdP9COeqWSpVBSJ/Uo3d0E7AQBYBm21dPsROglq0uTFn2bC4E2KYSYKez8OE5wMZ8qZ+nQqriwz/abR49RZeEnnXfaNKFwRmKahWKZkcMhIrunrYmmfQe0rIKKLtkOvuuwJgJ4viUProj1Wa1uiUSGnDZjwVozZakKim605xG9seuekBxfHJctMz1AbQQeEtlRguEaY8Up7ssAGy5Y8mhiKpvJEuSxZy3Xsiyfo6PFgDFr3BzYoD8+JuUO/1TXAXhuEJEa9yFQijbV1XrS7R72aZAkpdrkkBpmKKlskCckwCiC0WThFPpAsiAlkEdouEPMEcrFgHFlCcqHAhM7e79O2RgeDeVKGB9BjPlLAfeEY7i0bfEyx8M7Chd8MWzwjRIk14XGswljUPXbPYk8wN8pCNraV3xK0v4edX3sqk1I2TyI2umElB79FpEcJ+ZmNn5cwplCEsmn89cbb4g5DKlwJZX3kMHaAdInIdEhQU9EToBAsC3sxEf/uwn8Qd/8L/Ghx99HPtHe0qX6CmN1FPflLfVtdWoCJxONrfMOUOv3Yi+yxPSmlUG3RwgejMqPTPKx350SSAZlO3rkbB3j+hZzVk1dRkgEq4FS485Ph9NdXvjIL71zTtx/eqUBLQWS+tUCD3ukx4d71ezdye25G91YzvauwfeR2N0dEBZ6ZEWvhLDw+zDPG5NbG52Rppgv/lDDBA99brSV/VRVXt77HV8FJtbO1Fl+ldLWuOANPXxkVgTHy4pT89POxGD1Zi6cyN6ZsZjXXRrC5wq0n4pYfqb20rHkcIakAY4LoBuKD9Dej8sLX1woB6D0vLROKvSTJkz3zR490ZdWjWaGqBpvtN38CwVB+Wzf9DxMnL4iH7dWoMpckpjta56hn0rOJqr6is8STl7QFp0hpfgI5ewyv0LvCF/xIcb36ApJpgD9tnlwfJz7zUjYOYEl4q0aMuJ0oVAJC+JjzyfOwcz99UKYv40ckV3TG+1GXX2BBmZVUV8KQbH5mJwfEaV4WRUm0MKu678CbwNtshZyhjh0QU0oJYP27NKWov4FK78lTvjuQXIjZQMJ81h8IxTcrcEyfSzLEFLvwcTkt/t159AD9wwSR+ulh3KRZ4sG1JQkMfDzrYryZdtvhaATmNoS8MN9NE/0dfMU/bNmVAAr+5zorupRxH4vtRkXUAOIwvFBQsjqFDpB0Qw0bhhSArIWjVXmE5WSoWZ1BqxwioFgIiphQ3CeoahSqC2H9KK9kLtTa2PussfQkDtLT++SphLm1p5as5oCg4DbZ7UKy1sQlOQ4wsmmQbH8npukhakO7UEwi4rJBKEJmCG1DU3fqFFwooy9lbYiqP2Yhwfrsajx5/Hex/cExiLIZnJwf4R29JamR2x1fa+z+1GT4y9djneevOVmB6cjmqvtDwB+snhomi9FCf7d6XAfhyHJ23Fo3ddQ6ZNd9dRTE0MxdTYSBxKsPcP2jEgMHt4/0Xs7qzHN745F29/67r7fD95+jwePF2Iz/Vude0gNjZFkx4BR61HoNUvgB6NDz94EIuLOwL5XQFFOxoCwJvXr0grZGOkQzN3d73fC2WYOcRgJYNc0zPS9AUIXdIgTwVGXczoGGjFxyvLsSDQqQ+3ojoyEMeDqgSGB6IxNR59g63oUQuga6jh47sYlJsaGogZVQ6jjYoAuhKzkxMC5YroyYwVNEvaEtJwlfc6c60FPmdcXxSfy1FOtBjpnqGc0GZrtYbBudrfMHAyA4NWB11rVPRofzCtedBhnpd/Cb7m34ykKH9meiQgE60rbwOYAE+8YkdbuiNEG3BN/1INURglGBoAdaOKhUHCgeGxGJ++FDNXbsXs1dsxfemVmJy9GVOzN3Sv69yNmJy5JrerMTQ+Hc2BYhYNcqWwDgB8lRd7bKBBZ5ITYN2aJi9FHkmCB2LRqlVJZHq56B8+0puSpn98i3yb37nPTaKs3FnGqBzzG74mjHOSQS+6WoquG1cW2Up4mQYe/tvMF9zPCvorM1BFBY7mUBA4mQtmo9AAsKJfV4yYIJwg+cVO+7LYip/CwK+CNcMBKqIrJSo3HHXPl/IHs+V86QRDvqNZBzM6SbKkx9oJWi+gSvy4Ac6AIMIizYa00kdNs5TmHeG5mUZ6ECz8Owws2s85uKewZTykQSmSlkGrgUQod2VizkwpbM6MUpsWA4MZoLvR1LKfDaGGpqcCvXIgTNWW8JkVYzvSBNd1uxR9p7vSbmsxNVOPJwLH5QW5s4BB4MeGSHVpD9cmp+OGtOY33349Xn/1erSkFQL6XiTQ01A+R0Vvpe24rW8AZwHUSUPvaZ6zI1i38K7l7TlH1dynubq50Y61rc1494NHsbLWjl/6zu34h7/+hkCkJy5fmou5qUlpZf3Sxhpx9eblePWN61EfqsYzVuotrsS9x/PxbH7dldql6dGYkmbNSS0n0vq769LqBYqn3ccC5lYMDY1Grcl84JpokjSEj+CDagUtssvT+1oCU4CAshkdm4y5qzekEU5GrwC5C9AWWB9Jcz6snEZtsBZjqnQuz47FhECdnexyE6NuzzIBDFnUUqn2KV5p84XShkhREpRsFzsBHnV5kQp8zEyIxsCoQGxYmmzdoGytF9FwuuHZ5IkSkEtT3pcgnc+SF7DI8oEGq+/NU9nl4YFMNEXClj8A8BAwEs9kaxUFSf4V70ngLqCvUCZzMX31TsxefyNmLt+O8alrMSxtuTUInYeizrLz+lDUWiMxODIdIxOXYkJAPTF9XTS75MHJGtunqvXBICFnEDaaNdGt7gFR+vedZmgm3qGqQPNmGORA5XtyogqtO7Vr5upbprm3bMhCJ7pWAFnyZWewoNidDv/Fz36RO/Lrez4QwY0RtDQJT9+/ZOMiv2CQddwoVaqy/t///d//vdu3b9/iDDT3S30F5og1/DurulOO4VQzji4wE/f8BHQY30tonLLC5Bxi3JIJmQN5JE3wBCsthM1ctta34vGz1XiylCdkDA2wfwFLdnM2BgDJ1pBoK6U2DOgyCySZWrAGYEs4EGIDvywjuww6sGClGyAU4JYaqysWvxcw4k6T0eESZlpry/JLHDAGlQl5cF54zz1xoy3xbM2aH/4yXaUfM6/uzu4LSzwEzNamruTE3CzjPQm2ltxT81TAfCC7vxmnhwJTuXV3SXOT/5Xlpfjs4Xy8cm06ZgU47APcMzISfaNDcdysRLvSHbvSLLbb7QD6+9T87urqF8dklxMDetIZFdaQyDEh+g4qPQJJS5n8KJ7h4eHYlwa0trYb6wLoI0nY5/efx7PH63LbimvXpuLGzSsxe2k6br5yVdrXaExfnhRo1ePF0lqsb+9EX71LQi8t9+AoRqRtXp8ej7fu3IyGNFnqi+pAI3oBaJVxZ28v1tdXPcjJXs+rq5sxLLD2vGABg5c6d9oxMjossikXEs7LV2alxdZEF4XFEVWQnopNzxyHdf/Zk3i6sCwJkYYuMCbbg8NNtQhq7uZo6NveXvhUXpSmseGReF3pq1VEr6Ki5GWWbnjQdHl52Uuw641BaaVTunJoAdPh4DfxKDxCgDLwQvl87pZXAPiLbtjyW1qVAlrQSjxCOtxlgWYpYOL+hB3q9nP/DU//1M9bi8KxqqybLfaivhJjk3MxNDzh9LJqEX6ny+Vcy4f3pfjQPSOw7aV7Rn4qLJ2v00JoCYwbalkUp5XLnf1PZqYnY2J8NOfFe3yAdO2rJXIcw82+GGzQ5dMjuvYa3N0qkO2TbLMs3/P5AVPljXJzy1dZR9YEFrICYL3AKkumCRUQ5c79GRijQcvinz7oscvftrz/vAaacwDE4uJi/OAHP/i/P3nyRIxUDN0UMcva/IcAGgtA1wTQv/uLAOjOzpqZ/4yRLv7HTX+Qy6DGM0xd1OQ8l9onfC6OEpBsx7GauQA0K8k2VgHolXi+vO3+vAEKu1YNTg42s8M4at4aaHkGlBUefWFowip1vQPMKWyEQUIKk8uPwVcgnZoN91iAnmeEuXDne8JFkGBYZZjnzJPcZWAcCFEC+FlaFJvz2ZNaEP79DC3kP+8JAb8iQj7YHf46QfvplkgJ/KhUDgVA2wsPY2ftRZwImI9Fr1MBc5xKMAXc9A32KZ/zz5/Fp09X4s3b0l5HmtGjcu+XNnTSq3fba/Hk+fP44NmjeP/JfW+5OdKcjKreddFsPOmN4+7VOOx+qpS04kQgzVSskNZ1Ig2RvFN+UlZjfHIiNre2SXGsrbdjU5ZyomuF/umtzQ0vKWcaHhu+c27h8+eL0ioHY1fly25rVLgzk2MxNlSPt27fjPGxQYFyReDcjG76oZUulVYc7HYEyi8UV2r7A9JOh4bH3TxnH4b2jipxSe+eQHJ3l26XhlfEZTeC+M501b1ADXBlb43FleV4JC1+c/8gdlX5bW+nltbdx5S87hgdGZbGXheAML2wL1qNgbjz6qteKIPJMLMcKUF2gvMmQyqvepOVdiPiV6bW0beffF7yCGXu1llR5rzHuuxJr2ypJacb3xZ8IpPvDLd+x+AqA4HHtJhUIbNL3aEqcPr+3eVmTbNX2u5gjE7MCZylKY9Oq25qKFxVvnoHxJF/tFwUAsoV61ac01a4kWalBdmg64YKKKdICrglj4NqWU1OjsTc3HS8cuN63LqhCnpiUCCuql9AWe05ibr8o/RwkMJAS2BfTbnxMnJVAsig45YlunIwHgP/uZxEx9y8TPcFzdzKNk0KuukdrQru+2qtGLv0Tcv1z2sI/+cFaHJIj3j1F6FBH1uDXhdBREBQWoYCxvAfopFE2MIGAlIlgjwyENnJFOHTY2rQx2Iq5vAe7ndibXk9nrxYjReruxKaarTUdGqhQVOTCzTKKT4ULFo0K6yyQFSwdgNkaWKp8FUoaIcwOQULc9GHCYAD9kz6ZwI+B3rSZ1iRVon1qi4YAUvOzCgFs8iW/c8pcHJXpWFhU5i4pT+8mtV0k8Jc3MrqH298TcM9FQrh8zkDrO3t9Zh/8Wn88K/+Kt59/7149uKpNMlVL19eW1kVQLWjzfQ6tTzmF57H4+c7ApOrceXSlTjtGxDgHsfi2mJsS2CHBRgc88TS67dv3onhhmhAulQG8FhXCFBiVJVCQ89ofeRkKdOtN2b8U2h7JEEcsybHmYN9AjV2RRsbo99VLZ7RltK8GDt7m55V0Wy2pGUyBa9X2i4HsbZVno1oDdXi7V96I67euByVWj26VaYcdQVdUiE6jp1dNv3ZlMZVExCyhFtAQFcF6VbZAFDt9rY1OYCL5fsjw6O613uFlVPXxAeqxMhP7lHcpTAFqmtqheh7Kv7WQCuWljZibbXtvTiYNQSI0OUEf9y8eV3pgY9EE8qMApJhoNwAvbEuHlTcI1MxMDQmTVUatPgQg3d3k3EjY4AtgAQLb/J8RFNfV2vJIkBZ2VsrRKKQJXM5TXdpxsfsxZGb9mMBZ3a560iDPlKLQx5VWYzGzKVb0pgvC0DHDdQAoajgkEhcKkykJfPmdJIu35NeySn3+MPBvJAVjpUeySPaNbwPWZhhhdZdFV2Z/cJJOlPjI9EvenL47pZ4lvDGh1viRcVJuRO+yqub7kbRyoZoyzRiyT/woTgdt/0kTeyZHMkxW73Ko0GcvU0aMTL3Dbl//QBNieL+C+viMEDvrjkVgBCEM9H87CLPArXjOfEgHBZniM497nGqWt8A3Var5EAa9H4sqvn57MVazK/uuduiKe0ZkGanMRYdeF8NANqA2OcaXCWi51wum33KqWG7yaa46PLId3zL9CSFR+0vMGbrx6qa2uw0Vq66YvUU32ZYCqdkCoTGAEp8ir9wS0BOxqUYyHUa8gqIJ8NTkZAgM1x6MD1sRBwAASCAFrRWnjz4UJrxRzG/uCAt9FksrahlIfp89vBF3P3kcXyq68MHj+LBw6fePGdj4yDe+saNmJqdEMYqToHc2vaql3RzOkZbGuPM5FTcnJoTk0hrPp0XMDyR+iRto3vAdEP7pJsmjtdj7+AdPXOc/4jKIlsI9AEyPW1KmmqTmQoql2pF2rU+AUzoMwYY6Y+Ub92LGqqk19d3VAa9ce3aXFy/fiW+9e23vL8De097tanoqRTThAACRN+u2NzdFKBvGiTp6ujt45zD4dTsTpmiJi17nw3nTwS0uWc0MyWs7bJ8WKQlfoOqWmusfqRSQaNeX16OmanRmLs0apB/sbAVqyt7sSXw3mmLzwUmHHk1Nj4cc7PTCkrhKSyXHTygvNLts7WzHavrW+Kflvdz5gxCNFSYgErMikEBOglweU3ZOdeYS4tJhQLgTjC3zQAN3taOj9jMv+MrFQ39tfvimfbujrJ3Es3B4ZieuRGtwWnJSNP7gsOzJgo0z6Rkmere4WOdNuWTGk2G/6QVvqA7okyb5UH+kHorQuIdBiEtB+It5c7lhMw2kOFGU/x2olYX+4bsxuhwU5Wt5Ewy6danZLqnl8OA6WbJSosJA04uCVR47l9WOhS5HrMlQTzc489pp6umW+FYHpVmyfrI7JtO489rSNPPC9Bwwi8OoAWk+7vSoPlRgCKImeg8XZJF3YuBnFb9WTgKa3/6I7Em8IkYTDU+4UqVjt0dZf7ZgoRlMxbVdKawAeeBATRclvMm8PbRv4W2bK0arS7B0tqzCsWDgYXWAsganCXk7k/rq4lZuQewsYTFd4Sj74pv3YQDzPU+F6WIkZVnmM5+AHC6S8pvqLHlz8zl/JHlzHde5eaMF8/QKR18T5NMOqFaErtx1FkXnVfi0f0PBTaduHP7Urz2ymy8emvWg1qzk8PSSpox3OoWeCnfYm62xNwS43/vV78lkBiQ0DJyfeStPcdazRgfGIyJ4bGYkCZFvyHlcnBwP46OnymOppIypGQgiAhI3UDHCsW+7nHltREn3dIslcoUPv1XK2RkeDImJidiWkA3PDQkWvVJq1fFKmCi5cShpfhtSjjnLl+OO6+/GrdfuxGX52a9Qq2iMNirObpyoYjk3UIAudEQ2WJ0UwLNhledTjtqdQnbyIj8ESo07SpaPOIN+IOmssFQcev71bX1uP/gcTyfX/IUPfaB7gh4ec+JIexPvbK6FfPzbGrfUXgncUjXSftIz3uxvLQZd167HlNqMXAIqvdFMXhRQajMTqkUBTg7nRgULTixm5aYu8zEB8mT8BP8k4ayxzJDodwuM8dSzv1goENxZ39e8agK1otoBMhHR1JuAGfAWnllQAwaAfj0L09OXxc4T4gnUz4cvoMEkFXORXxWIM7iFk2pLPHDT++sgBTvk2X5Xt5w46aQC8CZlit5pgLxaTd6jfy4y0k+KuJVul04bLjZ6Ivp6RGnzdsES7a7WdAjnkDuSSt5wxAN98wM4SEBHKVCL/ySZJCeTItu0soP/eujc/+ZADSb1qBBw8gQnUhtdFPSKUvxWE4UcDJC1mb4lpsYiO894nrU8TxFmmZM9N/e3Ih5AfTiyraPVgJwhwab7oemiUzXBqvBAE6DswrV/dFiCuLxZvr6xn3LgKzy3VtpJDCr4LP/Wd/qqhvX3tmVkSDrgRJd6f5gwMLfQztlifTCvLxLoSv9El+GlVo3zzBKtzUAmuFoUhZEoZDpAcEUZims0OVAtODUi+ODNQm/tNft5Xj68HNpYz0xNzHrwarB5kCMj03G1MREXLo0Le1vMi5dmYjZ2cl48Wzex0O9/dabUe+T9gqNFSfn1MXBYfSJDxpy7wN4lRU1quVHrRIBc3d3w/sr08VAl82JmPrwlHTs6LmlfLNCTXk8ZeBVP2RBeebk8DqLRwYbArGpuHJpXBry5bhyZSquXbkSN25diVdevaoK5lbcvDHp6Wyt/rGo9jLDAfqIt8n+MUdKdRSH0sWzZb87nj5+EotLL2JgaECVyaHyPuEuE7dGACWltbuHZdSkhVVw+vCExRRHsbG6EXfvMvXw03j3fewn8dfvfBTv/OzT+IyBzfll95Uz3e9QWNIQYEBr+ID544cC866T7vjmN1+NidEhlxeJdfcWgANtBZZsc8rMhDGVEbMgaJ25Ekc+KF94U/cI9xHTyxwGoAuwHpsfEtSQiZzNw1Q0V1TiI+87UfjN7UWxTFXbVxqK+cH6NuTOxl0sz56euRb9jQmFJbqI59D0oRl8CoE9swS+F61TRgUnVkLz3oBMJah0W+vWPTNEkldJu9IqfiFagJlBWwKg7aMv9KPCYPDyNPo4F1NvmFnEmIYCF22PJbNHqmzzLEgvPRc497nfHk2c7imFLAWBbx2rnhOUSV8qhtnqUswF3cgB/ognK1AAuiKAfkv5+M9Egz5oM0hIg09ELAqsTFf5ZGcYlOaKBJsaUS1XvaPQEfH0zIo3APoEDVogvbmyGgsv1NTc2I3lTRY9cJpGLQalgfULlNnnl5Vh7F+Lhtuot7wLl0FaWnG/mDO7L9iqUUBcALmbYKQFMJVNjVuaoO6zPw1wL7WdZACeEXwYEe1WGCsDUwuUi3f44bkb8Nd3Zbh5jyaQAsbey0zZYkMdMo9ApUDSjN6J9Y0XsfL0fuxuPJNm2RZzHUgr244H919Ys2SJNJXTqfLA4h4GIPvUVO/tEugqb3tHO/HJg/n4xp3bcXX2suKnH7cd6zur8cfvvevBwcfSEh+vrcXmfjuGRL9qF6C4JM7aVlGM6Jt+lWuCBCDZ3S3wQOBQZ0+gU9JBOqvyxV4Zou2JtNsuCaD8QI9+CWqr3hcjg4Nqwg7EkMpueEDlVFUlKTawwAlUGAQ8UXihME6PORPw3Tg9JKyWSFZVLIrp6FjaV3eMjQ1buHfbezE+PmbNG/5yy01X5siKJEpvnzBKQKR4Djo7CuNIGtpY3Lh2Kb7x+s14887VuHVjKi5fGosRAX6jTleX8ocWL7FBY17d3FcTfCcGmR6o5jf4991fft0zFgxwogg8bOmjUhHPrm3vRG9tLMYnrrlrDDqYbwqAADx8Nf9wD9AB2DwWgKiw0z+gh1+AyYip+wRn9zUXu7sB0hmAPKgE0S45CLneGorxqSu6jigN8LzSLN5WLERuQ9cRigOfm8dVZqTxTDtVkFiCNlDz4Lj4Vmn1r3i2Z76FKrRY5UYe8SEvdL1Q3szkODlQy4rFMnq7u8cJ8e0YgTdq+k7xoED09avyldxAA+VcWYMf4blMiysIJ4duIZRA3SsvHNZMqlxx8y0ahNMslBIWjH3FfdBLS0t/J0CfU/wlmjJ2iuAsJYUxEUUgaOhFHySRCwYiF/b8O4q5LGqRUpk/EqH39gVkEi6vcmJ2gbQYmJPBHTaxaTTrasIPxvDIaAwOjbjfmP0IqhX22hVwAwYqFLoy2APhrF8abdjgDLBiCw3HtmBETHmRmzUhKiLlB9D1sfPSfkptR8l1Ng8OO7F/uCctb0/Auh47u5xgIbu7EVvrS7G88CRePPkknj64G59+9NO49+GP4smDd20f3n9HrYaPpPE9is7Oirt6uhVfZ6+jimorFpbXBbQb6LtiNyoQmJfmHuDZ40Gtx49WpcVOxo3rVw3ORye7SuNBfPjsoZc+37p5M5bbOzE6MBTrW2rSr4uvqGi6p0WbaTct2Z/59IRN6SWEylfP6YAqgCmBVEtlJKSShgvAdnfvi0QI+Ursn7wTB8csBy80KJQt0il/DAADDRQwlZQ3e+JIFDQrgbKk1mntkQbc3TUpcBs14CJgFMHh8X5sbK5LmNlKsylta9iKhotJfKRPFb60ZpoDCp/CgB50qyConFCCtj0xMRpzs2Nx5eqkp8t95+034x/++i/Ff/P7vxn/h3/2j+J//O//cfyP/8N/Ff/9P//9+L3fejsaqgjX13cliLnNqrthlAcDjv653NFiVeEya4UWW2uQzZRIW8FPSqLB0ZV4KaoX+EZXbOm/DPfL1sDsb9K6RWZawniFwZ/Aih3ohooByuxigbYJ/uZjlAZXBqk9896fU0CUmgDwouU7v0VuCaOoSDJz5DHTjgPX1MoTnj04SxyAv9LPFMD8FnfmmdfFEwK7diflXHGULQXuyZ8rDact47SMOnyyTJxZydmv03FuSvrBIfy+DvP1xCpDtone0CpiFhSDhrZJkHzK/xAcAVchUevJP8SlwGwByoLwB4fHAjqavWIYPlbhstyWBQojY4MxMTUZk2pKs+cAy2krAmc3jQTMPZ7Pqaa9gNndGALls8UlYpTUosVksvqnhF5kWkWmBKRmobwUactnmJNTng9jY20pXjy/H08efRpPH30eC08fxuP79+LhJ3fj/R//Rbz31z+Iv/qLP4y//LN/Fz/+0ffjw3f/PN7/6Z/FX//Fv4u/+JN/I7c/ip/99E/is3s/isXnH8bq0sexuXo/9ncWpWVLg+xRRaRso3kg/Gvr23Hvsxfx6cPPDfoGpFMJvSwlwF4bz5cW1Xy/HwuLDATSTQCAS2NhwYI0lg5AIrA5AkD1O1QZeOUbaNpTFylaogW0gSYCOi6EQVnJS3cv99LeT/cU3AcqxiWHk5VEhund2fThaZe0lB75Vzj2c8oMAwG7lAyanJR9dDGtr6PP24pCWqjenUp7P4ohhcMMDYWpuPVnbYW+Yvae8AkfAk+6C+iP3dne8rz5XLjAQBkVG10GVAgJKn3SkNH8SUqvypA0chBsf61fWuaAKnq2zJyKafHUjeuX4tvffEV5YnvS02iLZj5oFl4wfyfPorlx5D99wJQRA1v9/XWxT4KcccG8wzmCKFciiXgsQTJBrDTmO30HEJ+DCiGVIJ6gRZcGrTCu8KS/5Z/oz7YI8h41VcTMU6ZFSGq/IGOyF+On0ijBu+R33LkScoJ4kU6F7bSRJt1bW9Z7lBzicmvRtHWK9B5k0BNueidPlnG2SEDm0Ogpx0O1dnZ2WYGJF7g54+ZZf/6He7kKWBRKd927TxvmdJmk5R2gb6OgPDOEtOH3azBfS6wQ0doxhYS1K4Ag4ok2uEAYF5gJA6MhbPTD6iqmSyZUSDCD/Hiamu8VkmrT42MRXJrWgBju9deuxLe/dTtefe1GzFya8xzcgeFhA3NvRWAsIEbzA2C8uESCnHt8UIAUWsaBTXDO7hYYxW62RVoK46TIHX5KbSXzx1Sy53QVPP5M4HwvHn3+s3j42Xvx+cc/jY/v/sige/dnP4iP3/+h7F/Gh+/8IN798R/Fvfd/FM8efRxL849iRZr09sZS7O+tixbb0vY2fA32kRAdadKDYsfSHpmzu9s5lMZ7GB9+OB+ffPrI2vmhNPUjAfNeZz0ePnkcDx4/iX3R9/nzZc9PZj9o79SnpuLtmcsxOjQkoD6OW5PT0T5oR63a6/0nknFVVqf9ijpXFvb0oCFDNbkZlNHO5IZAQzeBdLnrGUDaE4Py21KSFZb80troDlWO+t/NarHj+Tg6/UR53LIfaOomN6AqgPYGQ2zSrrRiOc3kVJUP9D4VcDNLg43yKYe2wNrNV9GJudZ3734Q62sr7uqh4gLRPZAkWljr0/PKwlIszq+oFdOOwz3lT1/3qMnNNz19tIhokZCuLp+pWFFFMT05ZiYYHh6M2bkJDzy6z9O8q7DpavAAnSo98TRnDNLNBd+4C6DgJ9icfnMAtQRGuj7K96UfKhMPAprXBMa6L8G5BGYGB+l/pnvDFRj0Kfz4G/k7VEVMV5CP3iq6Br5ozuPlZxfdl2nj/qKfL95niThdJLqQJ4O+6JbrCJAvnqVAFMqRHnSFJjk4CDa4FaD0MetoSwAtEhYYoDCLdMEjlD27DqI4uNQVr6NWGMRl5cotYcWt73nnPOuGcDJPyeNpX66B1y4aUkBq4O5faB/0/u5qQSg58A/C6GdiYAXgEA+DuzUOMVJ+hCuFDkDC9Afux2NVHAsyFp8vxvyL7eB05yE1aX/le2/FzVevxMjwmOdw0nUREmSAmSlybK/IVDwKEi2LwQbFIkqI6dDMFQejwgiQB0jsDjOUBUhaUqNIUOYdVs8GKn9iw0GdDMywmKHRaKrZzabo7LcgmBoe8lxawKTCIhMW3bS344gFONLsPFAo4WKQsL9aiWqtz5sGcbo1gAyTccJHS5USGwd1yf3Ji0WB8vNoqxm4tLwfT54txsLyspr9m/Hsxaq05kfx3gdPVej7UR9oxubmUXz7GzdisKmy7qqa3OweNzs2EVenL8elsakYlNY4obSOeGAVwV6zMHR3SfMS5RC4HrRqpkyZkAJhWjN0q8ih+4T+fGm5sFg3XQloqsMqA/Yhpl8ajWg1upRfpsGdnL6QP8Vx2orjruWkazAFDaYRfWEZ+vB7WvqeMMTAohGcs9/Zi42NDdMUTfRIYMcMDkB1Y2M9nj17Im8nsbq64rIstwQFzBDUY5XtD3/6XvzZn78XH378WC2RJ/HxZw/jk88fxTP4bGFRGlzb+2+cnB6ocuwRbTvx1z+5J/7bjbrqqFs3rsT1a5eURkBRFQm8LEQ5OhK/7rOv9Wn01pgpUcynr3LqirIMj6lCAihIU9ISYwHQc8qLkngOtIYhUfwMeAElFBaVk0Da4CzDNxhXGLYCZxaoKN85AwJ+BsAIH8/wOJavzuMnnlSW4PH0a6sf7sWr/M73ecN73/JU+KGy51vni7BUoZF2KrLczpSd9ZQntejYy2Vv9yCWllS59pzGpZmR6BfPM8uqi642ut6oyIq+cgSQ9JXG/Gp5VR4VL0lw5SZLskivlUTkGCyS4jY694a++fkxEJq128Kp/4RBwvMUv1Sj+F14pCcfMVleLjo/ZMGnX/uh4F1waUW99KhsmCVMVelM+zTET6Qlt+LWazetNdPH3CVtuafSEDDTt8w0Jo67YgAvw0UICDOBlaZVkicBl8LM+Lh3k1VXTKkd8y5r5fTr5OMKA9Bi0HvmR49LC52avhKTs9e9kczwxGxMX3ktxqevxsyVV+ParTfjlTvfjBu339DztWgNDZvZHJasBY8b1aNo/GgXSqyYWe/EwN29SS+WUB/vH8fs1Ej8yts3461vTsfEZD02tzfj408fxLvvfSat+mF0OgceQDyQtt2s9Ug7RjgB0Urs7O3F+8+eSQNvx1GXBJcKSjK+vc0AGky9qeun0pCfK04BqtKxsbkbj5+sxPKaNHsBMOV8QAUqghyf7gr0smuEJmtv91j0dc8p/TzTdcUg3WocHL2jaJ4rG8oX9Dwd0/dbcXj8kYSUQ0oZyaeMpJkGGjktiWNRhHm6AmP6qPW0s30aHU4/EQCtr6AUKESXDc169pjuio3trfjg7oextbWpPFBZpJyQbtXVcUUa8KVLY6o8mRlwLDDfiCdPFuPuvYfxwx++H3/4/Z/Ev/6DP48/+Dc/iKfSttuHu7G3v+sVk8qiKkwBBq0DpRRooi/eA3VMdTsqt+pEC4d3FHPBN0wzpNx9zqNeADTZjZEgbCAUH5gvy6sYg+8Ncn6vfBiAy+/0rB+FZ3d94n5aA9OJN51aWX7usY9DKROACaacdeI4ZMo4UkZ5n/mzbFBehWyepc+G55SRXJCCXBAGfvQ9PCAa0A/vPWSYqik39EjkxzKkMldOCMpp4nlX/MuUwYwCt0yftWWmX5bO+pdJgQ9pZUCTzIPpQximkehiAqVbDlIWWPWSDbm/aEg+lAYNfnEatFcSshcHpDLFfMdtFhRMLAPi+E1BZCxEhhnMMEq+C0E1K6sIJRgHezvx4umKmutdcfPOrbh87YYAbkzAXBdYwOh0Y+T8ZYMwQi7Qcf8yWopiyeYW76hdmWnRdwbiZtKCWZ0mJSoBXN8hYH4Pk2azV66+h2HIh2ROhilFVQkw21EWmnnJlLJsKdnTz2h0MzgduZ8lyRLMTqcjjVBajrQJBkiazWaMjQ0qETAa9FH65Y9ZD/1V9q+NePp00cdLfe+XX4s7r92IV27Mxis3L8XM5HiMjw3EjWtjcefVqZieGI7PPmc5dHf80rdvCKSbBsYtCeq7jx/HrsBkeWfPq90ePH8ai5tr0qbHoybt5eR0TV+pEukb8eKMTz57FGsbm7G6vhnNVt3A/+jB45gYn1T+KEtoq/RBN7pAlE53gfQKXMnFyZYotS2te0T++/VuR/ctfaPyFmD0dk/JnSl9CBFcofD0JaANa6RAZ/mgNbLcutlQOqRBc2DA4OCQgWdtbcULV9jjG1a7NHspOMyUucp0CQBgtUpNrYXRuHYZus15Hvkrt2bj1ZuX4+a1ubh8eTKmpka9BzR7Vs9Ojcfjhwvx8SePoznQH8ODjbg8owp5Ykb0YbBLSWZrAmmrx6q0vGrvSC23+lRw3iDzfdFgAQ14zC02OIfyVVZLwITfSnABuPnhL/2eW56hAd0XAHQ6Adi64VvdZ8uUd3RxSJGTO5WYB8OVllLhIH5MGS5XuTqN+LGzDG6kJ2WC7/ScyZYf3SicUn5KDT5N+tWnzieWijVnnij94kE0fLRnurX2dvZjeWVD4NyJK1NDojcLxeqSm4b4Q3RzOMD5OcqImeyWQwpo6KSFOBUX/kgbH9omjTFo5qOXvrppdn/PNWgZF54E1Gm5UED6T6K4Uotlrc8TWqKI7hoVEORafMtrjAodIGUWBwdYcpjl4OhI9KrAmGvLZi1muAJ8AcNT7lWbQ3g2T6FgAVmaQN7e1PGQIppE8mtmzZr/zMifLelQ/OfgTR7zHkZ1uFKp2DyG0XJmh1BhsGKMPX85OaPRGCr2YhiPRmtC+ZiK0cm5mJ67HIPDw47/cP9Amo6YrIxTIMWOc+4GEeOydBjOo+bfl6ZWqZwKoBoxpopqamwqrsxejldv3YhvvfVavP3t1+N1VWRMAdvc6ThdDbU2CBNFnN3drki7vjE5GzNDg96MaPdQWrOa566w0d5jQhXNmNPDCdc72+0YGx9SOnpjfv6pVy6urO2avnRtdPeMiyA1pZnEo/1uRvfJXvSgHTK7RTTq7pkQxYejW8LXK3A+6R6MEwYPY0D+1fKhn5k8mgSi7emB0ithPtyWe0dlR+uoW/RrxsTEnECYubKchadWVLe0Zwn69o603FpDwqcKkZYP6rLK1cAgvgK8TNvoi5oEf6g1EEODgzE9NRFXrszETVV0b73xanz3W7fie79yJ37lu2/F+MiwKoSaKuITgXYjWqpIUW5oHbAfCd02iCHaua0AQxzhcmSQ1KdTF2mwhmfZgE58kzxnQClM+qX7D80f3ivfiTZ+p2/8GbKEWwKfbnyvB7vzVQI4mmjOzfZuhroSvjV3/NpmOuBtgzMyWbQQMLxVTuxeponKCd5FPtNP+iL3yLRbVBcUHN2kzKAsMSecaZHEpW8YdLUMSjmghXB82C2NX62yfQaNk660BtjhTgQWnxXpLt8pv863rIQmKwDcSJrCVaBOm5nLJvP7dZhEj6/JlAxnwhQGJzMSxBNhoBUiYsbDX+EXDMIzDJzvEzgpbAZdtqTtdQRiaGmMCAPCTJMjwIxWbmKE1A7EYGfx8GxvsjAJDJNNspwTynv8pYWEfMfXf1sxZvhlWMw7ZuFLahwAGozrwbNedtereoEARyjRJdNqDXnTHOzgyESMT01HtV7z8uFd1cCeuwmzKiwMzTBu6QtFqz4Sg3YODvWePnUBu4RN3iV00JUl7RWlh0qi31OVdnYPvGk6m0qRF9I90ByIN2+9Gten5+LK+ETcnJmLO9euxrVJaXwMyIWEWHGJ3RFrafWcN9iUEFXiytWpWF3eiGdP1qIuzZUKTxTXT60X962q7KT1Hp1+KMXmE4M+AuTQBMbMrT48va93q/KrdAZ7Zewon5sWMk6z7pEWzTzsw8MPBGiLEEF/HNUl4D+hIhbgCfQ3NrdjfmHZ+4hYGBUi59/RcoEhWCnpBRDdR4qXJvNxbGzvxdrmZmzvbYnmHcVBBaD4DvW9NTG6dCA8lXlN6Wkxu9FLtmt1Fkc1VOHWVY5N0x2TYMdsEdlkRF1FiaMETSiUfKVH6ACIFgbvvCu/S54qedhOfucKRlf7oxLLV194l5VPunHjCsGAJnfRFN7Za7O3Ddp38hJWH5jnoJ/BFJm7YPzGiSGd9H0XFQIu+q6c+VEap5/KUTLGZ6VGz9VpI3nEo7Iu5dUDxHYTSOvHEn1Wdx5L+2d6JOkljDJ/TJ+DstkKzrhIn3fqUzl4e1+AmwSQHfwV4dsN+zWZL1L3JZpkEiz3WaBpKJys6fBjC6WhE68LN8/moBAzAL2keyLB+FBuG1vbseMNayTYNEukYdK9kHHpKoSH+LaEbyaiQHhL04cbBABwzm6OkpGIv2Qsd4W4IGkNFAWaKbXB77mBQXNxSgpVxu88nCg8ujoEeoAmu5jV6xxhPyQNe1BAzjFKwzEgDY6R7PZuW4ynEMVIADw1FjFR10idVJpS6zk86I7+PmmJxKu4vBpRTEmuCeDogCl3Pa7MOvvsUVFP+us9MwEqanUM1UdD1ZMyc2wt9ZXpS/H69VeUXuWnazxqfTcETkPOR0Npfvu7b8T167MxOz0Tr92+IZA6jLnZ0QTjg+fK46L8M3tDaUfzZ3obfcoK29Q7Jb4r8idA7kHD3pebhE+a9mm8kKUPWkAtkDxVZQNgnxw/VzhryrvCYZBRlt4UFsRwirPzohYL9KX7g3EKnw7ubiOmI0b00d2EJthVCTnHe+98HP/P/8+/i//1j/8s/vzH78Y7dz+Oj+8/imfzSwLuHe8F0ZYWDrCRB2Z8bKyvx/rqetRU2XphUaftrUfRjJUoxX2iXKeVQ5YZhQY/UZbmH9woIUAO1kywskZZ8E3JVyUP4Y4pwal8j4wRYsn3mHyDKdzkx0vGpd0bHJVuLK0MdobMWSDQizn6B44vBxDP+RgD/7ulq7gUomnu8AB/y+u5zJE8cl8qGAQB/+DX+dU9/pFZfZpljXwrFty8h7UqW/rvGcTmqDQfGYcl/ZZnfUdxFvl03MSlOKFB0kh0VdhOEMa3xJV0synffQ0mS/VrMC5kiHVGvnPjZ/5BmDPaJEObyOUXep9+9V9/HrhTIdalhV6+ci0Gh0e97LPCwhNGdwXUNGfpqsh+yiJ8CuRvKYTsBhHDcXXYyJGueoY5mdcMg3LmWdbqBeMVYXEtGaU055UR4ZSALU2w0NCxjOLX+pu60v/cVNrr7hahBcD+GMxQQGNILZRAHZpvEHLm6LKHAXOXV5Y3Y3VtzQNgO50972XcEQOboSV4pAFB2tjaifbeoWgjEFeSUzsBGHR1q5zyEh0UF1OaKwJWM7toeaw8HUnAocu2tM4njxbixfxGLC9uuT/3G9981VPNTk7X46T3vuKXVnzMQKG+7zuUJn41+ntuKSyVA+TqYhcxmuwqq9OrAvPZ6JOW3xPSzOOWKpo5pZPBUaVfHNwTrejruiq/I2Jo0YEpdwBDF9MFlYvjPgmyKhfmP4veLPHPJcbJUwyQTozoW5VnWdF29tsK+1CA247PPlmNn/zkfvzh938a/8u//rP4n/6XP47/x//07+N//oM/jT/4/l/G93/wTvzwJx/Fj975IDehevI8Ftc3YmmJ6YzKH1q60tOjShPLGYqkm8xa01OS3festLkYZSgXDOkvtWh4DVuC2EVT+v/bTPLjhXDkN/0jP7xLAKVbo+ziwObMDlojCZikFX8ANt+W6SnjTtnQl+KFnG99XlFkPghDoOswEkydj+Kdj7YS+iIiKB0uD8IEpuAViKaXpC5TrrD5RuEA1u6LV9zET9cH3ulm+XI6+T55N98RfKZNb/DifGT4Zbq/LqOkfV0miXCRcGdGz3YqLQQyjdJfete/8jsznovLbhxv/+qdOzEyMaUc5iAcWfXGRLJcKSCXoD/JdNjiRrilVTyESyGlPxWqCja/VzpJf1GgmCxQgC0LtSxg3p/nswjHcaZGzRS5srlotz4BtsAvKzHpDgJl4m00W8G2mQgAwp/RkA7CZ1YEtgI5rNkBzNu7m9L65uO9n92L9+9+Gvc+/jwePH4cj54+i+XV1djcWlfzf9WzHUaG2SCJFoSajtaEFC+gRd+wBBaEhtwWNN3QZWDNTz+E5MnTJ3H33ifxwQf34q9/8pdx76OHce/uYwHegdI1IG19JvpOGeSTfwnW/lFHeCrrgU7AShWP6HFszVruPQis4j7uZNeHBPdYaZF4K43Z0mH/D9wYo/Dca6WZDZrQpE+Ycy3APjrq8gAgi5OUdPPB5OR4XJqdlbZ/WZXI6zE0OOC8oD22mn3x2//wl+L/+n/+p/F/+T/9bvzz/+434p/+41+J3/mtb8fb334lbl6fsX9W3T99vmLavvfhB3HvwWfR7ymKNL3pVuOsPypyaEl3k/JIdQd7iQZgAhrhGV/phyn5h4I8YxuZkp/O3yucwkMJ2m5VwTfwnOIlSN7lNzyX/hMw9V9pzQE4V2xYmv5HtDDantnh8Rh9l3x3oDRnXGfxFGFi3Er70ntMpjvf4cQYBEk6z0vmlTLwwhW3XCUD7DeucHKMKN/5sAVaouIHPmfBCuDOuHG27FKWy7h9Le4xzCDKrhZ4G1ks7EXa2SP0KehdJvMlmkSE/4hZlQD/IgyZtoEKFwh3ZmibnFEkC7asyX3vd9zDUNkko8ZnhJwa1cwvH9TC1LrepMVdAWkpFLm4tuZKgbh/TN8lcMrSfYF/YlIBUevbtwqtLHjMOYNxXwpCpu0iWLvQC5vMkcwFYxB3aaypKD9sA7nX2fJ5fbu7W3I78J7FExMT0gLRCoUOSkamUVaZERa4aQqjHeyjMe9YY+TEkr/46w/j3Q9z458fv/Nh/OTd9wXYdwWqz2Jre1sa9b43wafvNvvr6LNPcEaIu5UuhIR+feYHk3jmMJ+gsQp09g93Y21tPcYmB2JghBH13piemfaS5/ZeJzrHW7F/LMCU9quQTIfu02FpxbPKBl0ARwJwNaEBA9Gji4Nouy+LPmOSI8qUxURspD+chALQle+ubpYl39A3g+aF7i7yr6sYoIvuka6jGB+diBFZTgSh0qnVmgLmm3Fpbs4zXphv7f5qupqUIgZd1RaJhlovI42BmBufiNs3r8Z3vvFa/Pp3vxH/8De+Hb/322/HP/6dt+N//7/9tfhv/8k/iH/6j/5BfPfN1yPaos9BT+y29xW2Wm4CZfgAOrqrg7Ii3SgO8CflJ1vyFACWXQPkT8ZlfM5vpSl5ifIv+RTPZVeIbRFu6c9arnzBk1gDNzWWWVSVirRjDoNFc2a+/gGLaU4EyCob+I8uj/29PfNYqUmX4TsE5FF5xZylQRZTxonB7aJigyFlmRcqXtHAGjhh6d5yRBjEKKNvLavkWw7sIeJKwbTCiV8RJ1o5+XQY/to0cLoB+UJpQw6dGpE9sUbhQZvyPmN+qaYs1b/TlET+qsxZYZU2HZNoLijKQIV14QeB/BOhTUjfi8nEPIAzzUgGjygoN68cSIIgMw7QULw6kIJAW4FJ8PM3DLHxTn5l+d7xKFwzgYyCMINBlzIvzo9NprHUUC5+5/wVtqQp17JfGuO4lP69NhvNb0hLk8ActBVG7g8xMzsdzVbDgxuk1OF70IqwRANxGAC/yyIXaUKA7PaWtOl2xMb2UWy2j2NjqyPQPIjVlfVYXF6J/QNADcAlbQAheUym9SITCQlDjTAqXXYGFAkj1KOuAWyYjdBfbcbiwma8eLEWGxv78cnnD92tkvltqAKZUnk1lFaVtYCS/uXD48XYO/qJ0voMtV+xMFioQE/rKsOaYmZFIkdrsQMdR2jp3lqy4pVv06yrIn/SUelG6do+e8e1V1r48MhQjAyNu3//5ATNrTs4dbtaretrylmw7e4H+i87FKFiYGZPb5yobE7IJBW2rvBlr2jKDmqNVjMaAwMxNDYWQ6PDcSr83e7syG9X7O0fRl9/nypIpVX5R+lgHxFA2hqhYqZLxftvFHxEWcI7F7sHLpov88/ZvWya/AY3DGHAI+VzmoJf7Ve2iJdbKwok1WCmdKjCQ2M+OGDVY65IZHn87g6bUx2pLDM+hydLq8otIRmnjVIow1cEpTzg5qh1b/7FFm4oWAeKk+0ayn5xeSREvc5Uo+B4UL1eK6ah8n3GKbE8CzMrn0xbSYcyXfbrliuVMwoTadXHBanIP9/yKK/8599LNYkIL92QaZhQ2i53SoWKTTYLAmIggICAa1JqbzEKfqhNEZ2kGMnX9xy6KeMi0DdeISTCVvTM3EmED7Bm74lepmpJQNmxjDhy69AER1KQmluGB8PAbJ7sXxYy4SBMtEv1Di0DRsVeNPIqc16g5fdlGGYOhZOatDxbuzr3j3bMQZ77e1txsLftykeZUDynnpPJJk54hwxebSe/HtxTXjix5Ph4Q9r3QVQEbEtrq6ba3ORoTEizHaj1R7PeiNPDYwnagbCkP4YHavHbv3ojhptVAeZmnOxDO7Q70Q/NFoimT1DpZ5raCX3I0Fche0mwULu/0ohvvPFa/PZvfC9++7d+Nf7Br74W33x9Nn7pl14NDgNlwPb0ZEBpZgqcsqQ89Zyyck/pPWW+LXOilYcD5VF5PTj4ILoOnyhuNa3hDXhA5Dqm6+Pwc5XhZ4p/RxatTd+oDE6P3o/j/Z+qqStNXZXLSbfKRWnrlububo+eutxUMXQx4wU+YpYH+aCMAFIAmO4Jls2rWAT8zLiQThw9on23UnIKwLt/HOEGcKVr657NqZjptd9RBXnIBkknMTYwWPAc/CI+U4ERF+BR1fsTfbcv7c/7iXiGScH/4uPkf/GM4kuegVNEB7VaetXsNxDqHjfKIXmJfCjdSpONvgE0Mc4vDnpPeC47vaMy2FelQostz8KEJpKNvooqsWacqDz21RI79uDrURzu7UR7czWOpGm7tYeMKj/IABUi4yW08DBo5Lxz2slLkRbuSUgpBzwyA4PtcqkQlDCFJXqIJv6G/CtNHj/SM9Jatg7Yx5w9UvjR5UY3h+pHlgOZ7igvAHWX0pqWZ96pPNU6gLuSJgnUVuzkSprkU26Uu1Pt/y/TFKX48k2SQIUjKrgpCiEKAnBXNn9Si6Ypg29/ofcQDDeEI7sHsvB0FeMyMOXaXyBCE9xLjFUwCF0CveIhfNmcq4kFpCn8jIPFAsnwhKX4YHiHK7aGGcXUWO7NlaSbEv0PmPK7LxoxFxqZ7HkNDjgkU3vKkBgOrcVplkW74HQQdqnDDVdogAbOLnkMSFGB6DMLd41VbN3V2NptezXfoYBra1sAfCrNSDRie9Wn80tmyqmZ8Xj64mnc+/RufPbww3jy9JN49vxFvJh/Kk37RezuEu+utSfSBDCTPgT9tAtN/UgtFfZEZoEGe07PxtTE1ZienBNICejAR6UtB3HIO6JBfyYzV9Cs64IahRt7cdwlAOhajoPjPLFb8K8rlTFk2lcduyCtdkMPlIGECnoJAONkRGQa0700b2vK8i4w5sanQJ/umncAZkAfPmG/Ziq7QxaNCHySnn3RZjWdWi+LCxtx797nsbA0H6ur62qZiA6dLZdBZ49uANKc+4+wAKHcdY1WUL9ogaHiZwCWiChv4si5vwAZ5UUaSav4z8Djz2xww5AXtHBm+6ToKn/KIzyL5pffpl/4B14yTxbh5iBeGZZ4EStDfOz3sbmxETtbWwpfZSPLPHpkaE9Kws7ORmxtMdi8qvxvxKYAem112X3UxFEqGzmWonwpPZgyDWXayvjPTeEPLlJ6ynTLY4ZjWiVwWvlSPFyZWre3t6d07USnvSeaIgcQKM3FeH3EneiPPKDBEyU+jxQXFu0b4/SZRqKtMaWAR9Jj8+W0/+JNkYKXb7JPCWnLazKMmAKmgxAQCdBygWJ5xl0ExE/hnoVO4fGcIMjOZaw2QsNFgDMeQI86VcSG/oCiCqAMB8HJpd6QBBEmljR4MdO4gJOJyhdmGKeDxzI9WBgp7y+aknEwvHOwYhrCJD25FSYMqCaeNBTok3EmUDOXeWVpWSC5Y1B2HKYYv4gKgq/8shpxZHRAzcAjAYyA7nA/tjbaIgc7ug2JuZkBIb1QdD8SWK9v7sb9h8/j7kdP4u7dhbh772l8eO/TePdn9+Kn796L9372SXxw9zOfLPLo8ZN48OBBfPLpvXj6dD5evFiM1TVOG1mJHYEXU7E4Nw5ERttlCh1ponKBtvTv0sVwhOat9KNZn5wwc0NaqTXT9NPTdVm+p0Qo0UeavKggcki7UjDHRwO6H1Y4qanRv3ssYEfLj+6mwkXkswvIRUCxnh5Yk2a6IYPH9KPjC3oD5uy1TeVFfzkDe4DTg4cP4k9/8MNYEA3ZPa1eaxpo19eXRK/78dn9+/H5g0fx9Pm8p3YyPx0NEP6iYmFOeWmcfsrLvCEa0BIsB4fFCKVSkjyiD8wc/CXPlNbKgsxFHtOfr7zL98l3uHFb+lEUflPGAWBRLrRc2rvbsbq8GJtra7G/u+V9YNq7G+K11Whvr8b25oqUA/Ge3NZXVeYrCyoHpt05KgWaaSGGnK10UQYKXuefn4rf2be40zqjAuKN0lakkVYj6cwvFKZ+dlcFkotpGHdwIGSUG5KSV9xUXt78TN95S1HorQ/EZg7XaZKzW7DF9043IC2/qIOJE1+tYSXw32WypF+yETn8z8QDPG39JCPCQUjf29kE5HpmRCsPFgq4SuKKuvmd3Hd32rEmJqMbAuWWvrPsoyIOkVvE9taWZmQEB5OFQeHh52LTDIZIozsKrigs3Mvnv2n1nn/4K9wwJYOWhmcl2fmjknKT8RhwljbHQgE9k0zydYRmLU2rLc2BPOUxQDArOVcTn1FvAQtgRV5GhlrxS9++FW++eiVevzUXl2dGvbEMG0ux/BoNCg2wTxrZ5gb7JitOAfnGDmfpncb84ko8fbbgDZaezC/HkxcrPsPw3fcfCLyfxsefz8f9R09lHwvY78eHdx/Ezz6876XeDx4/EoA90PdPBeDPBV4bqhR2vd3pwQGbBEnzVB7ZMOhElUalZ1LCWVcxHCk/h6J/W3mq6Fl0o4ilZTOQSP86JUYXgxrTppnfe76zbhzGQAoiL6j0ubiUVZ5oqjRred/FpkTdrqTQZvuqbPRf0bcnaqKn1rW8shxDI6149bVXotUatHuns+9NetalcS6vrSvvn8cPf/SeaEJ/+74E+ySq/VVP92RTKypCUohBG3Q3glpo7KDIdMGc9gnX0SWQLTOn/Qv23FzkK0wqCQmGpPkigLuFxnvd2xbpKNMDTbxwhspMLc29zo4UgOcx/+yx7MN48eR+LL54HCvzT2Jt4VmsLT6LZw8/jaeP78s+VJnuKHkpQcRvGSoMcdmNuFQIHr9Q3jjphatloeBdJdvg7FTJ2cCJfDvvyeOWDYFx9kurLB1tooWzLF7JNQGEIwsI6x1yY5oqcNJDmFzLiiANPhWfwiXszJLeG7RJ5hfL4GUZOOeiIb1kFY7xXhy/9Vu/9Xtvv/32LfZ+QGP7KsxRh0NjV7MwESoKz29gotSa8yd3FyIFhaEw8oq7v6LvV5rR6RHr8/fcV/bg08exur4XY5MT0a90c4gqQsAyb0rS3SJoWmYmFRSMQWHqmeYnUQKaydRKh2z6K/z6mfe68lf4MVOU91+yF7/DlAWOE90sGDRkmO9QV2ZubG+pec/goLQURtU9FUp2WWC5o0ro2o1LMTGhJr2TgWbVFY1+liULeBReb193TIwOx5WZ6ZgcH4hhAc3VKyMxOTHs8/+mJ0dieGAg6vrmQEzMnhV0B7XbACRa4nIMtioCnV0nlFYPG9+TvqOT/ahKO2TF5srKeqxtbElLZ99oVtLtxKLAfWWV08QX1SzeVljbMT+/JE10KZZWVmMHTVVlhYBzEC2g125vySqfEmDPlOlhP5GqBIYmt3Lkipw+Q/qrWZ3HFp3wCyANbQVG0dD7hgowuw5wRYBP2T/aKhPakMDB72BxCabecTr3p58+iKXlZR+9Ve1nemaPWhui2fVZ0UFauaJfEngtLa0qrwpDgW/tMBD6VPndsgJAnKxY5G5seDDeevNaDDWH/Hwq2goydQNAoLmexOFxr2gvV1Z1VmrOh3+id4ItrUN45Jy3MCX/cMWNK6AmF7tzPfN75l7IDfIkCxBh2PKU7iu6eCAzQHjAWYsq921WUm6s+bq5turW28KLF/HsyRPlfTempufEVxNKK5UnPKJ8GXyR2QTVBDzKqHiH0kHETkOhBReaMP5pbXm7V0BVFTK72R0dSCmBT9DsxTPMUOqotbK0uKzv9+PSdCumJoeif3AoKioz9nI3jCkOd2HoWtKwzD95Jc0Y/htRiL9Ia7onvdive/zKt4QP8MzPZygDusLW19fjD//wD3++I69+IQB9AECvCRQTIDM1Ih7gWRJRPwakzIASsDLd5c9fWWhFbAasxGRYCu7Z4+dinsMYm5qMekMADVENvkX/mMJ35YAwcG+ARnOWN9yVlnMwTntuigLVhfdpKHT+57s03Gf4XwZnzJfds/8NAEJTPojN9UXvHQ04n5wyH5UBmSMBw1E8e/pcAN2JW69cizGBrbVomErfc3o5c0RhJAbd6Ets1Gma12JsdCyGhpsC63Ef4zQzOxpz09wPxpXL0zE7NWggn5OmPTLciJHBeoyPVCGxw2QvZfZz5nSQDQEa86VXlrdVEUiTjcPordBFU43V1S0x3443d4IMnYOT2NxqC6BXY3OTbU83Bdow6E4sLLLl51o8erASa2LYre1ObGzsxOZ2O7Z3j6XNr+mbNVUYu6KFaCNBzgFUVv8h/NnfC93gF8o0OUQCSIki7HR++70udoXOgIT86Vua0B3Rd3Nj3V1BE+NjyiP8cSqArnmzKe6pmNCoEXi2L22rNnqxsBGPni6oBJnjsq9wDgzarFC8NDsWb7x2WRWgKgwiZyk53Tdoh4pf2VE+emNfFRsaPMv7WZnqZj684WsC9Dn/8JB3CbwkjfDSlv50W9yLErzj53ixyJOMX0vDVGums79jvkNhrFbYt0a8o/gBLFYQbm9vix9V0a5txKoq2DVdWbE7MTUXs5cue24+0RE2XSYesCZsWn1HlFNWIAZelR3hoowAysRr5cMbSKGkHOjKsm0GC+VH7odS6g5VgQPOh2p5sW81lfnq8qr5HoCeGB80QPvIK1pCQJnSIQ+gi3/QQwnRJ/AAPFJIrctH1pcEaH7s44Fs9vYB0G//ZwLQNN8leMQGE8FMGHc90ByETiJKmUq0jbyep9x+/SwCMpPicM9a9OGBAOD5gnLa65NTOHuwi+zA7CKup9dZ6yKrJABBKIQAoTAYK2z588o5PecgHv75DNDNq2/S0YQritomgf3iM/ksUq/77JpIQTErwBBiHPaLXl9fkbayLIbdk1eY+zB2drcNDGyU9OTxMwHVSdx+4zVrxYRTVmL9vcyFloBZG6NfF41RQsI8X+Yay4/n3yo+vgF4aYYPNHqlTQugx8bF6CMxNT4as5OT0gIF2HOTApuJmJkUoM9MSvMezX0mar3uY200mZ0hgRP+bAt4d5XWWqMibbsjnqkK9HIDeKZFARa9fT0Wrq2tjvcK2dkRMKhsdjvbAuctabPbsbyu63o71gTOS4ubsba6IS11Xdr6sqzosyU3+dvZ3pVWxcAnfaXb0sgZtJO2RbNd7M7Mg+NTJQx5RNjQtkXnrhNWzUlj84CbwFFpGhioqfVR8QwXFjow64N9TbyaUgK9J5DY2hJIqDXTFg8vLW/F02cr0T44iFq9qhZFl9IJyPe4Qr00Nxp3XpmNiviHecSnhKV0wBVUGgdKx7HKhE3nmWlQqze9WZW3D4AP4Suu+gJWgk8wbl3IASAkLLvnDexscw7WCYzmL37wigQHizLEN9AK4CzDpbWJRuwDjFU5MYAInaEtm2FtqfKkn353tx1Xb74Sl69e9x4yVjJk0ZKtNStOa9Bozb6na0KVJflWfNzDN/jxM1aATXo8F1tavLdklUwYmDs7alGmGzNO2ir3tVXhiMK7NNWKMQF0lf3e+1RZqIVs6SK/5Mm0cHaTLsprKkTc+5VfFq+U3qz4/Uph9PXVY+zKt82nP6+BFn/PARoNet3UMPhCFSWa2GGas9RBLH6Atv0UzvaHGyAoB6aYSXtm5RinT88/WbQwj40Pe7tO+vn0zyDNNzkpXWAlt1yMUsRjICZ8FajeG5j5xnGS1rSldkP6sHzr/3zsK99w1UUG/2cCI5uiIuN/NAv9X0y5G8tLT6WVvvAADYNsMC2DnhyFz+DTxvpqLM0vRV+1L15/846a4wNmctNRcXSHQNECxgnkTGdTyIqANJT0siYlXnALhUQAQL6XX06iUSi9ElD6UasC78GBATXxJQBjQ9LCB2N8dCBmpsZidno0rl6a1P2INJgxaeKjMTE2EE2B8/R4K2pKY7OuikKCWOnr9UZMCB554jDbeqMa/dLu0Ux7K71eks7AGosO3LxXGTOwyTzqHbWI1nW/uilNfGkt5hfW3ZWyIA1qXmW9KLfl1U2B97bDYWEPJ8NsbzMfe10A0/YgYEcga1qKT9Da0OY828OFta/8MjgJDSgauiCYE83hpDuxu8UcayqbI/HXZjx9vhzrWwzWdkddeaWLandnT1cBlUDptVuTcVUgTbcRMyKY6OLpdAqPFsCh/ByfMFuEqZrSyqVBV9mvXOVHQZ3zm67WAUmTmcX3WWZmojRy9BOgw8UsAd/xlAoCt2fKA/7lx1quZEgFlXRX2QNoJZATJrNFqGSZNbEq7ZmVoe46UBndfv1Nn6eIgkGlgRZcAjPG36tcAdZjuq94J9AjXqzHh0Q7vqcvnDLhrEbAGM15b2fT8oAShjZ9pAqRBTPtHZWxypZ9Xa7MDMXI6JDKD+WEfn+mnmbeS3lMeunO9CyelQ632guMIV0miujMNgYYKhvOKB37z6WLw/tB766Z8SAGkUITTBKzZCSRMSmcfkg3/gFIMYbJrBe5zaYY/1gatABg/tl8fPzJM+WuGoMjwyowwBiAusD4KhDywzJSwnWhERhhMpCjwsnmJelJU6bH8ROeU6X/pJ0C9fdntD1zK62dZM+Eypkmr6fSCPY8lW1x/nF01JSLEwBETKq8wdwwEuC2uDAv7XpDFU8z3vjGm97bmHfWYHWtSPizvzYHDdHAyQ+tCAbYaHFgsmLMdJCMkv64US6ESdrkUZecogSloIfnnIo+VQlCQ3zRarDHctNa9djocFy+PBsTo2Nx5fJEXL7EcurJmJMGPm6Az6Yop7IMDXE+oGgjQTroHEvg2jEyPFiU1anBgBkhff1dut9TOfYIrPesoXujHAEhwL6+KfDclUYlrXx9E206tT1Ae3v7QJruRqwIvJdX1gToS7mh0Toat7R9gfiWAGBLFQYa2ZGA4eBA2hor6ehCkdigvbXlhwqyc3issPbj8VP63TfUyqJ/vCfYfGlzk70/xN8FON26PhqXZ4btx32vNPW7DpQ1NHqBjMJnoLJzcCptlcpqwFvPZrkJKM3neXU5yCbI5u+iAURcbrrPrg94ruA/ufJd9jlnZZ1KQ/p114LSgxv7vbiCl2xQURAbXVjMOMg9YPY9W8XTPFURsLXvN976VlT6pbUSuviGVYapLZ9rzlSGgDOD2wAn9OCQZGvNKmMAGX5nQRaa87HeYfdU1gA0ihcD9wxuMw/7sE3LiUN5d6Kq1s/cpJQI8SCyztRRH1sH+0IRT0Uks/DwBQOZZKAxyln6xr/8QWtoV3zXC0BfRoPOWUM/j/n/A4DeyZOnIQdJccmWVwhCzax7/vmaIMY77tIzTMsfha0CRoMWQB+pll1eno8P7z6XdnMQzYGmbPaP9UoYWEnICHo24wRaEBxBYPQXcug9VxibWCAmpgTZFJp8huHdlPNzpsp+SZoBUI48864IR0/OgTUTMSn+mN2wsPhc2vMzMR2HukoDkRDzjeeWAoiiPWC1sLgQ2xKQ5sCgBOObMTA0bEFg7wSnV9oLUdGUp++aecndvYpRTAcTIqMptMVPlZY+d/5TwGma8i3aDKQRjTy/FE2HE7TJC1BN0xFaKEzi0z8zt/7oGqqqlcLxT32KE815SOXAQNvk+GhMTQLe43H1yljcuDYZt25eilduXRagzQmg2cWv7rMk0aoUadRUEbDVJ5rT5vqKNHaFMT7u+eB9VWagbBoEEb/GQEVAV42VNYFIR2AtLUuYGu39Y4EzGxjtCKD3Y31tLxYWVqUJL8WLpZV4vrAhgWl7W9K1jRW9U2Upd3a8Y7YJlcLhYbf8bsaDR6veirRazfLt4Edgi8bPLoO7Ao+qWgy3b43H7BQtHIimRKg8KNcu+EZgvX/cG5XamCy7FI4JBAfdh0/5eBqo6GslJjlGz1l2lC+0Nu/p4YwPSx6TP74reRX+sKZq4MwmP2ETCgBJVxrfEnduP5sA7f5wyYenfvacujU1IIUAvtlY35TMiXc7nXjw8KFnFB3oHt7c2lx3XIAcA41bqsjaqmwZw2AaI0eQLS7N+8AEpvZtqWVCuW6sLwuMt2RVRnq3urKsb1djZ0sVqMqFrWu35X60txXdKC6qWJiFVFUlPSuAbrZqAtKq9DIAmkFCBFGUoqIwvyZdkk8le6aV6AydCjrbjTtuLBg8CaDVshm7jAb9cgG6TE9peAaFyR2T9Ib+1b/6V/+3f/Ev/sXvj46OuvnwVZjO5nxszH/sVNCZb6YzMSAc5IOBeCvinafVJnlQ/yCs/NA1cITG016Nk301vdSkvfuzd+J//n/9JNa2TuL6a1fjl3/12zE+NRm1mpqb9UE1rVsqQDZw58BYEdxhiaFBH1Eg4yBmBAVGLwrRgKS0uZDlT8xO0/R8KhPpTsGwwb9+2d9MXpn2BHl5RrBo4h7FyvJCPH8mzXlvQ5UIGgbHyLOsu9BiBKpMwl9fW44PfvZuPHv2KMYnZ+Of/u/+uxgZGxHzrwokNhTqibXAfjEsaWbpck1N9kZN2llvTaBNE07xAhYCvm4JnQeC7KZ4lHfCgJlxzy1XBbLkX64s90VgYXzTQncs4nSx6ed+vuIZOhgM+NL5R3NjhkwCCTSjYqUbgbBoQtOtZNIHK9YAs7AmDDjv7R2Iqfdie0eas4Sf7gRmjuxJs1pZ3YipiQmB6KHo2SV6MNNkP4ZG6rG2shODQwNxoApsRS0Pui8og5HhIQ9+UbEB4GIEbwvKsutuAaq3ZO0+jFarN8bGBoJtUXd3j+Pxi+exucOZkqJLH4cnHEtzZpWdsiKacd1Ta6DScxL/m997Nd58bTZ6Tum2oAxZqQOvNBVdPY77xlSZzOgerVn6EHSAqOJH9w8rPOgoB9Mak/SBRxlMzpZVAjSVffLqueZ6IlpBPxQXuiTIqAQc7djlrve0GDq7BnDHJS9060A/GI+pqvsdtS46nH5OC0MV3YvF+OlfvxfzL5bVKBWfMT9cMnXp8nUBNdv79ngPlpGRUc8L31RFenhwCFz6mS4SBoTRwCtVtgeoekYGcY4Nt7zYantrS+C8HidKOy1C91erzIfrp3FlvBFTaonBc6sbuwqjN+7cHI+xydGoDQ5GdWAk+mpqiQnKWBXqU2JkyB8W2mBdSWHNz3KXXNOaS7/6ByaJ8rSI+lvj8dqv/Q8+mennNZTD8vKy1xL8y3/5L3/nz//8z+/KeUdWRDdIi4vSlOVeGp5/4QC9B0C/+Fh3CG3JLBCNdHGFQCQFS+HQTJc2URIULoaYekc/7eG+tJu9tTjprMeeAPrzDz+I//e//omEaSNOVbNfvXYjXv/G7bh+81a0OKapIU1FTcmawJqpd2hehEbtWsbrlLgQ5W6Qpq9a/s78oJlIMJRmtEgDNGmUJVlF0vWXYcAE3pMZwPVLwkHIDtUM34xttA6fT9f27I0O+znIG6CHJklzcEVax0d334/11bWYnrse/+S//mcxJEbd3ZYm0t5U2N0Csq4YGh6TJlS30LELXI/AnVWGPT2HYor7gtzTGPWudR0JBysPST+AI40JwOSkCqXdACv3XoVFljzwpvwyVcz9dqISC0PII5VVVpiUCr4xCcrWxkVL7nNgC38AvTLIoJ2/SKpwZcm0LvpjEE3+eda9Q7ewsgUmPnulhbIo5tT99+32gTWqtXUGDzvSrntibZluh+7Y2WO2CcpAJdY3dgzSnM1Yb9Zid6cjgGmqAq+4m4Ljviiy/pqa8BIXZo7EcbcqP3bU2zcAVaVV4g5fdA72TDtyzfTEw8NetSBO43d/+1K8en1K6RdoiV6e59srDbk2KQAZj97+MdGaPUbofkqFg1x6fEQJONPqdF+CChUsrphSZpjVss/CLBnYD9ClO8zT1wQG3quGctNLl7XST/guJXjYfCJKC4yPWXYO1ak8SY3c2RPmWLySc/PbsbK4Eh+8/2E8evjUXR5olYAtR8nRHUZ62CSKyo7pm4AzbgyEsnczB07s04KQPVScKCHM/yZffbTklLZupZfJM3267xVdelThNfpPY26kGrevjsXcxKDiZJaPyk4V66s3xmNwZDBqQ4PRPzAePf1N5UM0FZ8wDQ9ezr7mpKWNwoa+pS3lOg0MmBUarcNqcyxu/zoA3bDbz2Mok4WFhXj8+PHfCdBfTxeHp9mVZxLmf1hTlPMTVxKCa6Y1hTi1iqIbAqHnR18XO6TRTKPml6Bur63F/YdLsSxB3d47iqdqvs6vrEfnkM5+BhHy1F9zs8KwYFiTYqCEZwor489R5qSXB0AUXzni7A3CRWzvlqUrX3givfvcmD7E4GUWMklO4QDo7ZTElrBwJFKr2VLzcViAIQ1AzFWRG/llxgALO5gvvLW55uW1aJsjo5Px2p03o7+/TwLA8uJDMTGLHtiSdEBhDAiQ6mrucbp2v4CUd8348794N9Y3D6PSPxgratLvCNDXNhi025Mwhc94Q+FgJ7YDNDSxCDlgUAu4tHbG0mnd54GwJS8VAK3MsacwwmNauuxMTH9Ln15SHY1NV0BG9KWLgjC9zaWX4yscx4N2iEeFRBhyYo8GEsW2qnzGftx1aXHNRjWGpS3TBXL50mhMjkmruzQcMzN1TyecHBuM0aH+mBhrxkBTmvFILWaYOysNTCWuPO+oIjxQBd7vxUBHh9k3zlQrBjmZydCrCo29pQE1QMf8JJr39XaJ5pwnyVTOLmnjPQLnkRgZFNgLxI9pDfWORKVxKaqtOQEIO/Qx/U4ApPdmEAAcWzS7oVuCBlZ0KmhV8qNfydDC6OwJPDvShD2gvOMl2AATIEO5wEulgkBeLWn6JygU/ZApykLhyg0/yHqWpX26Hxo+98AfYcojXW7MYXdXnbwxEErrhr1LmGZImpjNwiB3WrT5rDSwXt4u40pb+YXHuM+N98sKn3dULgJrFXarpnIbrPncTaY/ki92YByVolJRS7Gv1ohKPXmflkhmVEZ5SbnOygllgS4pZxxCOq7yntzpQxiOP117pTl/lfOgGV+hZfH3d5BQzXKIQITQRKnmH6/THTc/wIy46B1MrC/w6n5RQFqFWi5SOZU9UNj0eT14tBzzq+1oC3Q224cxT9/h44X4/LPH8ezZciwtMueWvkX5ae/Gzpa0cEBVTGZBwFoQuC9HnAXiYko0FKa7oaFgaX6xJSNXmmkeEJHlioblzWMYfDHTZ2shTZEXuVmLor+vUosqZxPWh2KgBXhwzNOpNZfd7R2lk7151UQfnYhXXr2t5l2PmF6CqXSwM9vRCWcctsSgVEJoxsSSA3tdErLl9U21HuoxPD4ep8SnuPaQub6mQGM4FgXa3dWh2Oqcxubeia5Hwab1u9JOmbvMvsrl3rv7+1xVqaF1F2VEESX95IbgUW5icCo6Sg/ARaCl98kPEWeZ8qPi41tRQ34AEgBBWqr8sGsH+7YgdOynkk35onwsSIAEwElIxK/nE9FeHI42x2KcVqMiwKzZTk+0YlZa2PhQTdpYIy5P1uPKzEBcE6BfnmrF+GAlxlq90qYFAMLR3t4jgTWVbh6VNTjY44qEDanYe4N9SQYGBj3Vj2Y1faKvXh+L/kqfwFn0rw1HY/BGVAaums49rIRkObtaK55yLZFjOTJ9v0kNS4bK0MJhupwDM3yTz1zzWaB2JAVFoAx9oAHdYgnOioeuG5QbqCv/ABvdVfBncmPS0t8JoHmP0kSlTArokjK4ivcpk16BY12EAbR3VXGhZabIAqhZHqm5o8AwD53g9eyxEfLgohSvVmJcFefs1JiUELo5yLm0aPlJ7Vm0l2U+f0U3A3WVy2A9BlSWADb7n9dr/VFr9UdVSk21VhdIt7Kloggyr9BRkfkqa3BOOlj2SDY1DGniXv9ptOHEP1otHJrxnw1AH+1vR2d3xbFlv2URLUxB6cEs1KAiJJnhBzFt9NrExVUgwAp7DxIKmFmwwrSc9cWluPvJfKyq+dMRoLYFNu3jnthQrb6wuhUPnjyPx08eezvDwcGBqPVXPe1rZWUxlub13fKSLaunYKqO3q2tLYkRWf22raSxYATNdldxM/UH4VA82+sCbzYTYiBqPaoq1Lq02T5pdwhekjYB6dzKRfks82ctW/lDIGC4gcFRpVFNNoH8i/nnsb62KIE/jdHxsbh581UvKjg8AjgZEKzrWwZ22CRezU0xr0VaQbvvWTQdn5iIqanJaCpdg0Mj0WwNKvzhGBocilq9IeAfk+Ax4MK7UWmTo9JIhgwwXX2D0sRrcXDajH012w+7+qVld1nzPjhkGhbH9tPCUCE5ewi4hFL0ouDousjuC9GgAG9r2AYXVXRFOQPIahK5gsQPU8BcEcgHGpWhQ88Ol3B05TBW47Tek0+DmfiDb3nvFYTEJk/8MiyAQ1qwiqbaLy28vzuaNWnizUqMjtRFY2neU00B9qDn2d66Nhw3rzRlWzEzIVCo1+LS5HjUBML9VQarpRysi6ea1fjON2ZiZrwVxwh0ZSwaw7elOV+RZGXFaQIJnN29hxiSb9xkSR3skCyhZ5UdOfOTHJNXiis0VRhY8uYWjvIO/+R4B7QEpNDKZRXOEXRRcIy5+DtAlPD0s+bqmNJQLodSfFTz6Y/ZHqmEUA41tTxazWZs7+7ISklQ3AAaP7CCMiBkobnAWK2+kSEpFbfi6o1LnuHznW+9Fv/gl9+It167Eq+/Mh1zotfOpuRXipN309M3PZbxlJFeA3R3jAqMhwcYuBSIS+lgNunAQF182q8WY9UnKCEHsADL6rkvW8IAMrSAmrCpZU+08ipT0cndlGTcdABjoMGRD66duPrVLVT5TwXoi2WB4ZlS/Rt90GNjY94s5qswna2FHCRUbEX9pRTpTslKrYpihWUgFXeGGRFXhKRUCoB2k1lCdtTZjoO2NPKDTa/Ae/+v348//sEH8XB+K9b3j2N9V3FKvmv13hgaacbt23fiN37zN+ONN78hABx0vtg3+YDTIzpq2gu423v0aaKZ7nse7dbWrrVnhIDKyqBrwejSfb/9wSxo4Q1pvjNzV2N6+nI0B6QtiVlhkhQu8lDk2YInJhKDlIZ3uONGE1L8ozgFegd78eLZZ/Gnf/Jv4uHDz+Lq1WvxX/7eP1HY3dLiVqR9bEsbGZKQ9Ko5nofOQlOajYCRNZwi7IyXtJAGYuVf0rg06Y+rGBUrz2jNGQZlpDSq6emd5FyK+h5wsBasK34kyJ7/28VObwJW9lvWPXyI3kb3hGcbyEVFSqyKi/LONDqdxFeAKsBNtweClru38SGZOAdkvuEeAPI9wA2AG4zTLfu0kxblvFfu4TNXIiSMYAnPUShxcstyU05NA/mTVm1hP2J2kMDrlEHHPlWasgITBgL7arPS7q5FX2s8uvsY2AIsFIzuCK+0jp9oFZ7jxweR22Se7MduyEb6oUsAN9J6KB5hVgSzTogkwyV/Rbr1XZaheE4VPnzJt9CHG+Yvw7/4JD6We3sAUa1DxjdoJdDVxh4x2UJkSfhRLK1sxKbkY0ctPPri66q42GmuX9ossz5m5uZEJ1aZ9sT01JRSwcwXKTrMc97fUWt6R2EfxLa+f/p8Nf7yp3fj0/vzCl+aq0hf7UNT7lJFeBrTg71xY2YoblwedmXar9ZgrdYdgyNStFqt6FcrpjEwJlrXVB6ipeQI/vE8b/jS2CE3KQ/k3a0K3UAm6JI0g49FJyimb6FxtTEWd37j//j3uw/6IpD8PCbnQa+LMERFWkyZJJB9pIEh7QgD4gBxTUCcMy0ws09R4URo1fS7O5vx2SfP4snThdjZPY7dfQm2avCrc2Pxve+8Eb/7278av/2bvxZ3Xn8jhkfGpCEOiJE4VLUixmoVfcAJwBU0oxonbfdHRbX56uqyJ8ZvSjtuS5vek9ZA18MB0wYFkKwCpMk4Nj4ZMzNXot5iNzk0JuXTGcCUgp6Ge7SYi1cM/Zx8hyhSJIzysy8Eo+UclMoeI5evXTfTu4tDAtOH5tBd9WAYWjSQA62IEwNIY4iDaFLgEyjwc+733PrdmSV9qmDE1AATz6fwhAFN73RPNwo7tIXS29Vbiy61Irqk2UePBKZbFVnIntZ8PTiuquJkqXO3KkXlg+6To+7g0OxDqTcshSZNVMQexAJIAFssQqQr/d3n2rTc6dfEfwHYuokT+ozJux8TlFPT5numNMqPhRFe1PfWFLiXhQwqPi62yisVM0eQ0ezu6RKfqAyqeq6J7v1VARGkUd57qhPigVtnmrNBXoGVNC+taUvYul7kgeIic3bjb1MuCgeZDE83+mdALpiNSoRysbueXXGJNsTB6fLwlvdbBuR5J00xB4KzK4P+Y2jA/GfUVRSRXuWLFY8Dan0NDI/HyPhMXFNL7hvfejvuvPFmvHr7jbhx85W4/fqduP3GW/Ha7dcN0ChCzWZLYUjzVXwSJ3fteCsDugUVX4/Ksl45iYYIeLC3HzttttRVGpU/uo0YQASsa6oERobqXgTFZv3sm8IqVR8Th9xKflVAIgD0gF5gXtLM9Nf/pFDSjor5rCxk4A7zAEZphF6V/kaMXvrqptn9Qro4viqA9krCnXIvDhFIxHCztiAKJMMkuTAiqwmIH65youaD4LJ0bbBBOhsLsdrrs48exjP6mDsIY1dcvTwev/rdt+KXvvvtePXVO94/oKHme19tQOHkvE+6I1giWqnWxER19+dWVShYjkRqqtlK9wNdF8tLS55jS580hepl5mI6uhUmpmfj8pUb0pxHHB5aNQl12rlz+slAKaTn7qVBkHiGMShManmYCmBEI5kYz02gBoeH7Y8RdjTFCktcBRj0ZbtZB20AIzNp0gpTXnEr7ZdNuvEv02ph931aP6vM0IwEKVl0sj7IFjcJNNOWlHgLC/seU3lAb2YunAqwT9jAX1pmSOM/keAfd9fiUH4OTwXix7InFd33xuGJQJu+X7EvWpX7wbmXluNVewIW700tcAF0PdgknqD7wotCTtHkETuBFwCGwMq6aa9yyzzJiZ9vlT+IpHyUb7jmK8oNwNC77or8qXy7D/PZS+sVPv29lcnoFzBXm7PKYzNORAf7URDQJmcDJT/jWPJCXsvY4I2CsH6mHLhP/6VJt4vP6cbPhsKxn/RXdqm50qPFIxrAP1SAVHa+F2+DF4iZPFvjHhMYD49NRrMl7VV2YHDcfN4aHPXMIbrGWECFUlIXiKPdAuzQUcRW9FSC2Z3FwhMWongBiq6sEFTESupJ9EttZhpjW63ZHQE1VICVqCdcuehhZKDf/dC0Vir9qiBp0QLQ/VKmFC/96K6TFZ4rc9mSR9GKDdHQiHyaYHrHa8ZHzCM4i7foB9F7tk4Yu/xNhftyuzjI+8s3EKYgipnSyShrfkORriWj4okyhnl5LJ51yyszF5oPn1P3iag0zQ4lyHSAzEwNx69++7V4+5u3Y/bK5aiLkboFwgYNmAejMGnGuGBU+L1VadP0zQ6Ni/GmYmhkWhrDZFy+/kq8eufNGBob9WGri4vz8eD+57GyzKKb7hgdm5DmfNnM62ONivBLoSvzk10ATrAZDlMKHnnh3i0D+bOAMGICXUSrihhlVIJy45U3vPy0uzf73Nh/I7UjNDsEMGtfGDsBpaCZwrEG6fgJN+9Tu8r7fJfpSMLml2lS7J1aOQNy9DR6jwuei/BLJudzzy1VWHLlbTrKiaamVE192ydbMUgzWBmV4TitjsVJZSyOerDjcdgzEUfdk9HpmYy2nne7hmPnZDC2jhqxdViL7cNqbO33xkanO7Yl67v7J16cwmo9eCFXsjGYrJcIpWy38tsr2y1A6hIw9Qigss9T9HL2km6mo+25u8FLGl9vF901Al/yqWcOAujqpfK/anBWba+8MaipgIT+8Dra9xk4y2TRl/zBsx1sUjbS/Yt8dG4uuqNs0Pfs/uazOM5tWennIDdL3QHpnDnjrg49u+9f6SWdNgqHMxwbzWEBLzONRgTMo1JaRtSqG45GfVDKQd0KArZPFS7PHH/WLXpwepHHloj3gJWUp259eAYUPK57lD+6H+AFuu2mpwbjtZsTMdLSs+jddaIKRTRm462N3YPY3GYMCHqjiYMNSSdySf4ytxmnu90OVfmoVj9VhU4riwpbCfCVhUPcn+BHlb2YJZ9d6Werghkn56Xy8gy5+o8adu366g0gVQqxSKmcGzTQcqCCmY2kJRiY1KZ1IfwiqJstEggYzPcIP+8gLPSWDNZrFTWxLsfrd27H1PQVNckm3dnPxHqmAzE9jQURHJZ66g2FVDCKEQbpUTOrp9LraVTVeiNqzTFpCuNx49ad+LVf/wfxzW99010g1N5NNd/GJqdj9tLV3JNAaUdA1CJTPsgf7JL3WPKS3Q3p/mWT/rjCXMqbMsQUKfwbpKstWYGyhID5zj3SStl7A7rkVKqiMgOYRRefKViEpwzLWQSCSKahnuXH3QhoUHLn/iJIw+j+xuXB91R96ce+5IfcnFKRyJ4oHizhEn+Gk/mQZ5ehZz4gMBLenE0n4DiWPaSvk1gUFhUcWqo06+hlZH4oTvqGBdwjcdw3Gkd95VUA7uu0gHxGqshEdLrGo308KvAeiq2Dodg5aEX7oBbtw/5oH/XF3nFP7Ku4WW19pPT7yH/yoIqG/uouhcLBs5Je5428y1EABx0BAj0L1Po4oJbX8tfbK7p0C6hqUgQGr4iHBuUu+NZHgBBUcq8e/FEqBy5rO5ovoDfW8ZWmAHb+Y8orJv2mIV3W0mXdt+pws2wyHuIQbWlhAMgCn9ScuS/LU+VGOPAv3QRU9roHoHvZ5a5PCoFalzT5e6Xo0M+MxkxcaNl0g9RqtDzRpGsCdboM2bhLMqkyB5hJfvazk1fSBlFllU94o1tyxaZVUyMDcWliQABMmsQbAukDVba7naPY2ZUSJoAmFOjrYGXJrXlYAVsGcXQ8ikhh85TlJ17kWemAtvhxl5d4Hz7NGUj451tdzfMv35Cyl28KoqnIfIUACc4QUa9NimTYslkoL3bj505/mAuB1wclEanxmAq0h9Dru0kV8NXLMzE0OimgFXBK16GvuSdUK5sh9J3DkEgKFDjVmfMNFbTSo5j0zPJXGI2pa/XGULRaA3Hl8tV4+9vfire/801p6GNq+k3ExNSMtOwhMSgbtehbwMr5SebItJL1LObSLYGRa5H/M0PRFMVj99R+LNgSejZCqqJB91QlSDmliIEU+uQqWGluzMll/ir9jRVZ+hLpLwXAPUKutDD/GA2EaVO4EwYVC1a38sOVuHnPNwJ75Q2gwvaKjjTZe5RW47NSCvSgbbrc9C2pz5zJJbNvd1YhMiPFG+ZbCFIgLAyuPCgI+okPJHDSfmNfYC4NTNqvBciB0pUjLTwqcdxdjWPR4qCnJrBuxnH/oOxQHFZla+NxUJuK/epE7AnQO9LCbXvlJu280z0Se6cD0TlpRueYmSocsaVWCeErVdSnhi+VhSs6WQDM7tQwItgJrZnmpagOXldTe0DYlmMBfWjV8oeWmBqskg0fyBosbM9I8zdM6QdP8HV2j6Tvs3eF4Z5pmKQt+YXvkCFKJmWqECblSxWlQYnnghfxUITHjA6+ZUym0Wyp/FMePF2UsBUkWwR4EBz+6st4UWr6av1iU8kZsyx0pe+Zyg9NFO2djatgCqb6wbt0RcLaPd1UGlC8O1ri46kR9m2pKiLGIEiv0iXG2VftyoBmyhXyXuCIrGVJBeOKSunzPhswM7Qi3XJDmbBCQStBfJ06FHnXRWGJEqYP1u4m3FdrwKq/y1BqX4NJYvkKw+ddEoNn0QJgTj+486Nmo1nJSDu1WdZonj4myyARg0fH+6yi4izCrhgdHYnRsRHV/GICFRD9awg2fccZNoSniUU4smbQLFxeATx0VcCYzPSo0SddYxViM2Yu34zrN2/H0Mh4NAXaY6MT1mgNGPyE8u5+KQdhzDwKU7W6tQFxBM2nI5pT8p9dGsoLcdvgBpDCwPjPSsdW71icwYICC4yaldY09RWj1nR30DxFkJiDjYDQKjAAc+Wdvs0FFggQK98SxCsSqCrNVH3Hvs8IFiPzFbUmWKzhGQqytB7YmyGX6lZ0r7jO/LIPB5VDVgpOh5/T5rdoSWVYfCu/tvKvK7uqeTCuqDg855Wl6ciaawDRGCvBTdrqHlAX8zheBkptRR+1Avtke6X59TJHXMDdUxuJ7vp4dGEF3l31yehuTsdpfSaOajMC9TmB+aw08ymB/UQcVcbjqGc4DrsF/Jyv2NOUzVPHQ88MgnZVZqQ531D4QxS0EpngmSWqe3OsLIwAH+sePqei5B6WTF/KIKq2vH0BfPXLsZjC7xeuWDTnBMwSpHOVIrqgufIL/pNmpZKA5ZmY+JdpxD/HfHkLT8JTshyHwuUgDKdVqefHlTiJO3lV8ajcGJuBj3v1DXJ6XAwKUl5l7vCLHJJvZMNL/5WPwWE24h8xH0ABLBX63pGsgDpPoFG69TFxWZCLVqeVOGdIqZMs07IFeJ0pPXtcRG6oBYRLGvShaWWQRzb1vbFIeTZpXrKBql+DAYSTCfhxpXT48YebmygQhkLON3ZPLRNQFzMY7HgjFxUaxAXwcmWSBBpgkh/AL6fZoHXTn3To2rhkUDQIyj8FvWBWvyvjS8ZjJgXT12qNkag3R2Nq5lrcfPUta9A+uUV+SKO7WcQcXjGl9JRNp3NBAFS4klY0xExLagPER1ryaiaHDjaFmy0iDfgJjFUxHB31xA4bxR9Iq9Cv1J6s/ep7KGhG42vCFE0YnEVryRNGlAZqxsKarAJE7qlUGHT0t2aZDBtP0DZtlgdaYtKqtHqW5T3+AF5XCICy3L2hkkDZe1sYnHUViAP07BvNfVYOCfq4Y11RqGJgHwdm2dRr1airWcyJMlzZYIlFIlQevvKMu7SyfjW5aZpjaX5XVabsJFetD0d/Y9TLerGV5kT0NqaiuzUTfQNz0du6LBC/HF2NmwL1y3HSPyNgn4lTaeXdtTn5vxY91VHRSi0x6xqpzSVIAIhZrvzODCRWuSSNARJom/QtefvcQPPkhXyf1/NnyrXkVdFK/Ep5XPQDCJd7eCR/J8+Z3xwej+nOPWUK31vz9Cvck39c7kqPFRqFkWlAZv3nf3xFRUsY5QIYwjUVJAce+xGNSv8GTlmfV6lfjVWC0qKbdWb+6nVBOg45aO+xLzTyJQcnARlCA8/+9BwfIS965bQRRfK2Kzoi1LdgkeOXIW7lStfMC8+5+hf3l29KyX+ppmQMiMXPxtTLws3ihnKFuxiBdxCJeyaxp99kbAzfwCeHAkS2QEQoWJq7ub4bh6z2ApSxvD9kwCj3Avao7dGBa90vMC22SJuTIA2APjYAsV5nUcdQDI3Oxo1b34jpuatOBwzBdCC0cpovbCHKxuJo9Mxp7uy3gzPfOvtyP2QgM1cb5grGZKpSMEpDemCWEnDtpnwLNnXHMwxUVZ57YmV1N1aWV2N3e1vJJw9Ki76BObkiZKRjZXktnj59Hktcny3Ei4XluPfpo/j00yfxyWePZR/muYIPnsYzvV8ojqpi57eVlVXvwsWRWxxTxQZKuV91xyvBmDvOzm87O+yHsSW77Z3MmJLItC1WYXpRyoVKyi0MpTdbGhesW03ubxI3yOpK14f71fVWFFfFSmsCLUdXkYRr9heioaa7y4QyNMuIlnTVME/ZV9GV2plvdaVJbO1dlYi1fgE7fa8MLFv7rg4JhEeiqzoWpxVZtO/GbPQ2r0evNG+6RLJSzLJKQcc6Cbb+b/41XLiY8jn5uvj0zJTljgFUzkFc3+Di8OVe8Ah5AKCtoBhcUk64egyHPn7obV5PHs9wkkZ293vizoqVB3cxWE6Kb0xXLDAomkNrkqQnjEGQb+Xo/T+gveUEH0V4VmBQKRSuWNYgLtrz3sCtz9nsa3CAGSHINeliNeuxeI39vSXTDEIylVIyh2XetvnLEFKkXwbamZaE4fxRecJnpazzPis4WgjeE94tkKTr12ES3c4NqYDEZ9Psfud3fuf33nrrrVtslJRTxn5+c77dqAzEI/PgCbckobhSSEkYrP6b0AUTkkxdPQ/WU+wESgLE5cVFgct8bGx2VFAq3EY9mi36jxvRI+2M06IpDoyZr2ReWTOkmAmtAy0vwT/jhvlhTGskuseKkxQm0/TU7BLX8Z5vYEyYiErCU5kEMjTFvD/HYWrNZnRpCald6cr3xEPenM+MlzDJb2nPhKPIhTVXpYnKhnnaW1sbuAb795I/G75RcIAeU3s++NlH8Rc//GufXPL8+VL88IfvxucC5UePn8cTAfezZy9i/hmHHqzG8tKqAD1P7eYg3m2BLhYwZqqhKx6BcwLzrqcPAc6szOTMQfZkYEDW/ZlFeWYWoFdZEjIIuYUP0E4Ap086gUT++MjPADV0w71sfQAaorPvqajxqwwXNCPvUPOMHheMwUHfGWhEU6bJlemCA3Hjq1LL4j8/8x88obLqYfZC/5h4oSm3nOPL1+VMirSZFviNd3rIqwyxOJ3Ftbz/okn3DOvMCdf073dcMny4KWmRtDNJoCXlwIPfQ7csB5wMqLpJmuc7ALNWL7YOcNcF/FnkwYbvL9jCNfMAoBKx3C0HUlx88ATLxSk7yS6za4ruQCtQkgNkA77iChDvS252d/c8MMhYEems9XXHQL03BpuVaDXVIlIri4rWfd7Cqm6nl71aTKTMM38ob5S5+ctJTeP3SV93h+BWlBuGLUzHvR/0VzfNDnn6oz/6o59vHnQJ0Gzo89UB9PlmSURJpPwvr5hzIcnU2tXETgGHcKl5MdG9HScHOwLq/VheWIj7DxZjbVOMcMIE8373YVZZbMIAnpt8gG0GXDbL0UoNrgAewKzwiaMULvMknxC3riVQYxidRmNGM0eLY0qQwUKMAPPpxsyZI+XY1AzKPMMYsLbdzuKjwvib4IzNQTq+JBNOqjXBdU5bWVpQ5dIT4+NqdiuNacqwuwSabGjPsvZVdysoOp88Mzs3KjsWV65Mx9Wr03Hl6pTPLJwYH4rhEdnhIWkxTQmrwKii5rMsdIVexAd/sBBhYGBAtpm2NRAtVY6tVtMVJTOCsvviHLiygtF9USnxn8S6X1bvMu+8KQz0lV8of/atP8VfliHvSy2Nis+gjlCK/kyjcmWpitKVyx6r5TihQy0dtQgOpZGx5wbbtm6useUlB5Sy5eahWwyALldaPWh/pKNWbUW1Mqg00qWmtBVpybQX6bPhOa2fLtxTrhjylLmljMswoMXFb8+tIVG3OJf5pw8YN+df4TrfyApx8JmvSZeUs4zb4fDkVo2s7hkzqNUH3JefTf3soip8yqZJUL/Ir0ST/GpQVDx0PSAXnu6oe8sCSgpyQZeg6Mlueqzk9UZjDPofsAHTUezts7qXwUVWOnZ5rnSr0RODjUoMDzTEX8VClX4pkv30mefMElJIPFaAYIozo1AsrGTaiUVMC5PpJq9Js5wHPf4VHnn19xqgj7y8UwDtMhYh7CqCofXIqDjlnBaD63nB68neAECBHwDNfhgC/RM06IXFePBITfH1nWgfKmwxlQehBCLMZvAKsAKk9S/v5YfC9Gh0McBBJPxK0HYfVFlgSuEZExb0ZHnt1tZqsKEPwgQIULBoCfbvgvafrbz4n7PDPa5nQkh858JZmowb/6U74eMO4J9Ky9iJ588eOfyZGTW7lS++sF/TFs3hxPuPvP76K3HjxuW4cfNyXBMgz83OxszUtI8NarXE8HVWajUEsk35H4yhoYEYGRku7IgAW3ZoyICMtp7gW/Q5i6blICS0OwcXJUEpysGozAv5dh6s2HGToOMf/ZCZQV+tUUmI3X3ETAABZWrvaFecqtIWsLZjd4ezA7djc2PDm8NjtzY2Y2eTI7A4umon369vxca63hfX9VUORM2TyB9+/ijuffSpWhWPY2NrM5Y5iWV7I54+fRILC/PByTZ0+VR7mzE2Nqf8twze5pNC0yQPF8sxbT7rX+a+uGL+Q/eY/Datns6tyQMt0SyT9gnyaQAllAOUBeQLXsnBMzTW7F44My4E5Aqrb8QvTJvL2UIVywfxXwz/y+ksKxXHo3AM3CSScna4h94vh+49JcQVJpYBuUwP5ZwtTPaepo/Zg4KUszRoNqcimTUpFwP1PmvQIyMoAXVPz2PqHzvaeevTIh3+AB7STxRMnhSdqNxNRrsmrdKP7nElmwVtOVHlq9wsiUN46Sr8ewnQ7N+8t71UEKUUwkw45owHZdzfxk3xbELbP7U/8yBVqIdtg/7xfieWpEE/eCQNeksaUPsodtoHAg19o0JntSKb1CNIFBCCBCALoa1Zn4FxwWQIk2dy6B09ntyf8yOFT1jkQYx2fBBLi0/DJ3ErTzDZvvcaYHcxmnMIK1+lkJklHMf5czIO+cWt0PJlviwQpZDz3v3yKjI96uE0PvnkA/cLX5q7rPJSETqaTCsADVN6Kp7esTF6TU03Btr6K0wnzJVZHlgT4DLTglkeAC/TEtEMCcbNdAt7huuf05oJ5j7dS6fSPbU2LMdVcSYfmiyAi5bkbh95xY1+ezZ3Z3c4gJfDWtE4OFF6dWUlVpZWYk1XVnYmEG/Glu7Z6L0tgGbnP3fHCFxx2xEocyQWwM4hqOxIB7gD8u5H7+y522Zzc13luBDz8/MC4kVvmMVCm47SsLG6Fntbu7G9Ic2aE0XET5evv6YWyKzLjcqJqWXOucuDslK5QjvzVHkt6Cbr90X5Uu7+jvvCnWtpz/y5/LPMCcNEO3PnsSxvrgAydE3FAdoz7pEASllka84hyC3HAbjKip/KlbXISgnQWPb08CeOPmWYygFDORqY5ZbhJ++4W0pywb41bI1wrjXnxljlgCE7SuJ+uC+/XnB2LF7Yiw77faslwxhTf6U7Gv3dMdDoi9FRzsysWtHqUXorjBWIn0knXWfQlVsMsk3fPGlKqmU5+E5XUcx+nU9rUfnuF7Hd6H8KQJ9L/ks0SStIwX9dqblUeBAzX+JK0gBRMZ0ZVa4mNl0G9FHyDKEp+JKp0KjFiPoShmAF2cr6bnz02Xx88mA+Hj1fiIUX0oRWV7y38hELVWAOMUS5xBWmVUAkQoZIuaKd4MZACICZjOhCVGy9vWiPTG3rlUCvxtbavABhWXEsS+BXpLnJbq3E3s664uTEaTEgDOxQCCfDIi43w6x5E985k180vMO/BcIJkqMYrsFBBErLngCKvAnq/D0CW4ZFheTBI6WV5iv7lPCtMkg27Zc5qY5Tf/5e9zwjlKSPpiduTFks3REy+ps51mhzAyBdjjVpnSsCO3YGXFqWxrn0PJblvrm5q+YqWtGJtzHlhA0GIbdUqR4fVwR8DcVb9YnfbAl7dMzWnrn0F22Ygcc9BlpFx6OTbK1kk5i0ZXqZh06WfCKOrgzCAr4cNuqpj0qz5+Pu7QnQ2wJzdiFkQ3r2LD6S9p/T+tjCE0DxHsUGE6aHic9Et+nZqzExOWOaKkiPeeiluxgYXBIsycGFAwfJKiFZ2AZbl7k/oVzkWyCvy5nB3TxWWEzeZzAAbmrMqTxg9Im/K791a0blzd7ZpMHKCBUJZa5nX8VvxgbkSIXOwK2IKEuAyKfKG/lAVpAzIpFBVsrnsvKAH86taKG4SCcGRYdBdu+6yDJ/aEJZKZ1Z+cPr0Jn4iJ5nFDAGhZnlw8Bn5gmtmt0TvXfLPoPsJw7DS+1lOXzYqVQlSl8001ABV7ppEDHCJlWuPNBTmdZY0Idn98WLr6yUIe/OX+bjZZos1XNDCkjJL76Lo9yw3wUEKUVcFaTLEubVDUxI4bn/KqlqssIfZmasvvVpvxx7tbfrLo7HT1djbWc/tgUAe/sSXvq7ZDkI9EjC1SetcV9Cx3FFfappmVjPSjwYKPvwslCwABkMkWnJ9CSDklCuXJSqnhMJN5raOilMP/JCn6S/UfoPJcViHRc6/Xil1s6osbVS+SMux6disNCSDiKW4YothdtCgLtsMvhJrKryefjwQcxcmnF3BAOZkM4zG/Qd6XLafNX3SpObkwIfLEDLclyDrbQWzk5jNgZa6Lo0WAZhF168iKdPHjuezz75OD6+91F89OHduPfR3fj47od2e/70SWyuS+Pcbyut7KXBqHvHe5twcjUzYmC/XuWPeDtq/XjKm5qmfX01lzmDiwhMo96Men3AYwjQCUFtNrJf2+CkfDFHm/wZEGTLQa5yqh9p2NzciOVlVZbSrulDRkvn8Fjy6aln5sWkJySyhinaVMQjzVZT5QL95EfX1sBw3HzlTszMXVPcVaVLZUg5FukhEAs/Aeqh4BSXG4a0laCGOS/XLFveXyxrByiecNmV/MXdl67p//w5K3uBjdJNJeZVg8qXuMdXNGb9U2YBNIAR5SEVFlpn3l+5t2bZ8NiMcSrzAP/lbT5jzJPwleLkl/kneNwUh+icR3B1BLyyxEW6iFe09iwsWlPui+YkIbWmZDm5ZV9A3N5j0FngJChqVHpiSJrz6HA9BlpKo1qF2QctvoC/FDe/Mn3Q9jytyis/0mcZzXfujpOFFv6aZ2U6D41lL46fHwMpj/9UDfprAejcYnBVRCHzMhDJf8nIyVxyUEFzR6EDcEmqTCIjtuXPWs4B0+kE0AKQJ88F0Nud2Gwfq3BZuNCjZnuvmvQ9nublye0KD4Zjrii7cwHSJj41pgFZgmawZCAKcqQhbSkwJDsFifTjxFH/HF3FtK+sbBAWvi+FDGGBCQB+Ng/KZqOnQvGTcJ0BtL9LAL8Y37nAkpZ0y8cUCA7i/OijDwVozPftlzbLVLet2Guz2T/dBCsGWjTcRTXjXzx/ZrvwYj7mnz/X/fN4+uxJPHp4Px7evx+PHsg+eiT7MB4LkF88exqL0oqXlxdlF9zNQNcCR+CzhSRT7jg8FDDor/cJyNghcNjafY+0ex8z5mYi4JW0BRizyVwIkOiCsFL+aH8RTHcSWNB8laCw3JgBITLOt9CI7+ATeJRn3drNg8CiMeXEgCD904Axws5RTNAQHstyReMuy5uySnd4hX553gPYVNyjY+Pxyu1vxtDIlNJGWlROKhuXj8ub5FEw6YbJssLti/elKcvWPAUdZFP7PC9zTKm1XrQY8l8aywzvDMSirwCYfl93x+kZgIbGAOPZBkFyBzDpAqHihvZe4i0ZSe07iYUUOn3+y6vvirQTFB6za6fIT5lOWfqc9zybg0M2pP2qHNi+lFYlmnC2yBKoGcgFpL0NsMpsj3KTTFf6uqJR7YmBWl+MDTdicKAhGa54MkBV8kxXE/B2SouqyJsT7/Rl5c0zAG0QdhnxrAt3fCM/CdynCrv+tQB0cs7LNmdJoHAlXIChrzABjJ7AlPMQ9UyTAwLKuxdXONUKQNTUk4iI9iQ/AJuEo6C9/pLgBjpZmJDCX5SW/eLZs3gi0HkoANpQkzwLTd8UBeOvde9bmVJAzq++uABJG4DeX2M7xZqZjNduXpdpLa3CRAjc7+bA8VkEJuPwzSUwNi7+Z/fS8p2/lbdsaZx/j8bOtqcfvf+z+OmP/yo+fP+duPv+u/Gzd34c7/zkr+L9d38Sdz94V+7vxgcf6N2H78W9u+/Hp598GPfvfxxPnz4QcD9TRfdCIL4QnLS8JfrsbG76hGbmdvtsOo6+P0ADkkZGlxOHJjC3XAKP9sWMFlondYC5h0UGzPzg/L0E06x42GaUgaiaDw0g33l+3b7CVUtDQE4faHYhqCxUzpwnyU6ElSpHSUkg+9GkB7yAyCvWmKsuAK9U+uWHnfMEnqfZYkEThg9Ig8mslOQ0MOjmgjLN4Rf679HYG01p++Ip+sFJUxpmB9VdsaPLMBEP/iNQ86fLswCmL5Xfl+8x5XOWq11sExzKdMGL8E4CbGnP+3vzHS0DzzCh+8etRpWFntMPIYn2xK17KjcbXsD/KkvAOgEb+mcZOW65HdHCAtD5Dkt6+akCK3ky8/LlPOELNwG2gJOpcHqr8Eg/LWT6tK2/+1tXaCSxsPqva6absvGzoqfi5ExDeKMsx9K4K055oqvDA6JcTbt8toUm5Ef54kqgbJzk/Cksp1/3VMp894UIXpLJ0n/ZBqJTEmZAP8gmyFlzBZhlezhHT0LoPlMJKQSDSCoSeINickHgwrtS6GEI3WS4ulKoCBkaAH1XaNCcerKyvBTz8889f5ipck6GTSkcZw5+LpkOBiqt3fgpfd6CcWjUDEcCM160sdTuklHRyFKYEtjl1XkgjjJe7gkCJkumKOP+8j0fpvAqDFk0lqpaDGzevjT/VBo9Tfr12NpcVUUksNV9e1dgu7flmScAbJeXSyN4zIjBcnKGABetxhYBZ9P9DF+enR9voOR4FT/OsvTVHsg/pGs0hmRH3D3BhHor/QAAlP9JREFUslprRjA/RYFfC7y0ZAEqswXYxwQg9bL0QkOmwu6rih/U+kl+QSNmCXe/QHnAu6rVFE9FQN0vwASYGQ9gq0uOC2PJdwk0hJkatpMtq7Sf0TfLEjfSbk1acQLUrAHAX/ohDd3W5jnbkjTBd1YCCn5wABls8fw3zd/unmXI97xPLzxTvskzadNflnth5QfQAZSzK4PxlOw2oKwwTl+R+XRDL1Y4UtwcvvwC1AlGJRgCUkV8fCN/WKfDlXGGf56mBOmSFryjjFGO9IpUKA2Mf2R3ld8rLACYqo34+MNvhsc3KdssJGJqp8PVC1vF68qbtJEOpQdFgbxfpFEGlLTkHv+eSggPsnhKNsejoIH8QBfhhUI8i+frMHDb32nKAv6qjEgsIhdSYiZMgrgJBWEUXzIWtXrGXWqKWYh2waeCwJ9qPxvAmQIkBox8u2Dkm3LXP6Jgyh3PFBwj+fRJilv8nnA9k+LsGX+EwTPffdndd0pnl8ChHsMj4wIKNYcLUMjvEsy9r4YZV1+QRqch0/UFsPe7fC5NeV+WRfrNNJwlQy6NRjMuzc7G7Oy00jIoLY9uhTyvjVkagB9EIDi0bYDIU+PIr0KAwWla0meYLucGRgVUKRfeZReOX5wxEkJLPyIapQctpR1zz4Ck4xatqAyZOQGQEDeG+a2kH1B0KStc8lWCg4HFQkIlwY5+DWm3Q9FsCqDZ7lLP5c5qgHRV19KW3R65RDyXDPu8PIBItHC/o7Oa+YXGxJl7gaB9Z7mXhCbvgIw5We6pGBCG3/jbMqyL5pxfvmjKb7/4OvMNrbMrQpZ7WdKeWqDABRDGDXmRtQaMP2nOxyrHlB/oWaYzS4qwHb7CKcGcsnN4Kh++wr/T5H+4yCo8WkjWzIlTcTkOA2GGiS35mU918b0f/K5HLZ8cVC9p7dB19b3c0NQZ8FXSbUvtuawIcSM4a98lj+BVvAdfZTySO9JA+sriIB0yTidxk37F5UFQaCB6GCT40zvyxRiZNz/7GkwpVy/XQLSCwAAsRKCI5GpisHOVT3WQRseghv1AMT41pRHipHVqfrJ8K3A2TRVeFrb8SPiyH09G7qWhJrZWLZOFDMNnQVNwxRf5TEAyKUgFKJ0ZJ8JBi4WiIW2xVmdZKu7n/mmml5qcNYgCmORJNgXUDM2TrqQ5geMLkZ0xdKYp3+EFS76Jg1316PsdGh72pv6DzFseG4shudcFYmj1CIcXHnwBZFTBWdaK/nkBGxpkmRbcs8mMUKtyo2+QMwjRQnQPKOAHXuaqjyxQDMaxzJ2WUL/As/s0BwZdMcgC6KUmxgwKpsBhIUa5WRTTAgFp4ifvaLXdnNAiIWZPbLaE9b4kPdnicqtL+fMp24CF0k9aKlU0cwQ+3fTn/ENOUdVhG+h0Jf+MvbB3B8JO3yl+nQ7yLMFO+gN0EA6QADzOy8WRFcbfpqPDx5TPmPN73pGWVFSgVSosyetJb4HkAf202Z2UhxnT2kk3by8gGrI6D36GthgAK+MhfHgekOJ9glNZEVgGRCOSYu0RkNJnpIxpcIBgAhjvSLuDd77KvKWBd85bm3i0AgSvyR95w7sr/4LuKAekwy/kn88sqXrOINCgSXfGBz9aLuxF/5U+YITWQWkUitNApWs5VMETjh4hiidxgEHej0b33b3l+8QJrl+H+VpiNXHFOOJ4HqCMiW+hlrGmCmAA2pJ2iMavkCb75SOWbcMchOHtJ7vod8s+KS8YkVZLBsXianoTTzIHP95w39unwulSehw8BaGCIXgzdDK1YyPNYmAYgIE+GKwEUN8bb5VeQKg2qCR1i8mS+QBn8kRAJDeZhH44PkqgznBkdU8cCZjYfC6BGUYxLeTump0PZCxYio+ujUZzIFpDE97/emBgLAYHsRw+MCaNc9Dg5fAdG9/Sn8f11AMygB7P2UeoG+WPBQOsoMPNK7v22HuDPTj2ElSlEdP3yaAOz5sbO7GxtqbwOk6j0y8L+LkY9eujglC5sbIsqyYoSN4AZLa1ZPvXw6SX0pugSyWi9NFnCZD4i1NpzWx61JJgAeTQNPN2TitozjgBGjWaWMEDKptsyl4Ucr7NOFncVOvnVHB2Kkw3THtzM7bX18QrBfjBE2jVfFpYmu0wk/ulKVvZ5J/Ma+mWJu8pX34kJLVkui2Y/7sbB6L1PuMAe22PB3DsWnt7I3aY2rmxHLtba9Fpb8b+3pb4gPECvmkLrw4UHEqOJEoXkusuCfiTd1aCJDcCy8P9jisidnB0Jkxfyo60s5cH6WdKm3hR7w349odRwMSkcOHH5NfiXcG7VJKUr8Ef7zZ5oyA9OJmVsJ6ZCGD66EHeqRiRUYKA3tAX2ptH8YN8whNF+HLJeJ0EnnTDO6ecdEgGxINWVJAHWecn0VpW+aZ8ScxXbHI15t9twK+Xb6BlUfBmUhHexMP4Agnpc6I5A0gV75Pi+rPYyalkDj0LOM76xPw+/SeICgaxrgnxD0hmUwmQ5kwzx+GKgStwkfE4LoBFBZ8giXUQMghUpr8MC62NJjZ96CTBDOZ0Fgyj+zNNWhaGwPCuFFauF+O4aEo/fEB6eFIoThcHdbLYAu2yqeZ/f39TGqqAjj2JBXgM2HGWXLM1ZAAkbOotwmFwDq2LK0udmQ8M2Fqb9WIOFnjkxkh7e7sGZjQ3KGXSybJik8UtcBX7cLx48VxAslcIFZVCbxyqjI4kSAgDlQGDPGcDdBY0bpQorDJHOZ6RQib5gRcqF8qieEvY9AtzVJmnTBb+oE/SWQCvNHifbGnGlLUjyEhsTHPfwzOF8FPmevacccXhel6/jU2OPltUHpgXXQTgN+X1/K4INNNTlp/M+Xe8y/dWEqg84E/SKD/MPOKszY2NFdmlHEsQKG/vsDfKmu6ZmTMfqyvPPPe+09kW0FI+xRxugTBgY2CTzLkrQyCc3RNo5YXmTNmoQkQDNzH0hzKVJeAEigbwLXRVzgyImQ8DvmjF1fdyu5hfZLJ8dr7lx2MxyCs0LsIAnD0epBgsx35HqhWPvkXezC4O1qnwe1JIPsgTzJhyjMVfvs+HIjfQ2TzCFf5IeVToROQPnCanK9P3dZiUjJdskkzFD2YsiSPrNxSqn7OfryQYhlrW700wCh3xgTEAZzGbfirnhH8868qm8n3iTjQ2jPuxDJIqDtVkdTWPKSS+8qwRufM9haJQXEBYjOOWKQssn9NmYZf9rdk0d5eNTelfYIXwlYxuK/dMauFLKflbmKKMW1/4ymvckolOvdy5I5D26j93AaRmoEz5yv4EgDPnJk7Kcr4h6WkL1Jnv7BV2nQPPWNg3OEtr3jvwOy/NhRqiM3Vco1bxDmODQ60YHh7MvTp0z5Lw8bGRmJoZl/dDadKrFjrA0QNB5Fe0Z69mtHLmW7Pij+l6TAFcWpiP9ZWl2JV2CGBDx2Npb/QzklcLk2lX0E95N08IKViMwV7WaNM5oyPLAIpBSZafu9uDykkOaMpoX552KVBIMMhmN7YEGzbsoWJJngRbTtxi2OYEbSopHE0dYsESdl4xuF/kFyzPpb1oxGnmvfSnCkEtBQ4mBqC3pSHvttkpcF1lsikgBYTLQ4s35b7sQWFW6Vlrpq/6hBZNR8+HVOOy8LLyiqwY0PLZAE2ercGyFwatvyJ9RZrTJmQw2H7Go4WFDzFnWrMM70vAPguPq70UbvopMbonzDLvolHxHexOS6LsUiEFxOSWePE94okbwEz3hQLgz8+UWy5EwWTaeFfyUXZ56Kp3Kf/pzfPaz/gnv3vZpkz1SzcuBMADsgAges6CkhNEd9cGmiFOOMqowKCTSGhyIVCUDAXrAtavJGMJWnzgVWECq7JA8GTm0v3A0LBP92Y+dM4gwQ/BKTQit0lGKBnHBXb2Tgb/esz4KFg2EmLJb6bmDKP1DIC75iYeklKEl1cH5cBK5i/t32b4hjjxS58gy6K598wRJEARMIeVZ9LDikf2VaCffHxyNq7deNUnLrNAhHnBgDFdGPTpHR4cS/vteLk10+nosx9sNWN8VOA7OR4TskMjg9LK69Fqsl8HmySxWVIzRkaHY2ZmKlqtSqwuPY3N9cVcQSnBp5ywHK7QHUcC4rV4/72fxJ/+0b+Lv/iTP4o/+/6/i7/8sz+Nj+6+H4sLLwQ+ipv+cugG/YoygFxelKI8ooUlwLJyjal5nMrO4gppvRYylZeA2MUjulCBJU9BW9GZ7hJZ6AxQQUP4kv98Y+BQ+O4DLgCu7OvNFhs+s4xcXuW9Pi6tXjjcsizL8r5YtuW3/IpPssWi1kjST9o6iogt3QCALGmQlqz3WPaD2VhZVitoN0FYaUMDZwUl9oiVkHL3+I6upAlLX3W2QHOa4zFhmwJpztPti/xRjl9Kux55j2KAHJXu+u97TOaRyhIlJmfY2AHaQPciAi6Q1V8LHyijbM3o2V6IL2nFH0eWwe8oX7TI7MdOqTRZsPQ+K/YEXf8AZHdp0H2TGOSyKcIyRjkxxPnyTVLxP2LcZ/QLMSLOGTAXyYAILlBMeZVQ+j//CjeIjKv8uknjwuF1CkFuupSFh3CiPZfTc8w4xCnLIa+vvPJajE1MJbO44BBKfUlYxRWboIAlHILIZ0y6KczCby6OII24ZU6y35q+z5J59W1ymtx9wcWIQBh+LuI4j+f8vkwTzUyasLu70qC2WZ0JQKMFkGeBFX25PSzsoGnPABr3teB0kSHl/+Yrr8ebb33b84iXl9fixfxCLC0tx/z8i1hcWrCwDrRaMTI0ZO14aGTYlkFIgJ3jtXwSiloNzFmu+jy63NejzoBc7EuLVpjzj2JrTZoxc6o31mNt6Zndnjz8OJ48uBdPH34SDz67G4/vfxz3Pnwv/lxg/Sff/7fx/rs/jtXleUmgwIOukYLWGFfUenYlBUgLNFg0Ao2TzkVLxkKW/vwdPK1bBJ5vPCgmevKeZ9/LnzVsNEn9qADp5nEcite79g1x5iCVZH5jRYGAlTxSCO/ZOp2yRF6ULeZieZ4Zyt+WCqCjSnNX2npbnilX+DcHb2mZHdMdxZJ3WcCbPuoll9sLtXgAcyoWWaWZ7qhdAf0eFa78epMiA3ShRVMB6Zk8QktXhMUvzXm6kz8BS67Y8zyQH/gbmzTJ92U+eSIP5scK89R7XA5Mz0y/6aecmZHPGRPykrESFriBH14QbyG3FAEUV3knvOmFeSblHpvvMlxe+1rG5dvynjzgoeQ57Ms1mdKvwZgESQcZqkooUzI499zS/0V/lB9kuSS4mu4Q/iwH1LBofhIoDyDZq0djmVaXtSoFSvjSqMUcs3NXZK8KtMTwrG4rmMrMoR+FgvdSy8AST8mE+T7ZBXcEC02MZ7O2E1ekWwZRpQllDZo8yJwzA2lWHLqm2/l3Xzbn30o7EnAwz3lx/qkHiRBKwgeEcjBQQKX7bgt19qX2MvWsUhd41aLeHIor117zaeWswFpaXonHT59KE9uMWq0SU1PjMT4xKjBqeXZKpQr4pvXJJOxip/DY2J4pbv0CaJ86I8vBovV6y+VCf+ny8pOYf/FQoPxpPLx/Lx48+Ejg+0waeCUuzUkjH2JjnjAwtXc34pHA+od/+ofx3k/+0l0lNJ2tNQO4zn/SyS1a3ZksstARHgGcc2CxT95OpI1KyxQIYUoAwdD1AW3OwIoyVqAjY2Nx5caNaLTUUmgNxMzlqzEyPhWTM5fjjbfejtnZy04TP0wGJ54QHxRF5HDL8irvi1dfMKTljAeURipeLwrq7JIh5TFBj/wSEc19WjYH+/vBgQhrK6vx+MHDePTwc5XhC+V1R96yqwawZQwGzRkN2tq3+YuwiA9wVgXHmIDCIx9UcKQ1uyvO85gm3Ur6ORz++7nwV7w6y7Osn/WDH/MghJQ5D+yrInHE6Ylk8bFlmLD4jrcihemLV3vHEr5kC3cqUH9kd96TTrxkuVDGJa2dXsuoaEuakJMiTqdXaYPXUl6/ekU18eQ/br4mgE7Kil76D6HQQIoaGcKRcBMSrYl3JQjKcAMRuSf1IrABWy8AN48AIyC89qBdgpUZTX98R9/e9MxsXLl6XSDCWWtoWQLcotAyvmQqBy1jwZEtNayLTHeWfrm72WhtDmF3bPbji6zjUZoJvzT4K+N1CvnjVqaM5zyu4oXNqYS4EyurSwK+J9KgtuUPviK/WYHgYIDW1d08ittbgdKlo2eWX9Pt8Q0Bzn/7z/55/N4/+q/i1iu34sat6wLuy95+lJkPaMT0a7MTHoOQ1QrHRgmAG01pzAJpb4ID8Bfvqqy0G9b7EdkBVQSqEPqYStUWbdqK+0Tf9SoMltr3xeDwQMxdnnXXCUdTMcun+/ggjva2Y2XxWexQ+UAYaKe8YEsGp8Vi2srCL0yBwwGABpx5D9XQDj09zLSmLCmjLCeXq/zUmw3xxdW48/obcefO6/H6m2/FG9/8drz+zbd1fTve/OYvxe03vyWQviqa1FXW8MW50Gc5ca/LFwzuhSnSf9HwbclbWIB3fX051mSZoki6SadP4PHg32Hs67q1uR6PHz+I+/c/914j9YYqy97T2NxateYN0JMxOE7iAIzpLis1ElkODtJSQHagkSKyzJwnGbqT7JIX09V8K79ktUx30kI0kcWU35RGvpx/up5o0VE++sxRlO/xT6jIs92IR9esvLKllG+UK/jcuVOwcjTAEj/lIkvgyFuCbII06XSaimeHpPdnrdviHQZ/YEeJHy/bfC0AnSzCjQiNkPEgQqTGKSq4YHBPa2A0I/COV0lUFaG+gajFYCIn/6pQJHIOok9OfXwi/zDMyYkK8qRHYDAar9x5I4alDflUbAQYQaXgdO85yhRQRiOTTFYy4bnFWw408expUUonA0elJu1s4FEF7OAMMIU25KzCLHnlW65nCwegjeMutaf0V1YGNPL3O+1YXX0enc6W0+I+PUcM83FV1HIzbSWhCIYBTd/rSeEKvCUkteZA3HjldvwXv/tfxu/9/u/HpauX3a/MFDOaohW6RYpmadmvXZGt6tmzJ2o1AyLLqdGo3Q9fgH+tKhDvq0ejxsKSgWjRXz3CqktmlAwGR/OzsT/ztCenJmQF7PWqy+NQIM30yeOT/297bxbrW3Ld59UdznzOHfsO3c2e2SRFUbakWLQNeIAdww5k+UF5C/xkGHkIECB5smM4CARYQBwYTh78KBgIHCRBEiewjNiObMm0RIriTDab3c2eu2/3nc88j/fm+35r1zmHFIem2bzdMv/1P3X23rWrVq1aU62qXbs2nt3AkOrkbCv42y7PaceJrO12tOQcvO30QeEEo6ihgzpt++3Iyyhp5NzyNPPJdAgn8Oie+vgn28//iT/Tnn7259rFy4+2uXNX2kcee5b4UTzpC8jO5XaOmJU61KVcWTaGSf5pFKR9+FP8qlAy08Px8x4iB8oLNlVjeffOTUYRL7bbjDo2VlxCtz7EtbbhiOTO9fbmGy+3+fmb6eQee/wj7cnHH2uXL1zIW3HrjILyxRLOa625+nJMlqMnJUtZ7UGdMazgUS+hoDNcRy6l/YCzRtXpM73KGFHylJcOL8ySfBHCBOtInTk3PzKPmzoW3WN0Q/B+3gjkXJjm8+hySlAJTfwMlWDlnyeupzeAYfJlvnmMNNBw1GYQC1oMAOsYIhdJT2W2nxTx0w6oG8pX7g88855te59CYL7H8P7V+iOEKJfEtEsPKTgOipbRySAU3WCFuubMQYKVUat0yR9ymhDYh/lhXM+noKlADpGvXr3aLl++WoYEAQmDLCNjovxHih84HAsukAamFW5G0xhu+qViPZscUQoMbPFUXAcMbXN6YqN/SQ28jrMwPa96yhsZqk4QlsZAOOX5MRTe2Y2xiHFOpqFO8uQIrHgB0FscYlwxtu414Ry1qx78rL7e78WHrrRf/BN/qn3iE5+KEXLaot7I00Me1k8Lg/N6NbuMsithpn1bEXh5wcW3Frk/psc9PcX1dKY8/Dirr2VPTc1hlM9lD465ufN5+1JP3bntq49cZYTzMLB908yNaugUgCnsdFSQKvyAwPfSTowyeIRQtNWDc7bSv+9GaLnJvHTi3hplyFVtDaodrMbmWTqoT37yF6DBo+38hat0IJcxINJpMtM5dkbikJd8pAMVBA8QUh7CpvwjgKO4Hw9ddsRRg+ZRmbRsD+Lsx3MF457W7hz47W891771za9kWugtDPJLXLunyhuvvkxbWnvmqSfbk0+79emVdvacG1PNhS86Ci4D3DtwC9UeXca2T706ABhh2q5hNipv0kld8aWXLucxwjSo5EnjhTFO5+yLQcpDmptQciZtj3T0sN1c225/cWBCQ+lQBrXru1k9txOtazvBGqXEaHvE/sYZ26eDHcp2w15zFPyJlGncF1ZWpwzt7zQHXTJqGwp28B7wkD7cGHj8wYSYkA8iyKRMvg9RLqv4A1dDWLSPXBg1HwcpBZYJ5c2mV6QgOGgzFGM0thI6hqnHlKswjeFwhcHMzEzNOVGnglIeX83TGpN+COM7ydSFpguUrK6hosPPLbzZdc5rI6G6W8xXeAseWIOnWAGpYCAgBddzYSt0JXg1FO/CSzuRvBwJrnU+d/4SRhEPl87H5WahVDfSZiKrNByKJN3hpVMS9dDQB6R6nM4tz2A0fXj4qfbE0x/HONZbdCqddIiHBdRMHelJawCzx4UPCn1giNHOVIdG1XPzkO4UyLhz2D5cnIlnPTHpTnfnMser4fQh4/TUTDtz5my7eOkixno2yzDPYcRdeZK15cMDmywhHPiih2xnYGur0/JtR/djqIeKeUgqPnRE2TQJnGbhv1+CmZ7G6E6OtSsPP9w+/rGfa+f1jvH29db07rIShLrKSIMjR6dzal23HS44KL+E8OSIyKYk7ZBvx0LxuHhqmaN8NUXDWeVzVcXuRltauNnefO3F9tqL32jvXnsd/O63xz/yaPvIo4+1C5eutDNnL7SJGXdlrNFMHiSmA/KFMD3jHaJGWNglT/uOHPSwMdx2VDol8lU8fBkmVhAovZ02qbcjzpWG2IhsGbxTTkjnkcea63d+GwS4D5dOKuPDg0jyyDMNZyBEh0OShNKrMs57tEWjLFrhs23A0N/bJ3MXdE+tO1eOjnwRp/aW6StfknfIv29HFf2CLuSpvWcGJ8t6A5NIXZ4+6FCS9cCDgpj/IWbFYmaYGsZiEDCYeTMMxc/2gfTaPvUV7SinzA80g2tlZZ7ML9gDFzioupQC7tlzZxlCX0Wu6uGEMLIUS/iEUhLxso6UyrHSxFNwVaPKVAv9y6A6b7ixtpy3vOyRMzyzh49QIZCDZBQ2OU2oOlXW40rLHzBqquPIWBtUJAVUXKamptsTjz/TLl15GNn2RYqOW+FXuOuheF70rbk2DWoZ0JqycGe4qTaFwR8b1+g/0h599GnodZF7Gqrh1W/yatzHh/nmGGnK3rvv8FOj7RSH0yEYPgyic9xlnDUazk3PgPOZGOexcQweR6+nZzHSrgDRC8djPnP2TDxpp1n81qFvR9pg8e/GOTJASGcxeGPSTE8Q1YW/KqWGRy96LDTzYZRGwpUmfitxdna6nUcmnnrmmXb+4iXI7nw1cIiZl7TT5iiN+nROjHQ6nu6dV90GqT+woPDhouJRmiE8Pn4ceKw3qLeX+XK9WL09DQYRLoLjhfbxj3+iffwTn2wPf+Txdvbi5WwWJS3tAO2EQnN1hqp2cRh2djbyQFHD47poZTZ7bmA0Y6SRTYgU+kb3qKm+C+gGWSX/FQdzEZThw6GTVO2wPo9Hnm/uBJ7X8kI4h9NS0E6ayg/5JlyNoi9LRQ/QG9fmu+wzITDKVnI3MC0Tp8yvenuDYAdgPakzOuXeMXYI5STFteZe6ZtG2A7AOonO9dNZ3KP9GWVkKqwMNyUC/0GGD8hAG2RcMX7gYIhtSLqCgeDDxYrOP2mcVU5ilr+QL0waCh72tmH2cE/4kpZTjYmb2E+MO2dNqvlyImhJUUwPSModCiThSEiPonlreAUjYer2xlpe/93d2lB8wa7K9wX2lEJIKMcx6fGuS6gMqTdHcRjgIiDdSJvXemVbHRW40xjRh9qTTzzbZucugE95kYdDcA2aBgwDpWHW0Bgrzb0quLbj0wu6p7djW31552y7+vATeLKPxNhap3O7eqC+6JFtI4HpvUQN8AQGQsMdA+GKjOGtPqLp8aT1sjmfcJUH+d2Vzi+ju/JDDzVePXlcMfIQXvSVK5erDcQ8r6DZGsXj4bgM5D7tlvqHw9o8YHM4XIYjHxfF6/atR1ehzMzNtYsYOjuUog1eNzJSGzcBUq9PhwGa6lFbf84Te2dhzuOh8PnD6ZV2lF4GrUYmQzswIMqVq07ku53olauPtGcxyp/42Z9vT3704+38Qw/TqV2E5megH6NBOj63dT19WgNtZ+g5HSftdh309vZm3jL16HaxLs1zRUsMoVVGt0pepbdyJ162TUOmXnneV7wY0oENvJCuyrfADp/JyK+eTujXtrLLpdNOronuTkeMs3ps5xGjqz5LFZE0j3o30A46CSsdL2WEXQnqD7pySNMhdJqbz7LeMo2Tkg887OiZgfvAjMHWs3YkcgzUgwofoIE22A9KRBlaTC1mgJbEcBUHxsnlQVAqc0PeKAEhQzLLCC6BoVA5x6YX7VK5ys0597lEcMcQag2Dn9sJhGISwXla/gd2F8Dj54YI4WGaTC1vxwd1vuW1vHCnbawuIVzb1FfDI/PaEZSQcrQHH2BVR8KxIxE61LlHhcY6urIoiBXKIKhP1bGcyrTEo48+k7ldHY50VgNNVYb+soeGpQxOwTh+Lq05jeLcv1/7W1986JE82BvDyJaB9wGRw38NmJ6xXuU0nrdf7cbAxkA4BaBRLiOhsdD4OY8r7fu8db53hyHXSGus84KJBtpOgzyzszMY6CukjUGrMrDZaU+lDd2qfbWGt6I0zVA9ygy9QkPkAu9Rr1EaywdF7KTbmmKIp/HQHSk4DeIbjtUJ6R1Xe513zvJEvWZoY7oeuyOvol3YeBikoWk9hM7DdeFdabke/tevQt2Hb/B29syZ9vjTH20f/Zmfa48+8bF2jg5zcuZ8OzlG5+aUUTo16EinWKtoiv5uICX95XlgQgdXf7jXxjbG2RdgpIsepe2tURKOC7LS3+5V/gpNZEMlIuQBbMc99C/jbTSE9hpf25xMR20teSbSwN7Zua+2dK064F9i8fpo1Fc6lL1hOFZVRVOg8XPrgErrOunUUB4mpk5oW6YidiA5KeBeH3kWYMzNwWKoo7RBC1IdhPZnkJsHHNKsDyIoqHoJ/IdovfEwTsaGoRJtD6Nsr1bDDQ32ScpAfdlTdFWaKdcFJQ8BZOIQu0LIQQ3EufPnomxwBggliPIjUxCc61lFqEXBYmFg1SOcEjKFpYaGxvXV5bxMsbBwC8FfIx9CAs4qgMEyh3gQFcCCU233XuU5nrfSbFM8Co/DPQ1yhp5uGwduzs36fcaHLl5tjz/xZPMjsNsMj1WErFXGSzGfbbW48YjOGDSaq0GLsccwlDPlulCnAc4zhMZD8xtDBkcm/ijqiCSfDCNmqkSjHANe3nXRs+ZvfcjoznBGH06KkB2HDxOz8gNjEsM3GL8xyrtR0fR05bfdejEalsgNdJNvds6lkEUrFc3RgJv76EePa1hPe34/LyxF2fnFi6ZNGn83/HfLUledxFNOPgxx9iMXJ9tRnnMN+VXuwRCFD6VG4U1iLhOO6FyheFt8tJztzSqTAYZ0sR7pNjM71R574rH2+JMfzeoRcXQq4xQG2dVH4lof/y2a2bHVPiR2HKTZ0XHfNydPi2daTr3iBw7in6ka6Gsba2RQ+HqeKUNiORW1Wsk527RRaDl6ypEYg+jDWbLn3mANOw1Ch0TqAud0hD6z4AhW8FDaqFuOeNBxintduqwe6ICBk7AF7cM9f1zbtpIBO+PywoM1uPd3D5THjGDJLw8Cg1ynSIv8k6eEylj3aIQngf9BhA/MQEsd6ZBeM8QKN4gQPQqoIIRKCTkLjfjHRXagk4lcKxhctnt799sOxfY1bII8oHnJDkNQ2HE/1X4O70MBzhKdqk+mZH8IBKWGUJQZHkYl8nO/ZOcAZVgMK0Ij7i5lWrh5jfhO85uEDhuzDvfAxrmjnUbYjkhjzRHcrDcCyJnLjeK9i7N5SVdAY2zEz/+D0Kgs8XKDN39pgzgCE2n2S8YXLj6CUn8iqxAmxmczt6sB8oWRWn5WAl1C7W/AUS9Eg3pqEnKo4KUUrWkk53LPujL81zvTQCjQlsEAOO10QgOhodVYQ0uf8vvAzWkUeVmvkdOx6R1BJ3G5h0fsPP0e0Z3FVCjhKZr1sc/6TJnDfcmUL3vs7EahDukGvdzFz3lC90jeu8+QFJr7EDiwfQAl3ExtgBu4Yhbrh/LqedqhaMBjMLlfX4FJi9P26GzkQTqE+LkbowP1lOF0qMRafVNZDmlNNo1wRQ1hPy8citXyxCbJixPtoUsPt0tXn2gzcw+Bu9upMrrQAAdnPXuv6UTkGenyQghOP+md1rSMvCn+OLrRIBfqGHTO9ZrTocI38508UV+/cRph29fDoXuWtxGkr8vxrEccbJd8jP7aANuOkdWwSgt1wTwG22NbO72MXqcjhc9kb7vIxS4ysqsDQ7mUh9811dBwOlrbgpd7MfzwQV31q9/cs3zggkselAPbkHckrDeyNUyNEsWTSsihNoGHtLNdOj+kp16A2s7C+YMJ1YoHHrpgf2fDIUsYe+RRHz/0Xz9XEUqgOeEfTLSHl7nCsDeVX9xTgKxPz9I5x9QduDKHE/4yvDskRylUKWbHsQtlGUo7Bx8I3sE437r+dlvj3B5eWGXAPfdo/QqyXnDhVQ/ySB/gVH7vVRs8j1doWvLY1ormFW7Hm8SkG6SGnvTZcxcyZ+l38/LgjWHvDEbWB1wGYfZQQ0Y9nzKMaSP3fbrvgyrvTwEjyxHJHyUjmnccD1SjT/eFQRu8Zz02Yt4wxEBrcN1+1Ic9m26RueH853bbXFttm3RuO5vrbS874+1Rt/RGUWhThtkqGZVqoNfIa8dlx5EpH42FSiQtB/qGrdAmbwvKP/D1YZd0F0cNQXnp4mtdVY8rT5xvTuRevcDTpzk0niUDykJW4vTIdcnHsfPwo+J3hrru+StWiNEfLuuhlvw50aYm663MrECJd1zTVPIg7QC//oBbnDW66Sg1NOSr5w6OFmmD1+RzZYp5HEV2eJmyop19tCN85c/PmvmquagLs0a8Gr+aSvAhbPbwiHx6J81PS22O6d0LN8W2O1WhCO9hiOVK5SSv8g6f+ry4MlNLAmtVi190X9/abTu76AgVqEOCjaMUelfdvR75c19ZDT/1nqVb0S56nSP5+AUnYYQ3HANlkHXzhD8fjKn8YGodiNjnf/IrPg3kMdS9HIc08/UQJQ5TNG4y12mFYmp50AgA9xWCzGkTHNLF66o/mAc8Gek5dXUjeKRcR4oWTxcmC1Nvzw+x3rr+Vrv2xgttyc2A9hh6aySqGPkUJJcOAS/4aHzLoCjcQSPROrrhVZCJAw7xbFOuYNjOGHnOFaqCVXnFnxP/gucMij03dxaj7NxkTSH44E3vUFgJtlnY4jHAsT7rDV5kccrHT1e5/K4brjxgzNTBMM+J8XBuuYxfKX68N+BH0XfcDW+HdujpbmfOfn1tpa2tLGCol/Lihcu69ra3iTtZuSChQyfw2sGALy3MxyhLYOmV+WRwTLODadEgeFNWPvSOS5ydRtHI2Qbx9+vPvpxz7sLldubsRfIMHqTGDFgpqfGibAwZXmR5U8gQxj6IBJkuv0NEnioUToWbuABT3Ijh8WF63etBWN0w5IpDzqjXdI1jHXUYyMcRwYYHGtth5AGeTm/UEkFx5h7ts42NPHag6YwP61E/HCVqwLge6Lvvw8WN1ewpnT2zyVsvbNAO+JqHcMotMmRDuiGrNg1xkLWOt22VgtaHxOWeRtaHgvVtwL3Eeu7iaPIA+fFr3jtER5YpQtulJXgCozoBrwfa0O50VPITx6Geu4AbOBQdJartqfqBkP9i5T+P6eCQ/TLkReei1YMNUvuBh5I9mTk0ONdHjVdIw+yBWmVUJWYRNCGnGiqNczG0jDQ9rj1xyQzZTkYxZKDM3kLZM7w2BEYZ6DJ0GqYSKG8qTKV4MkeD6RtZO21ra60tLNxsd2690+7euoaXto7gOpyr3t91mdldDcAKmTuD5Qmx4gT8eMkxgmVsy2CXgVQ5goNHjTP3uxeikRd314P2ueseDYVrefgliGVYutH0YZ6GtGg7BOgbxeF0HwURvvWXZ3Uqhm1q+lybO3exTfoChKs14tH1B4Hl3WVJ3WAQVJTygHxRws/k79B+N+UHf477GGl3snP3NTeir7fYdrPPdPakppPd2XR3Ntfw3sdAbLeV5Vod41Ko0MB7tNv2dr4l2iTa1GnnPLZz2PWijZ4jEe/e9ddXrjzennji4+3ixavBWxlRCqVnOkfgcSMGvZRTyeSac/7nfCB9wmEej0RvKXs+rPXlCuF2WaQWiwRn8TyCA1T4o2GTdnZOjiCUcWnh1I58sW7hKK3BRCM01FujGFfNwPeMagbjbMdJPo1WOmpKWlqjKzzLiotyEMMKXbfWV7O9aT0D8g1Hp6hcclYP7SPH0LrwspMo2bJdolPnxaec21byq0/qr5/fiSHeI8LT+lQX8q2HTfvcZXHTXRUxzlvksZT2FYRFPfCylJUYBKknVdFOo+1KR5RC3pdm8kL46CvH4BeA5uAoDPJbV6LXdIIfRPhgak2wNx5OhyATyysoAhk6keAExy7kQ0GlOpJdRDZjpiAOVAKECQY7RO9KofJvrq1FABS+biSF0Xv6ClVPQPKvGO6cGEO6DP3LyE/PTmVnN5XY/ZJ9gBLvHZi7uy5vog6E3SV4PpV2aJ/NalC2epmCI2WEVUZaYT/CRxGprwwPuMbbVSlqWCmewTa4lhJEGBUo6Jhh3eD1xSNAKSccznPuHJzwumejchlUFkN/aKSn5TK483iavuI8OelctmtXSccQuI61VmmMxVsXVrVHRVfRVPaDbHXpRjxunbmDx+zLEXrWWwyjd3e5d2DHVzutuZ7cb0U67eESJ423y8L8CEBeXQa+hktDUjQowxKjasfIeYygUXmikzKXxtlRhV+X8WO2cxzPnL3S/DK4c6Hp5CmTkZ3MN1DeqQPr6Eme9wdOh4Zn4EHHZ5DQXHaPXgCVTz6CnrzlJMeIH/UIk590k2aZZoBeOxzdOEkaes+RiCsy/NgpDY/3qUc7bgekd6xXDU+zosZRDp2n8MuzlB5cO7es120b4bWyUtMeQ+TaznF5ab5tbay0E9An3/wLX8ooxpjTBuXolA+tnWqMLHtebeyx8plKWeeygSGsdXRyAw95A0O8vV3TGFvxmvfb+vZeW9vkfId6pSWlBaF5kP6yuBx46Vr1Zd00F9K84+H/GnWGxPUvicIpnTF432c+jhbyxmJlCU8+iPCBGOjQZRhepOGhilcKEMTiF8JCpChBclbeeH/eI+QwlFXo+1BHRvpaCJ192/K7bRgjpwai+GvrbV/BRjA0ID4MQNqi1MdZYP19uJ+oJATVmsZws/vHnnimPfvJX2iPPfnxfF7KYWQerJmBWB9f1bjqQWt4tiPwXquRwq9OAsFRgCPY4uJxEOy0rxS7jI6GiPQY6TKmhrpf4lQG+shY9/uUjgJGucAhe0hoGchy2CFa3wBDRQdKzt3w6MzZh+JNj/tSxPBgrU8duDVjec+Fa3UkZZw1HI4gNjfW2urSQrt963q7e/t2W19ezly0D1q3/NgAQ+mswlHpKSePdragF0cN0/raMobJvTmgFaqTF1GA3estBtEe6OCYIHikefzIMz1zrl289GgepM7M0rG208AoWgvPfBaoTgtjSWcfOp521UGNDlSZOpaH1UOnc2AcOzseDUnteYdjDyXrJftZv40RdpSxs7natteh1eoitJpv6ysYTLzaDeLWKpHjLqM694Yeg+euShC5jGjgTY2gnJIapqLoWI3KKzdCG2XFOe2MmKamM+KwrBK2Sh3zd262ve0NOvIyGXF6QvNqjrKYb09uuf2pIyZlrIxyN86RLP5Fbol6zHdu3W2vv/FOe+udW+3N63fb9Tsr7fbCersxv5p4Z2WrLW3strVddBgI+sSnBxLeS6dAJxM+lZzKS50v48mcq0ded1y1KdX5ZOpj6MjKmSnepnMirZaTWqM4A+sDCB+Iga4wEAwiS9y64r+MlKjVLfJn7LkJYU55M0njXGZZxrlhh0oaU4clklQFVFA03n7BYwsj4Keb9GCjmMQYYAxIlueQ71CgjsX9dN92Dm5P6QsOM3jQF9uFK0+0p575VHv66U+2jzz2DF7ZuSzfsovYdziOscl0hwKpd+gbXRiu8tYqnQoAq8AXnoWPnrXeiMaqjJ3n/cFYn/YoEgwdGiECOlDLdGOd+1+vAs+AOl3toPdTwqszY10YKfmhgUJwnX+NQCOoesnT02fwQC9kesCVIU4Z2KE6BeBXuesjpRo4ht/Ay4dLoXXexKLtayvLbWVpsS3Nz7f5W7fb2vJK21hZbctcr2Gsd/yqi1NQAx/s4MRR3FaW3VL1ZrZB1XiJdOgEXWybzdPAWbfBVRy2MzRAyfziut+KPH3azmUWY3027XK4nikYOxPlgTK6CAWnpjC4qusBfpwIaOTNLh+GTIWo0CJE6PQ39jzDrWOheB8mDME2Z4Sgl6kMua4+q1Qwfrs+uFvlPnFzGZrebSuLdzDci3Rya4xQ1iJjwiw8MTjyD17Wnio1ReUa9Ex92Mm6UyHnWSp5GJ0WGcuDXumyvDjfVlZc41/LN8W25MTOyge5u3TAG3moKD33XYVlpydviBkxIgs74KacOEW1NL/UXvjmS+1bL7zSXn/7ensLA/329YX29s1FDPVqu7W0iYHebitbyNJgY/XP7EChaEgmLp3eJigDedaEDegOwndOXRY+8lQoh+wQNoY+owhppsHOSEIZEBYwzPSAQ0nzAw8Q1ba6TCaklkyiAglkvkQfzotydT/ec/JxLRMQPJcY+VDEtdL78Zb12KrH8yGA9sdhr8Kys3ef4dIGXhlD7G2/OOEUA0rJ3X2G0HppFEy9Kr/hOPMLn/I08uR/MFrnLzzSrjz60faRJz7RHn/659pVzmfPXKRweWgKZz6OqjdEvRqhvFyBIap57VozXdMdlaaH7I5kNR3CfQ000a+cR9gHwyVOMRoDnqLYDUIM7nCedAQvHjO4uLwtUyzp1IDlOfWH0qHnMRrQdg2v9Fdxp6ZnEl22ZechcB/auDGP5/E5qM/yerlbGBQ/KLBw+067jiLevH4r+xevrq7SYaq0KCwjCxCCNnhhm6RluOv8tR3Hiba6vNauv+M39zAS0EtvUUNtzJda5Lc0g881TeF8s/Ov9ZDvFG06DS3K83Nu2i+MuyObxsW9KDT6pYT6BnbGWRfuaVEF+tEhAStGmJh7g+J3HsRwm1/AkdWjqPQYyRR+5B8xBsRfcLN+h+m0kXRl+WTwgf8aag0k9/bpzHbWod8adFy80Vbmr7eVBeONtomHvaeMw9cavkuDWrN+ijg+NYvsuseKr1pP5XX703nphSOG2+13Kx98do04+cVjcWEhK3FCDmmjgR6MmPxzGmYTnA72t8lfHWc6QfBYXVpqy3dvtQU/KHD93fb2G2+0r371K+1rX/9a9iBf36D87kHb3N5rq3jMGzv32xb6ur0HLYrEIZc07qPqelNQXkrbonfeCQB/yWunqydtPh9qZi8OZJxEHDj1HPlWZiI38AC4XVcCIA4Z0YYYP4BQUnYUqpWO/VrzbYLJv/yX//Jf+dSnPvXs9LRveekZ/vhhf2etba/Nc0Z1Eu+wp/Wff/w0xnWZWCeHV1EEhUZF3d1ebDsI6vzt5fbK67fbrcXNtonHu7NfzJwac2tDelaU9czsZHvo4sWai3X4hzfhUhw9duuvpUhcpxbgW0eYZlT5lUvznUIw6mGMxtqhoW/CzZ09n2Vul688nBUCGuiNdffz1QhjsJA2v0KSqQYFRUEwALOMHfBt29DUGFgpxL3eehUrDy16WVLNZ55+3Y2zypMUzh1Z7O3WCooY/HgW3COvcmgwv/BjXONh69HXyENF0+BloxxHKRSOx+xqGIJlEmmrZcyrN6XhnL9zt/3B5/+gvfbqa+3u3bvJ5xA0eKtow+hAz0pvzOFv1pTbkdDxrqxttDsLS+0sI5SLbqcJ3sKNalK9tI3CcsNlWfkuI3zJrmzxpg7gWRlY4frCUzoeOiannhzy5y3H/tRf2ksTTrKUkKNR9ejDaY1Dre4hQrcMh2Og5YAA6tzQDXjnh232rkZCg1zwwAh6OjefbwturEJUjaz7fu/AAzox5YOcNZ1QD1jtYHIkzei5ht4RUIbyFPILP7UT31H7IAp5nK/GqNEmPWw7Mtcj14tFM0nPm7nwYWt7t505w+hp9gxwhWf+03E4/GjAzRs38jHdmdgKTAh038fovvbKa+0Lv/8H7bmvf6O98tJL7RvPfaN9/Wtfbd/61vPtxvXr4cHhdAhouUR5H7rWg1USCJJV0jm94TbC42P32wTWa2LsVJudnmiPX3Wt/yQdih3OFJZtLNMzAoicqntdP4ARR4h2ZtRkrDvIEQZcfSCtRgry+B46PtkuP/lLmfb5cYM65Xc+5xk5fuYzn/kn165du0tyeQil1R2dD8ZA7/ngYzDQCo/BitUIRDiKoQBIXOeXKl/PSVDQvZKIB35vbbntbviV5eX26uu32t3ljba5d6JtwWnLTcBRv0uo4VNwzp49W/sc0x6He0hog1WCiyBoyLvBjiKZ5vCVk+4xiVMZs1JMND/K7zrSqelZ4pk2OT3XLlx4KIrisjy/GWhv7RDMZWoa6bSOazsbPb8oOz+bbr3Wc9juoU4fhB4qNL9uMAq/Y7m57gbBYG6V2uVt1Bb6xovQO7M+flFq2lMdUnnndkbhB1XmGlpEmTB6rpWWG9lnGSWI94/C6TlnLpI8W7T761/7RvvG176OJ+1Of1DbSJ21zrjWupo/D/nkqwjxJ0xXdazTyV175yblt9qZmdl27uyZ4GvHJz01NJkKIn8KShmuNcZ9ZKDRtmNzEyKnAVwa6UdrbZivs3cDFjkM7aQpbRvoWDTmtv8sNeTjZu4LJ94dsuC5ofOjlzcoU7YvK5A4LwNtXqd1XPO91DbXFjEgzkE7ipCeRQfbq7HREB8+aMuzjfr6ug+h5UFGF6QLT7jWr2wqo75AZZ+qgZJUerk6GO7SJy8d0WQ/FWnKtTy043RqIqthSI9eUnY9U1SL7daNd9tXvvSF9sq3Xy5aw9e7dMpf/+o32m/9y9+ic/48915pb7z1ZnvnnTfb7Zu3kMPVtMn2KwzSU0PtJRSJTHpukD6BC5knQH4yHc79fFbt3Nxku3R+qs3hfI1zfYqO5oRtYeQl3JKnoQ4V3DRHsMqKQNNK08mHvPAvsl0Ok9HOfapdfvrTPx0Gen8bA71+N5VFMDlmKKaQmwjzC8v6L/FKgC3An0QmPQ+f/LLx9jLDPV8amW+vvnmrLa9utW3ovOkyZIKvwo7BWWE4pPe11+mpCaI7ro23k3hPuNIu1Oi1pWbxUTit7dAoQVxjKZtRcqlsYou3hbA77KsXCzDCCMrk9FSefq8uz2cYqGD4yah4dKkpEJLukkJ77Uq1zYOQmGKi96m2G4v6d4TXcUNg6AbCINTlJYapG2tcUUa45I2XhVG2o8mrvyrxEMoLK5ji1+GVp+wwtjoF7+nVZekS5/WdPLxflPqrX/5K+8Lnv0DbtyL8Cp1lZLff2ctUArjvDx5N2jLUYz4fFroO9q4PjW4v4DHNMFJxcyW8QVql8aq8nGNcaghMZzRMJZ1GXmyT/PFnvW4jkL0pMGDyoj46gIxjqDRYFXr+GlXEWA/05a+OAiM9ubk2X3nSlSb+lX50nRh+aQTkdxlwjYYPTRfv3GxbeM8n3GEtHrTGCvpirKXhbh7EuQzR6aCttrK83FYxdu4f7Zt/LmHz4wSRAuqoaTJGND7EPrBF4AGfXDXjuwCTk+q2a6TBG+5ky1hokD4SPO2ErUdP3Wmnu3duxfN964032puvvozhfbG99MJz7Z1rb7WFu3cwvrfba6+93r7wB19sX/3KV9ubb7weB8WteGtXvcJHOZc2EsCRZXiv7kNPDbSedHE2YgodyoPW4ZqawOPHQM9OjLULsxjPC5PtzJwbL4E/eu3IOEHi2mCCNK4HqCZ6LR+5TiRBWVMGabPaksLQ0p+bUF155k9++Az0r/zKr/yVn/mZn3lfDfQBBtopCRsvgULDwQiIwBF+HA9R9byEu/LwH8/PByd7W0vAW2rvvnWjvf3u7bbmHCbS5auhtvgUXK2nzwcIiGUOGIZN5ivVmadEOU8ZwcF5WTgXZopT/1qG5xI2D/XAU4MdZUSQNRJRQvLEQOdY95WFTJugCMuLd9oCyufKERWijKFjAURVgUVA83abKUNbq9nm8BrmZlpiSOcnxTglzbLVkXg0iK/nEUKCbbt9693Mg5cAgicGOG1QeDmm0wB/6yiDWXgIy4eoGmbpkY5LsEQNoR6wl3pmDsc1IhrHbz33rfbb/+bfIoyLhQvYZgQR2pV36rHWmddwvzrFWuerUbDeTZh5Z2GtLa1stpVVvfCDdunSpeCrkbVuEqPEeZiKUVHRnJ+Ur1JK2DUaIJOyo7fEPQ2UcuB0lQ/PykAL0U6kZMFYo4s6r8Z7ODLgxXPlrMuxfCkZ7zwoWjp9VEPs8GhwOKTj8uLdtjjvignaSAeiByy9wg/apMevcXY1kCtcNHwa6I31DUYZa3jfq20LYwpgYOqRowTUVys6JmwRSq/R9eWh/WwxO0mb74VGQSPtzDMIymXTfzxzO1vr3KSORQzLrRvX2ztvv9luvnuNTvN6W1y4ndGZ00Xzd+bb29eux4j7cLe8eL2lkvFUIj/wljO1QV2mKo9Q4zDuR/aSNVHK+oUkbHKbHsfJ4mJq/FQ7OzPRLl2YadOTY22Sc+fO3VkxmiT9KSn55c2RriB38KyA89+DnYP3TPOaxPATGH5k+crTD95A2+YHHgoD/Tl/9vRHAl+h41hGO1f8M7eEyzFlPIe1Mh3lnJk63WZkEsybiFEmG2FvH0WPMCDkHJfXNtpNhGh+YSErC3YYdqMtCKRDTpXHOVQNUQmUiuyQMfNTGBJ7XisXJ1tx3IMydCWMYU86numkew+fFeG2jhLdvX0zT95VQh8eZkmVHp3HIeaJuXPXdBLZG8CpCGBaq8MuvXKHuXpSMWREFTLKD87mFX+jmwwtzfsw6XbbWFlorkUGuFY7D3hcWxu4IGhzulGpNsEhEtNhATt7FXOsWCtTVF5HJgr0wd4ByrrbXn7l9fY7n/lce+f6nbbBkMYHQDsYbR/8+Kkp16tmLlWjA0wNqMK7o1HAa97J0/6aux8fdxQ03rbwtN7Fi/7Cl59rX/zi1zEMK1Fwv7+3DR19iWfT9dQcnaqKN0YbAgOBUCntDJ3jVu6cT3Xob6dtnd2Ll8caqurwbD+00OOKIa50CYVOJ93VDG561Du3zF8qIEPw/HjkXx0tC0yu8Gidy13FW13luBx50LhmeSJGeHtTmXCFx26M8MbGRo6uTpKWrmLa2vJTWUvtrTffbW+/eQ1jeYtyawwYNLLIFQ7N5qYyv9bcSMrNtLL8DofB1UnyWlhZSwxd7eR6py+fNl0OubmBt74Cji6PXEGOl8DBdel0IPBznTyutskIRr2KnFRnZJt9fbveji06cco96h1UmWTSrDvSWBFC611HQikjPr7lmg9Cy5tOY+pQVk2QF9JW5yMLCY7xwWApR7t54Ou0lI6CbaVTrxU5Qg2gwHq/gzT5YeGH1loewfsb0uw0WoEH/vE6QsWBSwTrL4Mom1AarzvhcxSG+e4zTD3dzp7x23djmZsao4e11I5vKTleIjis38YjuHX7brt9525bWcL7RjHcD8IgYxQavQvnxxQqYy3Ns+eFicHHMDBa5pNeC9sROOrQQGrA3Gy9DD+Ke3IMmBglhus+1V6Yv5MhbTfKPqHfR8A1mBraw1Ueek7c9xjDK9x0Hgp/GWKj9ankWYuqEXV+j/vOHbpi4tVvf6vdufFWW8FL8wvgOwyjN1BUX4hw/jIGCgOQ+bdBiA0qg8vWHAU4B2n7XbGRKQ3yTmDI5JlGbmWRel5+tX3mdz7T/un/85vtxVfeaOvb9xp2g+NBW908aGtb+xjTqiv7dABnx5GN9fLrno50zVpsENDD9eO0+wzRt3fvtRu3FtpnP/sFhtFfakuLSwiyHjiGy72OoZ0P/YJ4+HUqtJBGtR+yUzEqKvIzeETpJOjEpK/SWHKnp88RmVB5hVcKX9NYUXx+imqmizjX4JoufOUmaQTp6XXayNHr0gGlSKOlca3NibCk8ZJrjfgyNF1q6ysaxHWu1xLl53qWtUE755+Rz2yyj4xuQ+xbt+Yx0m/jpd2Bv3q2GFDgbm2utAW8XV8QGhsrj982jg2jKJfYmZZNpzK/X3m2oE2cAGRJGu76+j46o7zmuQHtVa43NjaTdzdG2U5DPdArdeMqO8qQI3iGRtKFKL9Do4GWRi6PQozzkbMm7Vw6mJ36xL0yVRkZyEl1smUnKF4PHflZVnZZf92LAeEcPnsUgIwh3Wlsjbc877x8kAGMviOIgc07nOL45V/+5b/yiU984v19SLi91nY3neKQKChApLSGFpn/iQF0CB3qJJ+ea6K5TjgMNz9MxADur91F0RVWvKhVhnp4FTso5A6KvLWD1wx33MheJikAdlwaSj96euHsXKrwCxtOdYANdRRsPYfa8EejbY9POsyyg5DRGZpztLy4+0slBAXFB1T7eydoL57Oyt129/q1dv3ta5nPc7jqgx6nBMbtrRUo6jzQY1R6COm8BKkgVTV1zm3PQw7TFDpxs27g2EYNs+d6Lxt4Zd9+4ZvtDeLO1ipGYpO8B8ii9zH0w08F7gYo9QgORXKoq1fZOys9ZA2NNetlOsWwubbc1pbm21e/9OX2//6L/6999esv0AEuREkBVliCj5eOaGII9YBiJFQ2vSHk695Q/wHpKQMN6Yw2dw7azVvLjH420wFqXDPtcXepLS0tx5D4oVlHFk5pWF+8NH7Cl6Z2cHqNeuLcorOZpByygaw4QrHjmcKjdE661gjXvHWmYjiKl/WUYYXzA02klXTTkPU3MjMXLz2Dj+3QOEsHiBo6Up9GX5gnJuI5L9661pZvIx94z74h6JSBL/G4tM1OTK9/FyNoB2yHmhUvkXM7cd88rFHH5tZ2Vny4dG2TkYvPWaam8JKRsz10xBU5yvXs3BnaMxZ5qQ4DRwN58Y1N90bJ3ifgqZxuOI2ytsa5Rl5DvIVuOdJx1Ga9+22N+tY2MeDwlybCJzWpoqIqN6qufk3kxFcMPBr3lBGOls0r1tAuOslReVTGHQlNT5wktjbLqHl2erydm52kjRNtcnamnZyeaqfGaxmhoT9Uj3MlJ1Ue4fuPC6XluIzKo/Kqrbl03GWJl5/6E+/rFMedO3fa7/7u7/54c9A/CQPtMrutrOKQPvbcVus5xMi5jHSuUkMsQfVIHLqYB+KFyO5Xi2LtIUgY/D1gomrtgN57G2XetqffpVfHMO/A8V047tBKg7GBJ7c5eIquvZybcR4OT8LN4xFilUkK9S0bbbfKJ2bledVcpniIZxhOCTHrtHV1hMM7BXhtbSHTC26udPP6O83NZ7KCABw2YJRtEn684dR9ZNSqY8BADgZRm33KL8JoWJKX+mIAxENRsmNTQagfeKt4YF/54hfbZ377t9v8zbeB41pvp030FMGYcn1FQK27tm7AI6DCjkG2fjs42p5lb8R6waY1d6PzRRM/bvrSCy+2r3z5K+3ll19DALfT+ZwGF0aM4Z0dcY62xOLgP0Y9PrBVuby/D1xHHAJX8R25uLf1nfnVGGhpJr0RCavHE9zBg15udxgRaYBnJqbb3OzZGOHM3cZQSlfzn8yHBeJR00498nS+GNJ8FAJeT8+4e5wG2hUMxRfnb+0suxE2eC3+0sLgNIH8d0780BOkvnRQkeEamdUUGrwd2pAlbOB9+91r7U1GOPMYaTeGchpBL9UXVvTs+9yzHnbtz+E0kyMQp2bckGoHg8k9jPU6NFnZgGaLm+36rZW2vLIGL2yL8rtH2zBydELj47PgqjGSFzSC9tjZ1qvl6BTnTo1t4Mmv4sE73+000ibet591y4sn4LWlAd/aZWRE54BTlD6ZBhp1dXIMPayHhtO5SpsDzmOMubGfKQ41WLmuMiHSUN4QY01+56Hpb9rs5Ml2FivtHPTZWdfnY6Rnp9rUnN9mxHpLc+irTZH+6kfBOfwXXmWpY/QLRNRv8nfjHlkDg7GJmXbpyZ8SA31vhx5aD1rhiPAS9ZogVjZGQkkV9hgJCFZGmXQNEorkUjXT7t2j995ZAd4KirKTsrA9noo9/Oo6grNzj+EWPbPSQXB/Dmxyw3a3xbXyMsZPn2jTk6ejnHpVKqfMDaWA6VCKk9RZjIRAekpcq7CiXIzWmCKSCjxt0KN3fm7x7s22eOdGu/nOtXbn5s3Dhy4bCLeM2iJazpG0D6+yyD+Va1g0jtRpBCOXszm81vhoJIp+0kfm8d+OASXkX1vG6/mD3/98++f/7Dfb89/8VltdvBuvTA/eYXH29tCA7ftAzzlZ2gB97Mg0ypkfRkEzr40yetRI+Ol/N9FZmr/b3nnrzSyt+tbzz7dvfPXr7dq1d+LVuaxRCmYFBfTQi4xggaJeq55JjUhQNkYvk45gnDOWliiKtHRechcDtLi02m7dXmybGB1pS99Yxj+w4QkWYXNtq61gqF1zvrOtR+lyxrqfDo42nVbpoI8eossA9YbtFDV4emZ5WxS+Oy+dh2owpB7w1vDfEBmV3sR0XpSvVTuqjB1bORPmczrOuVRpKd8iF3YW3AetyKu4L96db5/9d5+Bfl/h/HYMYh60xigjK9ThlJXn0jbTQl4j2Nt4rq5wWdsgYiCXV7ba4vJWW/ZlDxwR4yqjjpXldcrRgWHMzl88F+/59KQf5aUjiszgKaNDu9sbmVvexkDvoEMbq67JXsU4r6XTcB7ch5FuG7uF7qxTz+rGXqatNnCMdg80xvJ2MMrQ1ZhPsXkkTS95jxP7KR8Emub7m2XA+Sdt6mDKEP2v3MBTZGkSQZqZONXOTI+1OQzz7MxY1kG7P87EDF60q1KUQAD6DEJgHZKOxwCci8EJsYO2hq5PMqtuJ93tDS4/9Uvw8f0z0Ldu3Wq/93u/9+MbaFdx+CWM98tA727TEzPk1xhIgAgrP9dtOh3g3OguDXB4TnNokMRDMPEoHEovLdxp9+nJHaqvLbzbTt3fjcIrECdPYugQuA0E9rZP/dcoxz2NsiZiP713CQVy39YZrq2vrWs18KSnEeCZNoWh9mGBWIWZHgem5eFQggonqYzcpyH1VNq5Vbx3H/j46u3irbZw651249ob7dsvvthuXL+JUjFMxECqOEuLDGFRBOf2ylBoSKzHDkABQWyJmQbiT9xPwB5fKEgajdarcNqj5gLx0FDiG+9eR+n/Xfvtf/Nb7dWXX85rwBvrW21peS0P1paXV9sK7U6d0EwvMx6KBg8PW0O+CR9qO9D1trGC8VvxNe1b7da7b7drb76aOe3nv/6N9rWvfKW99uqrbXmJzpL69ZjHQCpHDNPpfg7sbrDldzWpvFAVxDXptQ5ZRTxFx7XXbt9ZbPN3l/CU4TF00TiPA8P1sGOc+zB4DIC+Jegc6fz8Qnv3XehN+5eWFjGIbtw/limDPT1M52N3t6EdRANXUGhr4H0XI/nmm9egzXK7fPURZGAab8mXlmrlhhmj7ChXDxlZgH+txim5sNOJQeaOnYiyYNtc/hVhh5dlAOAj577i/rnP/V77F//8n7fXXn4FA32LEZfPRfBM0QGnLJxS6/si+6Bbw6x8r65vZ8pnaWWDyPnqbltZpdPHWLrpvfS1T7KT2IT387TRVS1Xr15t5y88hLd5Ft77QYR6GKt3Xi+dOCLFI9/YAL+lPBDcwiBv0vmtLK+gf8vIzxp14wShP2t0Au40p9FNE/nnT+r0n3Ib+hmlE/m0RjmXuCJLUOM8C31y7u8oeK7cj8t7XOlZHKupIeZFFeIYIyOGw9V4OgUD1Q1B2pPGnzgoBtEx75Ce51saacqKb/IS/LzYJac43kcDffv27Q+ngd5eX2qrd65lLtMXTeKxYVR8er2O4b7z7lvt1tvX2gJDvdOnMR77GGvyuaJh/tbN9uLz32jLt+62W9evYzSW2vkzKvbptp/XN3cwWPcR8oP26lvzbX59r21iiPWY82RYwisW5Clv535bQRlWEfjxcKvhQc1ll7YIiAzjzK5CUXG5ngpXXpDem8vLgEsnonC7ftWHO9t4mBurDAsx0NfeeqO9iHF+Di/2BgZnfXO3Laxu4Omst8VFjDhe0Dre/u1b8xhQ54jxKp0HxRppMFX6jBw8grf3k85Pbyr40DFooPRy3n3rrfY7/9+/wnv+vXbnxjvQYw8jBr7htnOxDFtRvqVFvGC8zjWUXO/MND8oqoKuLS20bQyFG/Qs3brdbl67hrf8envj5Zfayy8831578YX21qsvt+sYaxVY2RqHNhrNqfET0M91qifaJNGXyly76kgl0XxIl8ulNLTBnc5ZnsAk6LibF1MWFpbaCt6zHY72bVx4WL0pjIxwx0/dx0BXHEdOrHuM83u0Tz64RekiXr5G0D1A9PwcHc2dmcvSOr1jO7hX5M1Xv9Ze+/ZLyXfl8qV26fLVvD2m26uxMPhf+vegR2qoDXvK1Li2Wnx929LpKR8+7iMjlvJNNr1GO3s7823weemb32if/Z1/1RZvv9PG7m+3+67rB4bLFF06J6+sUs95l45dg71GunLiyMLpCzt6OzBlQTwcvdiJwYLQS7aH99bJ6GlmeqadP38xtFB2DtwpDu/Zh346Fsvo3SqGeBVnyP03llc4x4ueX1hst+/SYeJUrDD6dIc5H9jaJohUoyNaasdkn5Yj0c7Z6LUdqXojOjGI4qZm0UbPB3saGmXMBf2FbTCP2zd45ZSNM30zExhnP/5LdJGABnqCzvU0I+H6LBjlRSLay4/zrNAY6pExMcKmi7SMSrJYDeecuMzuslMcPw0GencDozD/bh6UZQgPWgpx3gpcW2gLGJWbb7+NcCy38+d8aANizjcjYNffutZe+Obz7eb1O+1b33yVptxvTz31cJuAMSqE0wL39+63G7c32vOv3MJAH7Q1mp6Wk1dZsoEKCaYfSmDwUNINhmurCOYSQujw3w4j+yHDaD/d5HBY7zTL2rbpMDCG98Hfc1dgaJBXF+9g2O62TTzN29ffaS/RkXzz699szz33zfbaK6/j3bkbG8qGB+S8YaYVwMmRgh7rGoY9hoTh5Am/w4jhEldfZ/dtMb1cFSCBtLyks4MXvLGSKZRb776J4Xy+feNLn2+vv/RcO7G33qYxXHNTJxgKniYySuB8luMMAq0X4nTKFvW6s9wy3qfzyUt37rRl4sr8nbZIh3jn+rV24+032rU3Xo337FK9bYbBNDxvc80xvJybOp04O3WKIec4deDR6NVMniJS3yRDUM59wcDlkGdnfEWXOOUQdZx7Y3QkGAtHRo6koIdz5eY3CteHQj4cmgO2D4dmJmmLdVKPsOYY7p6fm6Jt5qcOYJ8Cxi7GeovO37n/CXqLaWT5HrxzZcSNt99s77z+7bbJqGzq5EGbYDRhZ3Lp8pU2PeeGSqdQKEdwFezQ42Fxbues/Kn/jhwM2RsEfrpk0PlnlzOuL81n3wxX6di7mrZwg1HIy99q3/7659vW0rvt7PheuzDdcDbG25m5mWxJIM0ciUAQZMUpJgy38oan65I5dWIcq+eKpZkJhvyT8GJK+kILr6X1hDT2gZpv3w38hh7q2pg6AE5OV7l3xzqd8tKdm+36NRwk5Pfmuzfb7Zt3cBxutzu359vCvLLpZmNOoTEq0kgioI5ifLNvKp1vXU/QQcH2ug+OidDJDkM8jOb3eoKOdhIiZtRF+W7Mu4m0gwqd1VaSHP1qqqxfXk1Q6SR8Hed8em6ynTl3FiM9Vy+gqUGUramL/hyBSgCU5yrYgHjrwMp0GHC1CoM5JxuV8ecy2ffLQFuXztB7MdBFgaPgtcbZCZxZ4rl/9I/+0T/81V/91V++cOFC00i/H2F9/u12+9UvxuCegIh+ey6vVuNBbC7dbDfefK3deOOddo8e7ZM//4l27tLZtoGXu7K42V587pX21ptv5dtki8t77dmnH21/7a9+ul155FKW9rhRzOLNG+3ffe7b7bd+//V2bWm/rTg0pF5lHZ5QT/rsGOiGcKCXDfPQkGsUZLo9fPlie+aZZ9qFiw/li8rPfOIT7fKVKyjc7jDcWyvlRFKEA8UzN+vcpsK/6s5rNxD0d99tC4soJ/eybA5BcWrCj706xM7DC/CyI9AjyKoQ8jgXe2b2DIJ2pp09f66dOTPL8G26TSN0U7Oez8a71lvyTT2frs/fxaguLbV1jLVDY71SH/hpPFJJrIiCqPjpiYs3wpubCD40iLfBtfOpeTAaT0Nvr9ZVwyIzJY+ws26ZguUJ0ZYC1VxC5QNMQwyX4gZs5+8z8oCvNdGEAqgoKWY9epqOTKxXD7RGKvoR9VCTXNAong75/Z8VNdRrR5uhL3jbETvSqXXZKrxKKQqn2sTUbJs9c477p/NA7cAXNuxskR1qaX6ZZPrclfbMz//p9vTP/cl25uLDmeqo6SzaDQ19LdqXWbLuHJkQH0c3jmo00HE8MOp2qst4xnfpOO3I3QJAT8yHcIu33k0HuMGIcf/eVjzvPAimDdkzooiStnhiWq1KgV7gUC/01DyuWeSHq3DMze0cg68yB37iHf8lAtEYRZxtTz798Xbu3AUIBC3J5wNlX3RZxnt2aWbeHmRktY+s71GfbZVfkSDgWQaBDTzx9qx4ypG65J31G9KOZDAHITyzjDiiSmlf4b7PPwbXebC/y/mO7eS6HiKWkwVH2hks1ZWzJ9vDFyba4xdn26NX5trTz1xtjz/7ZJu5eAmxcTOvqtPqY3Dz33psA/LoCzR1MwYaNOpSXbAc6ZaYPnO5ffLP/eft1PiM2P9YQVponJ977rn267/+63/pc5/73AskrxN3iLQ0TUwIrY4Fr3/iBnr5Bp7Yi5/HEKBgCOy9A3qUdedD19u9ndW2tnC7Ldy61dYxyhceeohecTpzg8sLq+369ZvZ2HsX72F+7WR7COP1K3/pj7eP/9zT2U9j5eb19vK3vt3+5e+92L7yykq7uwmzT8iIqjsE51xBU6F84DBGnKbbPo8X5lDJV8Nn6OInpmbahQtX2hNPP9uefPJJFHIrT9jFU4ObB5oE1wFrcDUoPnnPl0EYKpZRxtMJs80p3SWxAqMyOr9pz40h0chFJhB/kD2lCJKgsXRzJWlv9AvdDul8cSMGQS/e4Sl1eX6PtlYVmiyPNriUppK97x0tFunUlVUToUf55zG4GOfhIsKci6G9BgVZBYzRFWc6PQU8D9swppaplSwqqfeRPLTM9Bg0E/jzniMYFd7zMt7A4ei6bhU3OAAH8DXXCz1ti4oj3ZyA5yzUlYbSRTg1nK4yeZOU62qCuJZRdW23IERGry1D4DHofO6R9tjH/3h75NlfbFNzF4HjQ98tDBxe6ey5vHlqe3yZyOmZ3a11DJbTCyfxMHfjKCzfervdvf4WnumtjAyy++JpnBE6hn3kxGm7bHIfvjuSGmiVdZTyRrqFSKGb9JZ10kbues8HqeYrGstbrvlJG9tic6WWYMJfOzTSss0oHY3z/sqnsNLh2MHA04wwOdbD2nrwHr5GXqo+gSZPqCc+nARv0zknOB9vGWVKHu5j7BVJ25ONpqCJ2No5O+Iwj/B9YFtGWUPtmmx3tzvZVt3xznu7eNz3T6Gn++2hsyfaExdn2hMPn2s/++zD7YlnH20TF+DZ2CwePaYMnkTf5TOyrpkXvmmccRQ/n/sUHfK8KUyxERbCeZu71H72z/+UGOiXv/K59tV//U/xCCfb+PRU1na6ZnZ5ZRklwSNjWLqPMqyub8Cgg8wvb3LuZuR+ucO30dbwEhc39xjCTbY/+x99vP3iLz0Dsw/a9dfeaf/2cy+1z379zfbG/F7bvqd4IrwRIxiiUHCumPo5fmxyuzx7sl0+OxGjPDvl8iy9LpQJIXb/gmm82ZmZ6RggDbDw8jBvzLfKXCuNEWUoGQ8YhashU7VVpbPqLKdC0DIPrjIp6NzXmOjpKcAGqiZUeb1DPWXrKGNda4Wtx/lD00sp+aNOlajXG4VW2DCcZogSoUziYH7/xUuNQugFVyeh8nhPA6eQSrdQDwCunY4wc+51lJayZSC4DwxvRGlJy3fshM91vCkzEeL1+pMWSSEf9yFR7gnDo4ZCD118RUsaaGSkVSmV+VU8ozALlve9lzJEaVxGTeNRRifplEleqgwfnPPnOkvlTk23uQtXGdZ+sp3jqCq7KsZPfJ2/9HA84Rge8PNlkuX5m5nqmpoYx/vbb5vLtzHMt9vu5iojNF91rk7wBHVoAEAEY0+nQK+QV9G59jNP+3scla/gSzboZ1v5Z9MqpGHSgJzcD+25WUa6eJVOP/LhtelFI1oKnQuQnb/0zP4X4U/RxjoFIv/yEgfZ5WHnY+QYHfSrPKZZRzrXwCcv52HAUM7qbI95nENPpwvGypGjmsghv9Sx67r3WooYNLlnfmXX1UnbByfbDviub0H3dbcPdu3+/Xb13On20cfOtk89/XCt6rjyUJuYmWqXH7rc9oCztbHLqGEGvH1r1vl6nQGcIPTfDlV5dwO1087REMTVUYvTIM7vT85ean/mP/1bbXxqLvd/nCC9PtQG+t/+s/+z/cbf/+8iIE7su/rARe4+dNCexECqKKDp5EQ2IEcRLl84284x5Pelkpvzy+3E2L02NzPTLp+fbX/yF59qpxmufO3Lr7ff+uLr7Y1bDNWchaBFCoIylxc54Mj4if02M97a1fMT7SOXZtsj56famQkNoAaWehUeBCdL6bh2B7wxOob6IvjgaSF9buEYw4rS+tWNlCeq5BFQg3rJzymRegpPGyV/DCcKriKpA5HGwWjIH7yoGGJo1IU79zn35YIy2iqXoi0+JVRlvICnwnFiMSEbo8waaO9bt3nR7nhmtDPGj/TA8xpaiZeGODJj3gCntOkaKCGZFryThX89r96JHQDnabf0lTQ2WDCWEwbpnGvwypgUblFufyGnI43iR9GMUjCiaiWPbQjcOoaKnqc+0asT25q85JC+Me7QUl46baGpGLfj9UUVX39GIcfdqwPa+KCunRjPfsr3Obra5eRJcMRw+EWThnMxDpx4jZmnLboxpgg9oBjnmnpxo+22hfptb1/GWNPdhZchxilRWpEmbQYaSCsfDHIgP9fkcXrJdMPh1EaRKLLT6wsd5MGAS1YAcez0p7KBNtK6pqc6Lnq6yrHyFFiRDzsbZVK8SKPSlJGHlBGeQRj1SbrCU/zsGG2TD1fTQZmurA7lIpfyGxAPXTjTZuewD9iNd26stTfeWcsSv/nFzfbQufvtlz75RJs4Od429k61WfL+0qd/vt1d2mvPfe1b4HKvPXz1TFtgNO6qFCgUnXVJpk7WuXN+Ds39eYrXeeFt54DR+3o7f/mR9l//D/+4zZ69kHb8OEH6fKgN9L/4P/6X9g/+m/8qDNUYi45esWuV7bUVYp/0x0jTozmE9O0hpx5cSnP+4vl2cHKyHezMt488cpFe8mx75OJsu37tdvvq89fat99ZbEubB20LIXH+CooIOIyeHj/RHrs02R5/aBIDPZnlOc7/zuDJ22PmpQTyKmjxXn344HQC5xpqQWmkFVoVW2/h9ImxUM72yPAIvf9VKDQuAgvsElYVdbhHsK1RCOD0NNVDfIWXvZdJNsuhwnC0jD8KVX6LmEmIBabypL4qXwoh/6t8KSv1SneqKQUGZcp4pLYoi3iLp2DL0KpcA95AT33+49L8pZAV8kIPxiNLubLKQD7YjvJWhQCgirkyrXBTYcvY2CY8XEYNMU6cW53xu4Pee9GxDES++gIO3ciV0huQMTpdPWqaDVzwMR93XIqW7Wh9ODyBzENzYcoPldrxVwrR4YQGOA9yvPApelMRtHAEwLUdBtlrDb9DbOlnnWPQwCG+Hbjrm+vBsN2k1kinJMP+PvUhX0iPXABQGPtDpy9dlVvxsd2mF52QY5e3cN4Nnr/gGCQ8gVbkP5RRUmoEqSxTZ7JKO5tV9CtD3Z8RGGoE4sN061IvNPqZGydf5E1ZBrhvI2oAI3vknZyiI6Rz3CUtDyBFS9xTpx0H17Rb3bpy6XybnR3LOwzXb2y3hRU8YuBs7ra2trbcfvZj59uzz3wEO3Czre6eaH/1r/0n7eVv325f+P0vZyGAKNzzATx4u/zSTsyRmrjI/4kJn70kE5GKoSm328OPPdV+/R//r+3shYeG9v77B2nxoTbQv/m//8/t7/+t//JI0Ibesn8G3TDBPdfQIpbJo2+jF+NrqzNzs+3Ko5fa2fF77eknzrZLD023O9fvtG+/fLO9Nb/Wbtxdz5zVzl4J2JhPi6dOtTMz0+2pR+faY1cu0MvSu/tyiwYZuApIX+uscCiWNZVQRjcPirhn6AbGPZ2lmCoWowaeYS4hiis1aZdeQzfOhgifCqgQkC9ZyWs7vYh3RTj6X0p5pJjk0eMRS+sc8Or5SzHrHLlLfkHq2fX7wc+/oa54sqTbtsofM5RyKkA8e+5nzXJXOOpIR0abDz0n2in+pGQ0YbpBJfVVZeFxp41NjMd4G6SN5QzxHOuPekij7tBDmPDAl4Zsrgpl+/2rTgtY4C4sFStGCsOVqSCNNDKmeFV75R9Akr+MpoblpMuF5C05nOZww39HXPHIbQtIWdr/8ttjhylfavpFmfOWN/ijHpfzFe3wkIllHm0k+ZG7yIL0wThDCOoPhMBNO6R3jAXoid9Atx6iO+oQ0TyWMUYOyJ8XrQhFE41R8VqZd+SQMsAIj2I4HV0ob3rgBcdrm6QXGnnjz706Dq9pj/Rx/X5kVJkHnoWsL7wi2I76GIO8LTzsRDXu1m8nbjuUG1//l8/VeajHY+3s+bk2fe58+8rzb7fX31rB651pDKLb1s6Jdu3Gcrtycaz9xT/3s/kqy/L6vXb1kSfb5z/3fHvl5Tcw/j5oRtb49XcNxFnMxMfRh/xzysl0SIcoqbf32mNPfbT9g3/ym+2cDx9/zCA93quBlrIfSLiH27bH0ND5OsQdhSnPxaUyes8SR0FWIBWUSkChIJavcbvF/gWY5V4ODjFdVH/+/Ez72MeutD/7p59qn/5jV9uf+tSF9mf+2OX253/hcvuLv3il/YVfuNR+6WMX26Pnx+JJu9WiD0km8aRclnVubqqdcYmYS7cw6C4Hm55wCQ9GWhzxhusIXgjuaeJ43E/pCZvBLY+fMSwnNC4Ilg+Osh8D5eJ7wRzjKbLniyLcU2gcWjuvnTYT8c2579DYz2W53A4jwhDao+lQgiNwLe+DD/Oo4NDzBEevT6ik5iWPewv7oOsU+LqcSXxO+IIP6dLSTib1+YYdx7ST6NFpuZShbF7dJo6dBE7OyZd7nHOUhxMolmXoFwNDPMc4l45T8DdroyGAS8RcJjU5LJWS93amnicqC8KD/77gYr0nxQFx8EsawjOfymaaL6xM+DyAC1+KGUdeTsGTooPtEUflqWSr6GK6xgoDHRqQThmX4flsZJ9h7sEW0ePmcM3w+AB5O9hYb/e2N9t9Rnj7vpq9sdb2SNv1RQ/P3UVue4P7G9xfJS/nu+5eSHQTrT1g7QJn11U3OAvwTAOdh4/gHO9RmdI4K3NImbiiBOWd2jbTMCjeC95Dh5O2EAMPo+tr/3qkmvZ8QYfr+xpjRzVcRy6552gyXx+C1hSKR+9RVym8RO6UveLBaXTHL8UbdXIohwxYr7R1yavn6rNR+ffTb8KeAIBlJycwzk5VkRbZAc7k5FibIt093PVos8cGenlikk4OmT1oe+juWNvZXW9nZ0+1h6+cb8tb++3ld+fbc68sthdeutmm0d1PPvuRtnp7vq0vLLYxaDahHFJ6BtmbQg6maOs0R8C2Cc6N47RxDBzHoP8pjqeRD3VMvD+IIL+Oh/CbaJf7E1sH/coLz7XP/ut/FUFMZVjnrAAg6h65DM5eHJmRpRx7uqacNJlJuh4aWRBihqr7fhVjsj39+KX20Nx0uzgz0R7i+vL5aXrVsxzP5gEOLkPZegEdoLAIjhu/28Mrk4bTCEa8ZnGiXjsGFcXXb7un4tAYyc3Rl1RcppUHGRyjJHgXfkMuG/GoHPbOKFmGuVyrOBqbCK21UzawBgVDQ5PmsRRInKlbD4P6uJn0KIL1m0bsD3rME7wor3BJu0zNgHVWnAx1adCz5I/7Wb8LvskrIewwiB5lRrWrYMWTA1imXaSPvEo5DYojhqpbBvlNPeuVho6WbEumIrhpuoULv5A617Y7tJNuXMszvSzvWcaHaykqTKL1DEik3tQjvcWdtsZD53ZWbwx5Y9jiSTkyocuSnuRTIW1z1e9KHIfE5ZH7in74Lzz+wJjGafGde8YLJX/JhOfUbVXWTzTE+PoATJTFU1yS33YByyb4j1Nb6Ll0tYDX0scRTar1mgigtM/pkOQ1nYw9GuLFig/1kJpyoV1gVR6R8VS6WK8wLSeNLJFRi7SuSoc2FT/kZQL35b3esNmktzDlofAjI+TJCIR0aW+QLuLqM5d0lhp0jvI89csripyiDW5y5iqMpeVN8kzBk5PtpTfvtnfu4oCSb/L0HqPqc21n62R74ZtvZN/lvDykviGMJ08pewNudCI+K5GGJ+LAYFtO6cTgCNBefGyci1Pt4oWL7S/86n9GR/Hjr+IwvNd10NGPBx0UEdg8KEbJt3PMk1xPgtppiUM8dbK8RDgQA+gewnrcvip9e365ffvVG+3l126212nfiktwdk63tZXapc7eXYM85YsmHB2iKiAHvo21hdIhJD5kiqJzrnF2KOVaT4eiGogYJ4VUpXR+ECa7ttWlVSrv3jYe1ZbeySD83dvAE6o9LsB3ezf5MkxziAt8Mma6QZlVKFUH6zpgZLC3BXzhDg+NNAgHDAmFoUd3b5dyKng89b2WjdvByTaoxHr2eu73KeODqns+NQdX22uFUSRw1cMXRhlMfCPbyBDQtu47RygOHJ3SiOKrQICQXOng5CMwLZ+yQwfldT57Jc8GnI5WtVA316Xo0AAvNdMe5iPE6CMDKnOG6wmaihCqYFk5MXPgEQ07+VLmGB6KyUvr1P2wmMYgRlW4xHiJ6YCHKoAXo2c9UijOgfVBSsrSLGK19SS4asTtlPoUjXj10VE+pSS9yFv4+OCOa+4ZQgbyyu/ihbTT8Jfc9Y7LchSq40DXGNkBThnXMqLpNKhTbNKZkSURHLvBkxzmPZIDD1U+aYnWdZQm3TWOZnZO2a+vaDgdoakL5sWmhf8lL8g25aSvhPdgW+MwSF+uHQ272dcpR6VEEXM5pXXJQ8vaQuvxwZ2OklYqHbjroIluHnXx3Ez7xDNPRD7fuXm3TTIK/NQjE+1jlybxgMfau68vt1eff72tzd9p4+ji2cnW8NXauelT7Qw2YXZ8HJtT0yuOuByNncFO+HKTcW7SF7vG2pmpk5TxRS9sVdrz44fQ+z2GLqIPNNhQtz6cHBvPMrlJ5xb1ouGgSnqaXlDG1JeYPdrTKWGlJHpya5vbbWllq133Se5bC+3lN+fbjfn1zD3lAQX5I8wwnNIRykipTyJdO4oSxrvQ+9Co0mWUVzjkJyioebKMsXTXLgUNtMEfYdE6xIOgPHm6txihRNDL07ADkMQl9PyPwGeelfLuv+ELAc6N+XahOJZCgI3luY4BN41z07K3dOoqA+DcqYJN1VGCw2ExCSqtS4hc2hRjr+GGfpmj1DibjxBv19GAMMRdPPylMaBDLPjHFJzEKGtO6hgl4pi5TY1CFU9Z60pWjJoPi3LfdnmXcuEVoEMncLDNPU/hBX4akAGWHlenueWluYjmRRbqiGFC6ZxLPqqr4Cg/0ikwrduywsh50cfLCjGzh/WkvQSNqg8+s2mRnSdH79dLMUUP5RyIMZbid2+geSAUmMMgHjXXWu2PkRyMsnzoMA3+Nwqr43+IrteRf2VBOg3ywrnYHK9WWa9lbt4BJkflVb52+vvSVCJ0zHakwKdk5tXj6YqXPz1cAQw4ZSP9wFbXKEP0vKLPLSxbcXLCT475ti48IqaTJnKS50Li5PK30+PIAj1wRpDw8GAHvdzYbLubW21m7ES7NDPezk0yysdoL99ZaCt4zk7RZCqF6PMr3wrWeastB3QGh6kx8M1biRy9tgPvU65OtUSPbd8DDiW1DzgouDHQMH0SJoxpgFWSxCGTHozoIRSKo2Kh0Ol5xsD4Ci/EX9/YaTdurrY7866ZpiecnY6SSky9rUydCEohUXgioioPdSoQBoXHNO6akuzkVbDrqyF6vYI0l/BUGvOZRw9wUCaOGqkyIOXVpBnWZX7+WS4KyP14x+SJAhEUzDzUilHxYUspDyUAoYBrHGm7HsegCCqI5bqKWkcaEINbSqHimNTLJJjNstLAm7kePBzgOeLwAVI9mTdfGYkoNZ6UtLW8tFZ5o1zWQ+xGsaYQAEydDv9F0XvmL8X2lgaluAKCMbplpMuQ9eaU50wZ82uQhrZ4387YtbMxvkO6rZSjUW7q80FZDHXyD/yhjLhVMLc1KSZHdArtrDeIVPs8tT2uRHB0YgdXc8a0kfrSNvC10+vpykI9YAW2+TpsovmPdyLWHQfDfLYVVDwXjhgGh9RRdYWm0tsOCeOTz3qBh/mkRLWn6gzfhjrkT03lKfnwyDzCVAY4hq+h2dAmSxZhE0JnYfMrOpfBLRodtUv57PgMRQ9p6f3eASQP0XZ4Lg0kgUqkHCmPebFI2nJjbXmtba/vMOpEPxnt1QtAOCN0mPkE2OYmusuIG33ZpnPcyv7wRL/uQ14/LLBJdDtb30J2K1uj2zB49KMSljOa1mXiQYaSiAcdaGc9VS9FMToM3ENhXOq2y3kIRR4/VZVhppFzFSMCd0/FYIi/Tw+6vwXxt9s+8Man6CH9jA/eeXpimGmZeFz7x6RLhnM/81ARpn5LhSAvykUyPaxG3l508CK4JgP1q9xGcSG/ZTQSKKvGMarBPY2NsGPASEvn4vw0+KTbATcd+1JW61dHEPbgVnh5LEEng3mCArAGIxNF8ZadXQx8edTCyxBuvJYTORKxnpxreKM0qVLUql7yRzmkWdooJGE5XAa+sDhWOWk0KN1wzLX1DF50mhgjRRRPovWIR2+HZb1Op9nzp+NCO1VOadHhUajXkzopI45JIwovBlFZYQgueEM6P42ABqSSglvwiDxVW4OPt4ajtR12TkOdkSsNifQSLkdDySU4B68cUjYVET2r86Fe4xA8S86hXmEfdgykRYaRLfXEtvW64v0nf9HosINPBDfwCw7+AUvey98kEasTrbbVb+jUyXNooIFvPR6FK83TTsMARxzreoAzXDJYLVoBJ/oWfIpelrOuPmrjKul2Ssaa1qjr9B3U67c81W1sZltcWW+LaxscN9rSqnGzLayut6W1zTbPuV/3n1/bagvk8XqeEXfiGqPvjS3idlthJL7hzpLElc2dtozDZ1zJcTdxibhCJ9B58yBDUeoHhIUFP9H/Pgcamr0K8D40yr7KadQL2sPQuWez6c4359t1nGu4y2wSJdR9jBD3NdRY3uYXJrIz2/Im3lJt/2hUkGLIEOqirxAICpIConAqMLkmeor0KioaxiyzQ+jTg2MgY9Q4R2T4WcaHQ8O8IYWiNFRUymuPX5E7wz2NVeWpWMrG7RxVQuHEmxAPFci2aFAHj/q40nXPiFxRsiNlS5U5WqbaZIFKO2qH9ylHPRmeA9trM6k4ZRgKZ2mXwrYlPKj6y4N0msTrMpDiLZy0MXX0a/IHVuFyGLjX8x8Ph20i9nuHcIHj0Xal8yFPWuSfWfmX+echn9dBn/IJJMWQmIcOoeRkaKt5rdtoJ2FJ84n/cE+epE7ui4vlar7bTlMalwym7eSrTnegr9WTKWXI3x0Pw3E+JnCos2p32pMOyBFeOTjilXyWG2J1xNUZx9grA8qOvCeNTFbGQbl2aE8+fyJPkHOhm+fAd3STe8R6hjJ00LTPXJbteNdUpJ1JORC5a3oBy7k66dSQbejRaaAsw8MTdiVNHr6T7vMSX3BJB3vyNPbiflvdwYhuETGyyxjXle29GNlFjOvSJsZVgxvju9dWMbCrW3ttjfMNvG296Z2DE22XHsRXx/1OpvtZr3N/DQ/buO4uk0Y/8LErLUT+wYYfaqB/EsF2amT9zp1Twr6KmU28k1Z5DBEQ53gVDjWpC2qOri1FyBAO31raA8jSgl813oiXYT4FWcGP16Hwkyh4Bajul7CH8sCQGvEufBhiBiJZEd4qo0DqCXpea1v1ELuAD4aY/F2oBRFjqgCTZlTA9ERdKZJ6VJrUpdetwFsnApx0bwhL/ExX8fACNQypb1A8csRQcIyQ0yZbeKgQdTUYkYGe4OL9UqgSg9DLkQaFXFd8aExI8J6v3wrfkUzRjUKiJn0tl2N1vBqNXod4lnGynppfV4GFmxZyNAYmwfzpgIYK0oqB9h5j5IOHbaXeTjePdsDAMqR93iBHpsaAn7pTF3V2/puDtHQcQ1lDlbXKKheDaBxoHDjg4gdqO+xMXen9Cx/ZEFzwIfrrocMrGNV+GxE+DjjHqSCfxcrAFo8HoKFhx8n6hd47rZQb8DfkY6jEbJYkz6WxRpo8vrJtTvkTfOSNtKEdvv2a0Qwx0zkaTEeOLjhQTilvWWPpR8mIRlY4wUB8k04a93o7Uzf3qr1Fk9pIzFu20bbYDv7EOcaZspnmKDnxZu985EXsCnAccftkyaZImHJAbKMPiTlSpzEbagmMPIWF/6VHyY5XaWPdfF/D3NzccPb9gxrzwIOCpDhpjLt3HCGFqDJzsMUhikeR9EFL1g5LOI6wG9tIOeCkrEe9adL9HE89tJE7xaHOOOUiDAZwFEpBBJ5BA5hhIsbXoZxGIgbMqCwDJziRHqEyIiROK3itUsjUblxSZ5SwcDA1xhwjaz2u4a4HWcWGEgpOQKgUjDJJOIrdaAgbkBFw2yHd9FZiQDWWXJdgCVvhBaYRemjUauMb8QKWCm5UCTmabt6qT88PfK13qK/HwExe+UNdEnLgYdVFeqeH5T0Xp6GcGbpyxsCZX+8u+S1tLBxD+36dsqX8jnLMp3JKP38pRx25sk7TOIpRry9H6uh0KZmr9h7vsHqo9hRcY8qBSzY2IrvGLTXTfkvbzu4AdFqVN0l+M4oXMae0wWOMFqEcCtsqUuRDxuzgMpViGesynWO8ZO6lftKqrgFvUeXUusXZex4NvXzkSRypz/vpfKg/+WwL5e0IMt1AVslNsdBIrLsz0Ude6TCAYTvTJv4bq+5qa+lUddzqjlMpmU6Jp4/r5QO9ifF2epyRMOcnnVf3iR71OvJ2KZyrLuamptoU5ae5n61OSXe9vYuB/WCZ6+DHuXZ98yTFp7gxddotT027n5g1//f32mk6HHymNuE9cPCYfKTVev+i24MOVP8BBHlF1DD7yRvnmP1asxsZGRGXZBI5mdwLKBBJ49I9NpThsF+mYrX9ivfE5MnmXs3lbVWZrLNWiI0Yw8FmRUiEr/CITxkT7g+S6NaTCp5Q/Pir5NKr5BaFVAKEkHPz53j8pwCTqKB2Y0RyFC+neKj5dNUpp0+GOuuP++YwqEDmq/tRJqPIcvRhnVlddhcvR4IYc7twMJQhJQ5F0xGKkmkxGnr2dkLUYwFxPt4+hD97jHA8xDX5gGMILqTHsx/iYZuM/XwoY738Cg4xOHNt5Cc+wdnbgcPtypk5ycKtEoSTIAjheiuZgTOUE0baJx7yFbrX6gViZU0bbZ80rSkpyoJDjOjQlm5Qext8BVtHEsgFJziYBv00asGlyli+Nh+y3QKpkHvkM5ftP+wkKd+NtPXW221l1DpOJc/IEOfi2kct0iAdp9NOerukhZ5EYYTupjn6IHOJCTrIeWjOffMabFNoBm99c9ZnCxCJO9YJGcBR3NNBhE6SmxRpaDUC6bAopowJNPuzJE3eiBP3xE1axlMmnXt9HtzRSEYUrlvGs/MFFr/g74oMsmauOw0Rhkt08eZ86ckVGZVsHWQi2kZanhG7X1pyPlv6eDsPISljHm2To3unU8zzQQRQ/+EhDXufg+01KoOR45xTDydRVKI/E3KP/wdI8gHMvecwiET3cc6bX6TJ9wuzU9nkPHO/MN2SslzhyRCbWE+aAQgTZdzhk2FgxHClNgKo9HbrUfhJfJfDmdIFSk0oD5KyFDPJ+nIkQykQUlk38s98iVzlqxHEKNvgQcSQEGPgB1QsEIUhr3XHyzvMB352dHsMHcHfbBXs6KqeVB9O101xA0zgBqb0AlePgdnbZ6aceM7f4X3rJT10HHCKAuMJ+RARWMkTOMIgn5HqQmPqDVgbGEMCpjFIZZykaaef9dn2eJ+UtZhTLPt6emls1aGhKe//OC+I3AuthnyJXh+noXjaBttnnXbMppPXENoH50AJXK+rQ7ANwzlp4ilurvBwlBIQBQaYdgrFrz5S6R6nxjX7buhYJK94c0K7TIsnTh05V+58lpF70KLDQAaSL3gAG3gk0NaiZa3IKZrattCK+7bdYLnQpiquuogkS0hSSn59+FrTXLmRewagpazPbPLcRjnwFv9CX+lsdpLi+Xthm4AlXHniyNIcnT61/UJRvfihs6R53W8zc7jEGAG/4L/lPDLN3UWU8gFacjpCdwp1h4ttOtMNbm6SYL5t8jj/7Cr6e9DkfvZE8f3dUzHKfpl8nfxrWPA156Y5T3MfcIjaPuggIxOkt16aMUbWIYoRrxdm+RZP9cx1VI40NH53sIYdwhKMaxbH2vm52eYncLoAHirZcWUc0ktBgYuBzmJ44EXoERaBel+pUeEURIXc9c/5kW7Z9O4WBQcFvQTWoDBXntTpL/VyNAKnCxs10GPXw0iNdDUS4dp3eR9xUPRa7qdHxG0qtXSmMqhTfKKU3iT4Px4TOHl1aIA7DYggEDgeU9ZSQ1oUyxhPRnwpi+C6bzfkIL9twRifqk1u0rkEvvkH+IZODuma9dtH68XTOdl+7jnvqBtZBsE5Sj2ZwZBY3DYSVVhJbLPImvsaHUMelMWYWOlAD/NDO+eqSUj0IEzp32PNt2NQsj839ZImLcidqZfMdQ9wIzO287AsR/EcrgWu4dTApJxHRzjIVY2qpGM1otpEJE/mkYlAASb0Iz3w5bWwrV2DDEyP4TntTT2D1x0MBzz9b6Hwj98peHZaPnLDN/n0yMdpR9pi3iGEpj4fUbm8oZ7YroHwwjc59VOnIdc5KZ1wisLpO3lIA0peM3LVWSkaHPHWjsQOylVZ0IFOpjoaEQVvYLgKadxXwh3l3GeEbJ793Xb58mw7d2Yile9iVbO4ANr2D9F67SZsW8DfxKhv4WBtUXZbWaF2+aEzl4fjnOsgunJsF37tYKA17vt2RtX0DyQMmvRgg5U6TzQJkyZRsAmOzvVEJuSazNNAwEgjrKEMJgIijUPECRSpvGTvOxyBcRSempmE0PSou7tRKIVAgCp9hH8wwgbtYAwm97vXoJCp5GQq7xUGq+SWm/FjlHiIZYjrhZPyxm2NmT0MCo0CJWmA0cOhoaRcrT+lUxoMkXh2XLqhNUTpabNbdUq5CLdtUjFVELJmfnKAc9iZeS4908aCU7CqTYZet6sSxFulM02DW50PdRLrKxxlyH3YFpoIX9jeEx/bDT7iZSi6SM8yRNIhzSJ7cBPekM86Y+hNH/C0rrTRugJJ1FEalMtmjDPEtZwAq+Mzh3SXJhrqo+gLNnl5CVgkBI649uj1IX0ImQ/X2Id3lEnHXHDS0Tj2o0NRLnx9r3cwecCFHDoi05joeJg/MmM9ka1UkfYfttUEcEjg2HkbL5jY+SWt5IvH0JCyVq2Jre0SSC92RDb1YtWPdBgx7sIdPHXO5Z20iydO2yI74B74MV7K6SCfBOnUadV5ZduCeWAhK8h4mCFc6RN8jmhrQpdf42G7SY8MCY80eesuku7TAUW4R+cO3XUOss0tsK8+fLY99fTDbXZ6Ont7ZP8V6ndaYxxcMpdMeuao3eMDQz+BI+fnsQ5fTIGA2WdG3gGz9syxfSewTSfaNOX8bNgUBuqwCQ8wFOUfcJAl0FmJa+OQY0JvjPP+mqdL7bYR5g0YsW7vR9yCmTvIqcMXxE+uZ8Mljcs++YXqPr5RpIHx5e0oHN4uRdRDinARYzxI83Z9vbk4cNwTVZiM2QgGxtew7ciAIPExPgJRjUsJVd66rgAMypWHOcAUL3DoihaFBB/LcSd5xNM6oyTU771AFb/AsPwAB/jlyTq/Wul2CAbb0w2dGMVgiH/qK6+n11XKaV0FV1zy8I+QNPEb7quaoiKcPNgiCjuJxNB2yB8jTDvEsa9CieIPNE+b+KsmDm0cgmdlTAZjPjzEFa5pXucTXaHv0AbzJtI2OrWCGYxzlEflsRfdrU/cyzAqK1Yq/OKbSHSDaaz7YkcYcPVSpyF8ED/qF6ZNlKZVvmRT+vc6Iz8evd+9Ye7ZGWYpqqsfhK3sfUfbPIe2GKFyWNAMr4nOdbtKymlyOa++9Y5Y+G7tmRdtqLM8+mqM/LbuaGKSitc5HfDNfep2t7+suxcv8kivKuJ/cEPYUza8qzzC7aMh4VmN+ZS9wBnqjVyT37rCHxIzAlFkiJ7Pzky0Rx+91GZwzPIGIGV08kIDbIN00GC7GZeOYJxB9MgRuhuMQVzazdGRjjRmhAdy4HGfvD4w9IiRxpv0Om17wKE0+AEHye3wYzfCWL23nIpQQiDTjc4t5aUVGJQJe/LsUHoLojr0iGCR3/nq7GhGz6hCqrAKseJQBq4UJkYPIdCYweGSjwhcMTz35L44dqOkcA0whJ+nzhhBy5gnQjRwzvMYB44m2Z4uzMK3TnIkr0aCy8QKlZdDBNajDgj/cxc0IrTeUGCjpODDSdWTXBW8EqfUSzQEr6F9SadADIYeqTgGkcGLgebd2BqjWMEd2ENeY1973NvruSFGhqGkc8vxQkGmlAu6Q0sHA+KghyacXqeY2/QYHe6FZ+JKmcxxO7+NV3UKhXNayDbabnlUw2bLAFO40grYASh2/qWTlZ/k537qST7hKJXiWpQkKe3KpdaxUhLlYR7eDnWGt8P9SnNyjp+0sk1Ec3QDXXymNs9DIzsLrpEJz7mofNwTB+lkW/JgLbGMmzVadZrJuaHzxjoKZrUnMpICPSdpA7y0R96RtXvsabYwMlogjzSzHuuTbtEJ6I0MZitW6ahMD+1NveLilcC8BAHPuZv6uTXklcBlUO1oggppHQ/h+HAyU2rqoHJw0g3OWpuansjr236KrL5l6LJH363QaWDkDBw7pbwAh91wjtoHgz742yZucZ456f3h24fgmGdhNNSfODpCP063BxnA4MGHiLgMk6AIQJ8zCjsgjvNMiHmbJN8UhHIqJPNlnJcwQ3QIanZfE5/g3gSGczwrIjBahAhCIgIDcTWwMtZzCyr4UX5hyhRwURH0SiwjUw0xLDKJNKPlNBzC84a4CFG4wosXwPHIQyohjUdwGKvewuUomL+E0noUVGAN6T1k6O1JL1uVB27ol3MOXHePuHAjfSjj/xhA20q7u0FNRLgPjfPQhqwOGOhReB3BJUPhfCy/hihTRebPj/pt79BuVfiQPuTp5WIIuI4XaiNMEgbtKLpaDtgagrRPY2gO28w51wnACXzSA5/YvbR0UsLyHAOTB1qZbpI+lXsg0yEthJU60t7CN21Odo2O6R5Nr2jdyqLz2pYrmGWIrEuaeBmjTLmqsv5bh6h4VZ1ftTtruUNbkeCmGVJeHIngVHPZeIW9LHlCZc+ln+ccu9MS3OCLtIwsACPYySfwKuNpVeA4yNUYw347SphEqvXbiacKKqv6QwNpwb3QCryll7GmyQaZogzVVw1Do0MP4QmOLGaTvlQYHDJaQNfTTOobn5jIp+229jS6J9oueXd8CEj+A+h/gGy4C/cWaVvA2uS4aX5EdGP/VFs/OMn1qba1z31gxmADa41rjxtEH0KC3QMPIc2DDk5luCG/DwLrgSDKZjoUgOe1ZhELPo0C+Tn27NNKul8RmIDQp2G82wbWInMfKt6rdY8RGnpQl9kpuP7IayNleB+qGu0c3A9Ej+qwt1bJgK8opAPhWkFV0WJuOHeY6JysSp5VF86F6kWo9FyDVEkW8PWg1ELrjnCS1us3UymAaVWr+XI0i8pEPMrOdXC07eBkmnVwiBfIuUqgkYkxpJCG0vsqqkA0NH2IG3mnnJ6RsO0KjJYrxZJ2lOeoMbFuy1lG3PpctPlUco2duMWYCYQKA1t6cO8eebxlSOeYa9tPHvGgTd7WAMSIUoYsAx4ixZ/GSRxI04DHQEv3lBde0cd60olIB8HLEqIvZLgc0fbkwRDH/uKGherHtfgxtNXTdh5VFONFiTssVmaccwaxlDN4dzhNea4CNnkJoZcWBZoZ4QRtqwd+p6irln9Se3CVpp5bzwCL/O4frp44hI98U2HWCp8eTxuqgzE7tOGnlLg+PcN+4UlHQmglDOqKwgEf7mK0ycu1V7Y5IxgMoW2/x8jAL8MoJTod8iL7isgOry3AfWdxoVzKhyDkMx64PA6jLPS0zfspogzKa+gMjZQlH/iDQkjVSepDcrf7zYNxcIEAbW9nKw8j80CTa1w98LQOvHvyADly5hSXm7HFzgx1K1e7GF1H6HkByyPRkXv27UBWNmDXyh4GHZd7JytHHnyQRT80qIjvZ3Bf1vETB5njGfwpdRTCIVgQUJmhkyzsJCYHPWzn0xyC+KzbYYgEU+YUd89V1rExBNb5SLiggSnD0iNKoWDKofrDlvjfGrjvfBShlFuh64YbPDUGUQIRKlZFuLj2XhRMpANboeNItjIYngBngFXR+qt8yhREQFedHisT8Id6Uhc00juJoUWguzHtCttj8oovUPVAy3tFQDlm6R/BVuh5Zv8NBF0llxGZTkh0+FpeVscl54TUKZ5E0+vFm5oLdqSihxYDaWbLGs2vgbWMgXLiqKEVh/oEUY1M+v1en8E2OL0kvcXTe4m5qxzVdToA22tMQVtqjiP6JNjWIY/tUf7EfxwZKg8TGmjIyVPPAMhp5qowPHAeN0vqGGUYwqucIT8aLMrXV1NoVyK4D/j14Xoe8Mqj4K7sWx9R3EhLvcCTV44CEmwHvE/0rrTWcBHyUBQ6p1PQgvaQMspJUKCdfhO0RhCdbkPTBCLBUiZ1WwZd6TiF9xizw9GWRxTUNEuU81S4W6bz2G1GM0IKTUpfqo0aWvKQbsh8uTDFOXhzDY3TLut1VMe5ndX0pA/9fCAIPYFzCl04RRm3hsXqZr7ZvZ118nTkxqCJeVxY52KFcTpEHyj6AYlxjtp77ZIf49D5c39wHclD2jzAMHD7wYa3X3+17UBAv7fQl3VV62G0/wemeLXL0QXlDjE2YdIG8uZQhVEH5ckH4dwjljPKqfjDm30wP2aA+8IWvAY1yqYWkK5t9nYRgdoUOphRCqxEWmoQEIQhwsh5YA0/WjAIslAKYAyDikg9ZeSPCfJgVEW1FM+yZVD7z2ujZd1QqhTHes1nfuCYx3RijMIQDUkb7knL4w+eoiwajdyvvEYKD01IIn+liAWPpoRuKh3R9tIGjZJKc0gXy6Xt5MlIYlBk2z3gbDxKK1oewkYOUj71DzEYEIID7YqnWRzr90UnIdeW6zBCZDLoTZnmQ2TaCeOpPsc6L37oCYZuwocYlumGsrxxoVtuqLEfCTlL+yAN9JDmmW5IO0HDdhmFkDrs1DTMGvAjo+21Mfe8JhqsW9ysKPCBezga6vCFlTxGEo0W4FjtP2qHtHQOWQ9UXMKXlKEIdHCPc7+wHYPbDaJEI0Pxz3pJx/j5cK2W/9kZhJD8SdMQueqzTRrQoQN31CnOVknu6Erm7pUbztOOUFsQ3Of6NCNk56I7/aVxfa+0tWkfBAKPAxbAWM4fiAd3CIVhLoOskXbVmEZ9iuMksB2pWz5vHXL0KytT9ErTHGfA6eGHHx6w+fHDofy8h1Dcf8Dh6pMfa5sHJ9u2ygFBHIjrIdtrwlfIZ1oxzqbUe/UOR5zIv5cJfR8CZDkbeVW8rN08WYIR5hKjXIMnqDeUh4dR8Lpv8H8EyDPrBq4KUB5VoIMIeKgICKXCV8HMJYQ9SThRAhgcxfLausgrvEPDNAhulSV6TuwwLSFjTOvlzOfRPMLWk4oS065SaOscBJsotLTDmE5hUCqOwi/cSllL4VW4mtIQB/PFYzE6p9jvHQuB04NlhlNvaCM6HHlyeHM4HrY3uB5BOjKuQ0wHLs+GqKcVQzN4i8qGxlAjIn0ESXo8Ltss3vyc3jpeJrVzjAGynNfgJIzemRmEpfcoPw47QvBKIFHPOg+2klbtLRjQTLgDTKPlhGr9/JW8i4t12W47dY6GakOV8374AY/2bOshXwvX1GMZcYBGMfoDPlbkbWGY5nSYdyznNwWzmqOPLjmGbpx3b1XD271iQ3hJiIzbHnETtmkdPhdxaMSdKHbSLZ2P3rP6OJynvXSGveOIvKe90mCgBenCtJI8ayDZa9/k9NNnD18+12ZmJoB5xBsgJL/w0xGLBHDFkdr4gSv39MDrk1tG72PcOepF28EnjQqX796iPcdGIw8oFAUedLDxHiBYjC/C4OeBivcQWebDiLysAsVkesWaS3OtYjckipvrHmemxtvkuGSvtHoo6HQHvW6Eyeid1CwHS9jCCFJNloEkxCAYPU8dJZCVRYFHgBHAKLhCCPe7kBYsgXJBsB3HvdGUJ39/qNONZnnaBUfkUncViOKUEnoPOOZB6Hp9hiQN5aPMKohGK0pX+Qp375lWhsvSWSNLXnvJqleBJg8wyFyecgyOOJfxCi2/KwZzYVHG+clOI5GrY0d0OEIXCqbOgXpHdLZ+U+F7+EdMsGwoQxnQ29uzLmKO1J37hLS1aFyggaZHHaimlTKGd50W4FI84b5oCkPY0hKamdY7YA2Mcho44gwwm+S/0INfVrnw66MvkUvbyGcVqcZ6pDhlClHwI9HOJfOi0N661ZMM7QOHbOQtfhKVD+55nbqlVwwg8AK3YBotB8qp2IfC+3rJ4iffzCM8jsaigWgPozjgWlSY6QSsZ4hlcMGJ6oaiCalXV4tjtaleujKT+Xt58SrZlI/ImzqG91s4e5cgc/0LLPlyr81Mj7ePPHapTWGgcfwbvlvb5+jCxGwh4TUdgCNuXzzpjmBf8ZEFCgAN3tLKY66NJ7OlhM6hcKZm54LLgwyD1D/YYA81hbc74fwOjVeOTJP9OTcPBKFjy9yP6xsdkrghyjQe8AxH1zQ6p+SGKM49nYFBU+5wgqCSjDEfhEarTh6ZqnA4TyaXYgBIU0nCEs4NlvEhRX/lVJWK8siwypJjV3wFtSt5wShYxihLFLo8mihyylupCqEx6HXnDucatTIIKks9/bYuYOVX5RNzXuW7cEdhxWUwLCnvNelRTNquYsZ4d5y9l9oNwNMCBKdKKa+DHPwJy3JpP9FyksdQnSZ/1FmdA0PLAddu3M3Qjbz5i7ZFJ6PejsZI5am26FXZT1THUm2sowasG1dD6GVU2ww2I9fE0EFVFB/rl6a2e7hvWnhis6CRw3aN49DWPqXQjX74OeCtFnkItDSnjHPoTV7xKMBDJCcViqFnqT9tDR5J5ii+1Ae/AiLHopfydMgTKrQeSia/yETO0JnMWWeEJYK9nVWBNOvyZXm0BZi2RT4MsqoyDvjEYBPKkHHthXXY1hjnMt59KWAPqdM08dcRwzjn6z7KAnDKSJvPtkJb8pS8cg5POr+BQp669r0Hr4v29/PFfqc/lIS+O6ZPBHxc6IeKttB5p1T3qCPbFoOzz7J869CpUx8I7oCj5TTIZahpD/Q7wLgPJqNtb25Wox5goIUPPmCu6rMy0CET9WCRt4A8cq3Rltyu1tCDzZelkaJJ7s9gg2ewnU7o+2VovyTtzlazbtQvQIyCC/treA5zVUyFhF+8IZVOxVbZ9bhgWOSaoNB6riGIUHSh5BjjwrGUkrw5VqxQQqTRSX29XkB47EJ/NPxUOLkWhsdB2A0xBrQjBtayRtK7B0NO8g5plrccN0zPif+HcjI4TOY8MWJcxxgshDbKDj/ER1LYErVW+bewONcDM5XXW5YV3gCWQoeGW5y5F2NNKA+44zV0wP7jr3IMRwB7LIXkLNkrUym3UZqamWRO4k0SOu2SRtlO76ILxnYwtIdpxyr32vbnPOW8UcYhPD8sU7DFxZ8p0sv7XVa8DGwjcISxr6EfqApXyXdQ9LbTJrVwrvLyLzgGgjCUjwBNME9vW69HHLKfjPlAPfLnT/7JUx0OH0bG6Sgea1BP+8CS8mkJdKZY1W20IeQ94h1ZwNEgPIM4Z0VTblO4/iQKZUks9BJz8Mi/jGSBEZ6ZXTxzj/IiQawVOjUNItTIVoyyARj+Fw5tkJ73TuzRvnrInHnsgpw29Q3ZLJd2Wa9t4s8W7eEAMPjK1GlG8SQWbPnTIdXxgwjfXa/Xcs4VbbPEc7/2a7/2D//m3/ybv3zx4sXml73fj/Cv/69/0v7N//2/pdkri3eI8+2JZ38mlUdNFZKBqPZcEQTvymBSjQ5nZKgPvM7OTLWPffRy+8jDZzCM9NJ2ozIieSgWWN8Z9F5jZAhdMEv4kxBhyKlMTflKOcrrvcKplzOvx0whED0f/tWfp5SLIHKusBZkW+cN/mIEykilJIUSu3DlnFigzBG4MY6W8QahDKgGsZfzstJynxh8bcNhspgEtfyzjOeh+nAR40kQfjohSwz5BqiH53qyZcQKv+QLIhg17lt/DEsV6AfvHLUDxLoBM1i+d5J6ddZmmkqs95broHu/rS3caFNnr3Behsn5YoOgxFvF84/T7wjxZIGX3CqqAC0RPKLB1S5TB1iBEXDik1uVPgTTYzT59Wkv25SfQMwztCtAPWhBhvuRC2lPhhiu1MF1kiwXCToKwYUIfyMDwJA+wjJviqoDwh5iKjcSAkueWYbT0Hww2kUH8ydX0XGo0BRv5cPGwuVnx56VQhxpBelEC6ZjsO5cpI3C7p1AUBFW5R4SbI90hJ+OoqfG2y5u75e/9nZ7652ltrW9SxZ4J+5kP9inDpov6xX1glmjtHj7ASy8chyyFE9Z4ZipP+B47+Ennmr/xX/737fZM+dS4scJ+zgMfmn8jTfeaH/7b//tv/S5z33uBZLXiTtEvY5Ci2Ddx4PXP3EDvbWx1pbu3mkb62ttdu7MkDow4XuEgX8Ddf9w8CHN5MQYvagCQEab972zfkdIXv6SFdhee97r6+k/MPQCh/kK5mH4IcW/ZwiIwqXCdwHJ5XcDPl7pEIJXnX7vUAYhJY/+EYZCg0H5XiFKVZo1hOPnlPmB9fZwPJPlBwP1XaEr8FH4HvlU9OH0e4W04z3h9F31UdF3YHnY5j+EwHAkDGVMeY9V/tBwvN7vRaMfGDo+gPgOucr1sfDdcHPTf9+vzipd/4/oFFwr8RBmOpE6PbzVw+F1TsDvR2igIz+r29zy48hHc9ZJFIydAMeC6L0BNqclMcmUpGA43D4Kdc9PbV165FHO/lCGHzl86A30KIzCKIzCT2v4UQx0jdN+QKh5oFEYhVEYhVF40OGHGuhRGIVRGIVReP9Cd3qPpq2+fxgZ6FEYhVEYhQ9pGBnoURiFURiFD2kYGehRGIVRGIUPaRgZ6FEYhVEYhQ9pGBnoURiFURiFD2kYGehRGIVRGIUPaRgZ6FEYhVEYhQ9pGBnoURiFURiFBxjey/rnHkYGehRGYRRG4UMaRgZ6FEZhFEbhQxpGBnoURmEURuFDGkYGehRGYRRG4UMaRgZ6FEZhFEbhQxrek4H+UTbQHoVRGIVRGIX3J/ygDftniOf/3t/7e//wb/yNv/HL58+fb9PT0yR9Z9jY2BjO3t/wk9iHun+m6I9CeL/b/9O4r/ePIpvvlT4/KRl6r/X/NPLxP7SwubnZVldX2+uvv97+zt/5O//xZz/72RdJ/pG/qKI1PoeB/h//+l//63/17t27XP6HH06ftvnvf8g3+T7k4UfF8b2OrH4SbZ+Z0X9472FtbW04e3/D+20w368O4Lt5836Ngre3t4ezHx7ea1uO53s/O8D3CssvnDzooLO7srLS/u7f/bt/4Xd/93c10HoTu8QfaqCVOA2037c6+2u/9mv/07PPPvvXOP9QhL29veHsJxv8uvQPCz/KgvPvFx6U4X4v7Xm/woOo6718fu1BtvlBhD+q7flBhvJBtOlBTtGeOdO/sfrDg3j9xm/8xp//zGc+8xKX3UBrEL6vgTboQo4RJ4mzn/70p39mZ2dnml5m0mgGguUeXKtHYRT+PQId6EmU4MH0gKMwCj84xJujs9on7jFS356YmNj80pe+1I3zFlHv0x7r0PP7XkZWD1ojPU50msOxpFHjbFfY4yiMwoc5KKMj4zwKH6bQvWMNsfPNGuVunL12ruU7hhTfy0Ar2N1I96kOPWqj6SPjPAp/FILy+mDmw0ZhFN570EBrhLuRNjq10b3n73AqvpeBNq17yRrp49F7PY7CKIzCKIzCew9OXfSot3w8du/6cHrD8P0Mrel6yx67Rz0yzKPwRyUorz/5p0+jMAr/fqEb6e4xf0/jbPhBBrcb5O82zD+ozCiMwochKKN/SNhHYRQ+BOG4XHZD3eMfCu/F2H63gR6FURiFURiFHz98X8M8CqMwCqMwCqMwCqMwCqMwCqMwCqMwCqPwH0xo7f8HgGRaD/QIfV8AAAAASUVORK5CYII="/>
          <p:cNvSpPr>
            <a:spLocks noGrp="1" noChangeAspect="1" noChangeArrowheads="1"/>
          </p:cNvSpPr>
          <p:nvPr>
            <p:ph sz="quarter" idx="1"/>
          </p:nvPr>
        </p:nvSpPr>
        <p:spPr bwMode="auto">
          <a:xfrm>
            <a:off x="990600" y="1382939"/>
            <a:ext cx="3505200"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a:p>
            <a:pPr marL="0" indent="0">
              <a:buNone/>
            </a:pPr>
            <a:r>
              <a:rPr lang="en-US" dirty="0"/>
              <a:t>Once you are on your own, you need about two months of income put away for emergencies or to pay living expenses should you lose your job or become ill.​</a:t>
            </a:r>
          </a:p>
        </p:txBody>
      </p:sp>
      <p:sp>
        <p:nvSpPr>
          <p:cNvPr id="13" name="AutoShape 16" descr="data:image/png;base64,%20iVBORw0KGgoAAAANSUhEUgAAAWgAAAG4CAYAAABo2336AAAAAXNSR0IArs4c6QAAAARnQU1BAACxjwv8YQUAAAAJcEhZcwAADsMAAA7DAcdvqGQAAP+lSURBVHhe7P1XsKZZlp6HreO9N3kyT/osk2W6uqqrzRhMY/xwrEiACAkQFBB5KemWCuoCV7zQBQN3DIV4gQhIAUUAigAJQ4JBACQGQwCNGaBnenraVJevrKz05+Tx3uh53v3/WdWNGcwgurqqqDn7P/t8bpu1117r3Wubb3915s7cmTtzZ+7Mnbkzd+bO3Jk7c2fuzJ25M/e/ftfTOf67XDfMnyTsmTtznwV32jmeyeyZ+6y6rox2j3+o+3cJsM9+0HfdR8/P3Jn7LLoT/A/K7Zk7c5+m+ygYe/6D/t9yf5Twer/3D/Hd8GdCf+b+1+AEaeX2zJ25z4LrgrBHZfMH/b8F0n8Y0H4UnAf+xt/4G3/1hRde+Eud+z8yt7y83Dn70bvT0z+0sTpzf4w7OVGGfrTOujk8POxc/fu7T6puR0ZGOmd/vBsYGOic/fu7H4YX/z7u3yefH0YOjo6OOmc/WndwcNA5+9G6/f39ztm/n+vp6TldX1+vv/k3/+Z/8Nf/+l9/k1t/KEj/YaArMPfh+/FDf+2v/bX/51/5K3/lfzs3N+ezM3fmztyZO3M/pNvb26uvf/3r9V/9V//V5//W3/pbArQt5DH++1q/P6r75/0ANC1ev4l9Ui3SmTtzZ+7M/f+zsweytraW852dnUEOGsRdLP4+o/kPA2jvdQF6kMSMXMfHgvuZO3Nn7syduY/L7e/vO/6l7+Lu97kfvNFFb+8LzE8A+syduTN35s7cx+sODg4EZzG2i71/rAWtM1BAGoD+o8KcuTN35s7cmfshXAdfxdvvA+au+8PA96NI3o185s7cmTtzZ+5jdh2A/iNB+g8D6K47A+Yzd+bO3Jn7EbrT09N/J87+uwD6zJ25M3fmztyn6M4A+syduTN35j6j7gygz9yZO3Nn7jPqzgD6zJ25M3fmPqPuDKDP3Jk7c2fuM+rOAPrMnbkzd+Y+o+4MoM/cmTtzZ+4z6s4A+syduTN35j6j7gygz9yZO3Nn7jPqzgD6zJ25M3fmPqPuTwzQvb1nWH7mztyZO3OfpDtD3TN35s7cmfuMuk8VoP0+md+Q+1H4H/i015n7U+ZOjj+Zb/mduU/ZqeufhP+U8OQHd1LyOp+6wo/jp/+L/+K/+Gv/yX/yn/zK/Px8DQ15+4d3r/3+79Y/+x//fl2+cbPee+t77SZM6CH3Dwnq+QhLBF2eEKa791NvJ2zPR2J0w/f29NfCwky98vLVGujrqaPDvaSdGOaTZomYudlTJyfHOU9aBvGxT3KvfaKmx5sO8/T1cl+fILgWn38tIkF6e/o4PanTE/JqgfKop68vJ5SipW0iXnfKbj5ESvrVN2DKdeqXbBK2l7L3pEU9Jkx10u7yI+fe13XS7Lrk7TX0J8+klxg+aYf2rz3jl/ikJ63mFaYZ3zvQ2Wju47Z3WnpJ0uc8a2Eoi3e69Mo/AiV8bx/JcU648JdnvfIH160Peepz41j+kGFaqfxklnRDeYe2/CXv0+ozvU5+Cd9J0zunx6bd+UoQ908I39vXz6nhpDmxfJj/BA5d7X6nrAlLvuQjWSSacKHBRwlCbubVCe5dy56Lbn08oce4huyUiUdemmd/fz/B4UHK22iTb6GHC+97T9Z0w/T1D1YvvssPnrTwpo1LqE6eppFyDQy0sNxPfp5Tpk7qLZ7lhBe9ygQRe/vbfvONlna0zrvDoh/mr6OeLQs62gjxH3z9aBh5ykH6kgfHxEMnfNDP8fi0v177zpt159a92ts7IF/C8Az17NAgnWihJ/KGZ0m9c2w0epm7yU9yew2I87lUmJay+fRLX6wXvvxnamhkNM9/GGe9PXjwoN566636z//z//zn//k//+ff5vYW3i/QKpRKU1yj5kPn9Y8coP/B3/p/1f/9//p/bkIsmMFAhcDMO/zJSaswgImjjM61cfj1d5iZOIlgPVilCEzfUN185kr95b/81ZoY6qvD/S3untbxkYJwDPYpHB3mIwAKh+DQVdgjlEXh6h9sX2M+ESS959eZEcYAKM58zTEARNoneFCh+gcGCW4chLgjpIKqgNHEgcqPknaeEU/BOqFHYRq9XJwODAWMTrEE+/sH6gQ+UeAITReg+4hvmYEOH5HOUaOJ8iiv0hVQh4YGEnCnQ08iEL+PvPgPvYcRHOlKnSQPyiBPjw6S/yl09Evo0WE+gRblT44KcYefJk86x8eWBXqkwbSgJwpG/mmoSM/6k+YoM/f6Bv08Gw0q6fdRAPluGqln4kVCSNvEegKmllWZ4Dm0CRw2aCeUVaoEKPMyRsJYdsrUQxpHB/udsJSxU+aBIQENXkNPN40QLo9T5oPkJz/jAZpT4p72Ik+ScUJZCCcfrCPrKmU8hBdc98C7Pug+hVenMErwafy2WA2gGk1++dp6o16IZ70NIFPKTxqJDg2HBwfhcw/3ZIs8tIihl/h9QyPVPzRK+pbbOqGOk7ZPIRhvOfmXsqbRJB+fGq43dWBehOyh7nl2pJxj8MAQ+NsaaPWCLCN3Ossgjf3ombnkc3nWE1ctjyHKM+xVow1MOj7cT57WqzySh0fwTV1oeqp8jIZvo4NjtblzWn/nb/939do336jdXQywXqmGv5FrjSbKi5d7vRAnj3UeTsJv8CAkoUeE6uuFxxhzfWGgZSCe9Fk+aFi+9nT91b/+92pybiHPfxj37wPQjZpPwcmb/FdwZaKV4C+V4ZnEeZS5CnoT6D4VGyY2JTdsDi2M9w2XSuIcYegbwhKFwZY4wBZJ4o8K8DSgblyVB4VTifWxvnAKcGsoTLPlJf8EFZUlIORN4piOFa8yKqxWRPIyD849Jrolgz4fBrxinvukPeVmAN8Go91BmBDeABYgpNDADBSdNDo+aYe4bl56gzW+hHCzUTBJS6VJOMqXHoAxjYBvgNopBz7lDPgA1MRt9/Aqt2F4ZppHHRqNq9dqV1FVcl23jgQe+d2KjFJEIVsZUg6e8480Eq3xMfXaPKlwtz0kRkvHGjZfnPkEmC0HD03b4pNDaJLWhFT5CRdDgRZfgAtveZiyt9P8M4tGt5YsckXY0GNehI2EmbZ8CT+hkmdHyEeXV8pcCNERJyBJWBup1K31wS17ix4b/ZIJP0wbmTjuyGMLSxrEtw5bPbR6gbA0HuZFMuGHOtH4YNrWifl3ZEPquef9J3IR35FXGWG6PPfaeJ4J1hoz0qQT3HqIYzyd9Z4ye49DTxh6SjwaOmmXF+2POPIAH140QyN62ymT9XxMGAJGl3d29mt7cyd8swiNImk0iLJrjOaSDT5qwzXSVkPwdJiI2G810N8DONNAP/G93GteMdVY8BiiPmFntp+8S2V1Mu+xomytYBwcROxjGfYpVDLG+zAmjML30NK1CmkKYDzUqhO+cwTErOhDWuAeWkWB7AThiLVpxVlzTwRWMO5Y1FhcNPuxvPo4KgxPBJWMAj4KowKY+3jT9J5EEScAbwFVuFhdh0ZMK+69lJ3ETk+hqQPCWiIQEWtM4TNoF0wsZyxj8lI+omy5aziBQOsbGgyj8B5gJR0eYn1w5J5mgvSrGzKrF6EL78hD3pqZFmvCcC9AoQJxTB74QxsFLwQD0zfbDhXyuwG6LGiWj9etcbF28JaXo2npPtrYQHkU0frwnooaZpsWdWfX3oav22BGqQnbFNw8G5WJSz1YjmZJdug4tQGVP60+YGbqLg28DYPAbMPMtcB6fIhVmoZInlhQFb3VM7knXCxgro/h8TGWeA9xTjmXMU0mUmqJDQ+TrvkmJW/bSW1pHJGP/tTnHaBreeE5ho5OuSJ/3EuJDZ9w8BWZSw/Q8sK7lA1DxjxauQ8aKAqC/J5YiWQXGTFBw34k7VPlqTE496XxYH+H+3spi+W0vD2Yo33IsgXLrSdy5Lm8aLRbnBP5AX3qgvdTj9zLYyNbh8oi6ZuHjYclPCGPloRyy/8+0jziSB79yEiMK5/pxRLlhuJTtTWIF1cGSEvgVdSG8KMDPTU+2EMPu6fGBgBqIqQBlj7CDg4I1MTjWRoxefEpOHL+NFwgwhqjovS5FR828M9bClurRK/br4GsFaqwUqncUwEbyHOtQgrQCr6Ko1ISh2TwVmYDERW/v3Mu/xUmK9pKsi4UIIVNZzxZJZ1NMJswqVABXghURLTA041HYNOF5TwpdJQGsSJqozsC2il46DKPZBNCid/CHqlUBNOqVLjVYe8HAKHheI+u+n4DcLvSWkDhEdcBBuJLs+lb1pRXKc25WZK4bCbPBrZaUcSFPmtJ19/reDjnlEsL0TySlrQmEXmoemj4k6e849x6U1nyTCZbLkLpuw1lrjnhafjSlN68eSJppG3XWh4ax8qShoM9GxHBBk2UQdwztQAkNJjmk7LwvAsWIRI6rOd+QY3LNOo8OAKUtAql1WEly+VQlQ2Y9WDaFpfMYs0eAsoHBwe1jz/k2rqRL3azret07XGWP9a58myZQxtlQD4t44Bla0JN8bXulcVWTwKGDbGAFUubfFrjR16Ghy4B1yEQh5zMP/zlf5cHAc2OXJh/5I04lkdeEoi8NFIaGBlMPnsQQFNv3LThOoYXAUErjAA2nBoYcr9b95atKyfhqXmH/6YLCPYPkRX84IZgrJ5afOnvGxim0eS59CgVNGat4e+Pflk3pqUbGhxKWWBVazRlL8c+bjSfKkwyBnI4r88GWd4aj/uOhXMW3tgbsB4jL9ATKbRx8LqT5yftJP0Td4IPbMDDKBgjEV0foOWeqtPAT0VtlrSKpDXdT5g879yT0VqR8cZPGO6ZngIjSCPUVpAVbFdcgWtWhxXTBD7gxrOIOGmqHA3QEKYApDUeKg3B0TNJRNA4quQKuNIbYUOA+geGIjTm2x1DbF1aaDIWcRuIQAOJOeHSN4AVnzxb/s17Tv6ET/db4XcMch/h5kgCoaPb9Q5BXOvkR4TYDJ7QzbPOJSwL4ARQiJMQnXw89tHQKMT9WhnSQYIKuREFYfnqeKPCrzP/1lh1ykB4OSR9ya9TptYYckNtSD0BQjQysfSoM607FT11pJIQ+dgMoUEqDw7oJdFAHWHVC6LWXegmjkAmz6LUydNHPutaua0Bss5auQF7AslXeRlZkWbC23gNCoCd+js8bA1AG+oY4NiAw0wsj1wXNOX3MeHsIbTGtaVNZuF5hgN4Lj0QkbxCh/yVOnkiQ02XM+vR+MpPeiE8dzxVlphX4zUybbqdfDpkEZY8ORGYcsOn3OPiCe2GkXc+7sp8t4zhI7/WU4FOZDYAz7kNlTQZ0bq3vjMWnPSsB+4rD+aDHAnQNq6OOx8f7hHGuMg2fAzPSFerWZAeRIeGhpt3clD5s8ca8E99f8iLlBfGalX3k1f6KfbSpEFv7tISFjTZNt4Rz5R/G5NDfIZujsiD58fKHb1Qq6ZVxifrmkZ90o6CZ6ii7zRdkEHqJoCqhwvNY1n4DD/Eg2EC6EcAAf0QAjSA8PQrRFRaP94uzCDPBBK5aTdfwZHxUQ4YbLdaQYpwclSYul1HlcNATVARcn4ROMNbqQF4BQmirGUOsRZJW8A9OdFaF/xRagTF8A0gFFyEVvA0T9INvnkmTdInDcQxPwHd9DOB57lhEOIMl3hBGjrLRLF5Jt2WpSlHrAN40KwQw0EjQs3TxJWeuKSr8HUaDbxPnAjMEEEnnrQ1oGzRUgY8MVve5kd4lSLjkPwSX94QqUUzvQYcDRy903wanPBfEJGtxBNwDYvPuGvSVDK0qIdqeGSMs6bMOtiQ+B71XYBqHrmy7jqXDShUPsHGPLSaUHbupeHxWfK3HhuVAVJpDB2kFVngHD7306AOYHG3sI2nXT4bwyE05cB73bJ3wTCNrJNhpNnSbzyxPpwEjEVt3t4PKcZr9WVweZJ0eZbVFBwFLAJ1+KBsIlvWs3XMM/VBb5mlMPVMuNBLopEj43Z8nDT4zFPSM03LEHAkfmS8E996Dq3G5s9n8VDE47iUCD1p4/c46bZc0sS5FrDGGoSnjiNHiYys0VhaXhsGU7LH1UueSHyGM5T6ARLpx3sPmMHYM39lg6NZmxRO4y8yQ7wMrVr2Dr0hBN9y/XRcePNJO5k4jtBOYHWNDPYDvIAtaGylyKj8YIzAK8NyX7CTiWFkey7TVIa0cjJd9otYnfsKjoJvGrHWTANFGhqmG8W1Qm46sVb5mUZjCSlH71tlKQxN3f0JSNabFdepPK5VPLtrAWrH++yWpktIN9a4CIL5JTA+4MMTlSHZKjEdTAlgAhwKpddJC2FMT4BnGYeDD/Kk35UPKqaAgTdth1OyLItr89F3iGzA5bGTtoXuKon3zDsKJtU8V2ESn4soO2GNH2bFo/zE2d/drf2d7TrkeLi/D62UrxPW8uvjki8+6aHYue6U1XqCznbLPA2Fixx06r0TX9DrHxqOsmrttUjtoAKqiI7FC3LeHABEA4LdPKHd+rD3lDrHggulVLaPjx2759goPw0YND5Ah40u8tMFWXlrA9CCykPSxaoPUMp3y0UdGS9Ak59gpRwov62OWvqyFOAmvyPlxXvd51JIeq1nZ4218qbh49xn3oiFG3m0l4WVGuOBBh5ZtBwZUoisNqBNA4zVGNrJJ4BtwqYbgCcs9SlP5XXyJL/W0CXj8PSQ3pzl9lxdkB3qnrSkQbEEyrLP1POUQ35zn+eukiFTgitz8A8L++hoH5o56qnLA8pjvtEPJyCpN4fANMq6PbwQh1eWBpQTfBpP7oXfHuH9MVa657mWWsI4Tu41xa1DTg6tC8qjlHwarsPhT9aZqb3hACcMleFWlOJpR0RbRr9Pxe3B0EM9zNqHWfEI0AFCtU9F7+G9t4c/CEMrz9pYEvn0D9bA4HC8Qw52lQRkhdqJj2YlAWRUQib7dNDjxItA17qM3FJQEWyBMgBJbSuAaUQcJ8sAGBVNvoJTV1FUtEg0+SV9jrnWIVxNoD5UjObbc/+reioJEhnAyTIuCtlLUrHMOsMhegXRMVmBuTVGneESwVoLruPkf0AgSoHCwkMLEwCDltbNs/GSH0AJiOdMNwVKmXXNmvGW5RUIVHro4l4mpqwIw6h8KbuKjnJaKVHCjqJGL0y7gY+KYJi2lhw5IK2uNd6dcDVeho0GAV3HIS1bslL5KBfPrVfTjIXMMXw258RH+bXUOnmiqwEeG8sMGxAnctlRD/kSMMI3MG2gqgSEds6sv1iTnOdHOgKa49yxtgWKTD43cB9QLtNoCHikJ38gxKo3/yYr8IZ7XXlQXnImPaZDmgFTnpNEnHSap0aQy/6ojPAsdSOpnlO3GT4kbniUNOCpZcCn0Qpv8Bwjm5Sn1RXROvesFwXn2CEmegHKurLwJE6nDsxH3qTHwrk0CdjhoWHJT1DuNU1SVMcOAHt7FjQJrRast6Nd5MEJT2UWOk1XcYIvyn30mtAH5KU/MmvpJcgh9O+Tzx5p7iKbu4dii1gBrsC/fc538XuQvHfcU7skvHN4Wtv4HcLuE67D4o/Fpcf8J3BNAj9hJ2m7MktmczyEmbZUBwCb4GqLdRBmtevGtHbvAK7vwzSqtA4RINMSNo67yk2FpJKoiG2sub0DlAZl63EczYkGKvKYNAQxx7e6oKTARBGpZFPwnhUiUGcViBWO4BwHiBAs6FGb0shEubXCVbYmtCqn+KagHeztte4qAmVcKyeTEx2J96gVqyDrYkUmLMrkPYOhDFEIwh3s7mGxkiZp75N2JqmkTSVBkOWpwh9QcO06NAq4UQjThXQVzjJ5La3ceFKWgKfDNdzPGmzjEMl0A3y48Acv/Y4bNsWLHRL6bRwkV7pVnAEAJQ0Iz8wrCkp6EXrvkXfzpGWy9JrM18bCMCp41uASJ/m0ZKCTNKTFQnHT/KQxYMF9waIpPBZY8mvhAmTQ1OixKi2P9EID9yxP6iXArkxoxdvINfqyVp5n8iyyAegnP+K0BhOumg4/rXH5n4YQR/TW48nkl+FsVAFr7gWcyVtv3IQNH1t6FtNnXicfypBhDu6nR+DEeHhkQ9v4cLAHsGGBNisSQOR+GkdpIS3PlQEfK2Pyj1CNp/jGP+SNo/SFDuIdAMzKUWSLNChN6kawNp8n8xryzPJwrbb2ohiuljGeDaINgSNLoY+wlieWb68T7g3slT/PM/RB2QdonG3QHCuWDpvGjBmTngbdASB8YPk5PyH9Q9LQoNO4i1ePCH8Agh9AlpiyDy4EXxJWUOeZOow/JFzq4hN2nwpAN2W37vsoeB+A7OQLD+CAlR+qqETbzggwvwzuw1CVXq9l0a/n/iA3HGfSWsqAvvcH+mrIiSthWwNR7hL26BgxAjxiwgM+ff0jVC2C3nkphQQiCIpKn6sXUKJe0ukfGa0BfB+WOCGShi81nKJYGs+IIqCC5TI8Uj2AYvCbQvWr1ChgU0gCWgZSj6WmRZqWv03CuXTIZXIC5ClCrhWaCRry9GWAWPSkpcBZIJVDZZQH0ttNuwvwsRLJUmsrS7E42oU7hRbXh/fBI8dPHXsjahpK6XJG37ITgXN6HE50BkSc+BwpWra8caYFf6on3MDQMOFbT0QXhepRiTpWpzdjkVvxzSoeHBqEL9SHk6nyjfIRKI2VQCMA5uWo1Ekrh3XhcIE86qUR6bFHIc3WKWWzLBygFXqh0bKaryCjkFmz0fU0lACLtMJDV8McAkKGabDalN2ewdH+LvkBfge7yJl1s5+jvD0k7hHhZGBbFcJPHgua8FcAJdF461v+ZlITb6XZw1Eu0iDyTABKwwd/MoySFKk7MpOLafBIP42/QEgaoW13u472dsiGEkLHIbJEItQjdYXVYo/riAadQodWZe0I+WrGBrwIuB8Sjx5iQL8fGikbcey5ZY6B+9alsu7LXho7NoDS3ZbGCbptGCK38YcYSNKhhGpANAMltQBNPCPtY8Icn2gIIQuk6ZBFXoKCF2mUqWv1vQdZOulx1YovzGC0OWRjPuhOeh/hlHNaGhqEhWZ1dABZHoQnrdeub8ZDzvtb77AfALGT6ASjq2rUKShSpBNugGf8feKOrD95JwgHRBAW2rsIbsRQhsIcl7acAtxqgCy3OptXSNu9rsUsIGSiTqFTWA2JELWCUcEIgRXdCxj0AHR2N1VmLahMGJLn0MgIXWXAl8q09c5wgeCtkpOGtrHCYbc741n8MoZFnulmSb9CCmjaMKhkbTIS0UEqmtdaakKkAtrNdjzuCKFW4BX7aFGvJeCoVEgjCqcCpTTwQ+UbpKHod8hGcINey5lhhATKVQMphVclRJq1SFQ6y52HliEemki3dWv5E73gSXflSUwbymGMQYB5cFCrk/vyWz4T3IimgdYCio4JC0rEoXyCp8rbPHwiTgDIY8ABTROAuTYP045lLQuiVNS314RLzUsbDwVwASXWHnEb7d6Hr4QnGPXWfGiMkhPfoCh9rDnyV1YEraODvQxheW5YG4AegURSCSuACTL+qNx4u/b6bjrmm0rAJ126xj5rw14+69Yl3vD4rHOmPIK71rgyIvjJ++gD92Wt9xu/SMfsO3xLHUCT9WavLhPO5me1IXf9rn7AK1WCr3rS0lRKZFqjyd6YaQ1Yh+SVHg7pO0TQ5IWiiIqEDw9wNvbpSVDfQ0M2sBojiUDxbEzIn7JAdXp20ROP0GEqJ8huahV6nJyVoma9qx+Ww16cVrO86OjSwAiyP0GvUbltvOnt910AnnERHYNoao+y9tCAUm681xBIOoIzPO6E98UUG7w0emoDddFdRijlg0QbMl8F6lNwkPHJO+uw31aLgttOpcIVOgUWr/42EFOAgS5Att2n6vT8tERalwbB4VwhVwGMLDMN7xpVK8TlOaAzFttEQC1vEfIcCYiiC/hagL4aewoIHRPnWDATbLiOAGGy9OF7eqhqz8UjhcpXTAk/SNy2V4ANgAomGCpACgWgxjMFWAvYZ5kgOkY4ESbEGK604ZFerE7P05CYieWNUlI2L80TmvqH8SoyrBPIBrinRSwrCcWh8eJIRdNKIY3MihshB/JSSKXP8sGzroDbSAb4yZ8akNtEaEKb5P1HOBsMeR3FIs28Di5/VX7rB/4GMDziW9016pJI6gyfMlrHDVi6Y+Y2Rlqj5pX6JYwgK/gd7TeLtzv+aX2reE9kyLQ4tpxQWM4P4EMAXHCFrgx7EN+wgl3KIZ2dtFxp1PjYZC/3TA++CHDyKpYWz2xIzaPrIrfSuLeXIa68DCQf5SGJnOS1ca1m8kg1t/gevacXTGN4xDc+kVF6OllDbf7wO3KCS03AQIMFqDznKL1WXurWuu5eW46UxXpUlgRCzpXTyK1lFNDb/dBjGUm/u7ImikC8BuSm10D6ybwGxpD6GxkIH6kfeNEsY+Mps4YBuGms5H97h8EJQnpH5NfeTjS8vSqHywZqd2cn8hq5xcuBGAPS6I/j4dFJ7e4fZuxZQ6rVJjRKmCy23imHNsgAaQxSRleOuVRXcLZovqzifc8/DfepZGuX5Ph0iK4h4HcKGAlIAgIVGyEWSGSQAgXzEJcwqMs43xSUzfq2rAYQpuJcamdl2VIfIsAb6xu1T0Ue7G7Qv9uhoqn4U7pxsVxRcpXIc9pXx8DtFp5guUufqh0Bx3I+pYt4iJAdUKF7KPY+wuU4uWBUvXTtta4hsCm0IK5sNoUSGDNOCu2Ql3CWhTqPIEZkjGCJFUaOuTYtWGJrDgEIUxNc/bFL+UhfQIsgR5j3a/+wveWVxou0tOJNq01MkW+ShS7pSV7k0aWLfLvjuRnmILxkpCHjKC0K/iFhrJ9YeRSkCyhaOYNYaoM2dCilaWT2HXrkgeohONhLycqLzpBEKtj6QhnTiBiuk7YNr41w8idcQED6UwZSlCfwIr0VaQ74UH+RAeoXWgNwlpP0HNeW8V1+S7vldFmhPAjNdpvhsXkmLY5dkFTJMwxE+jba0iTj5PWRdcRleh2krwR38zc38zcv7+eaMEZvlqzFIQ1kS28chz4y/GQcrvcBe/kT+qXLONyPfHF1Cs/64P+HQ2EkzrP0FmShdHXSsnEKWEL8MQXvd/KcXqRMcKxWwhooA2V60pKOrvO623BqHIQ3nTrO/U6Zulb4kwbPyJynR0T+faDhAD0yZdkxbhsy51T2trfTsOl3d7drY2291lce1+bqah1sb6LPqzU6fFRTYyM1NjIGBgxJShMNaHH4J9iQMlg/TbYyGSkzdAQW0KVHsRjkn8t4BWjNJUsQ3QnRLd1Pw33I9T/GpcI/JjeMtTc9NlFjdNNtDbUokaq03K5xzeQNFS9z0xXRIzyx7PLjPgy01fPZAMreDZd10Qjr3u5hPX60XtubW7W1uVp7Oyvce1SnvpoLEPccE+e0ny4MSqD5l9Zavw+IHcIYhBjQO9rfxgLd5UgF02V1TO5gZ7f23Qdgl7B2tQ92SZtwhHfA+/R4H4Hb4v5OHR4gbPqks0MY7pHeIc98jpmF4Dj2yRHvTPUJHg2CBiwMGw4nAcnXCcosR+pYZgKggqc1pWBn3Bqr4fAAj+VwuM+1Coez+lSC/d0daLXRgg4tSMrtkqaAeleA+QuAeOwItnRofWZoARq0Pox7mMlKaOdce9tGlESSb5v80lORpBewi6VJXJ5ntUUHwE03XdrE5Zp7hsvysFyr2B0aSSMTS0jCE7nAm77gIO2CV3zyCXREciyLk6qWQZqkzXiCrI2bgJTxXstMvoJLlydeG07FTTzCyl0bLuMpswqnjX4swU6apm9dSoHlbyuMAFuuw1P4l4ZQTz147gqPNgEoyBA3zywFaXmfRk58yUQcz+z+p+fCz3wDRvLPMhmwcz+gybOsesCnaMRzcl2edNdlt9fd4ZE8536bILRxtuxtEk9jKIConsIP+RurlDSVHSfvlF355RCO5YvMUdf2rJQtAtQRMnTqWLU8N3+8w01He/u19XizVh+s1P07D+rdN27V7bffrbvvfqcmRw/r5rMXa4SGxUVTWWpLxgFVUNV3KwYB3GEQ1zFp2KNoREbbEEarw0Gww9e8hzJn1Ut4r8Eo4g7htZ6zIoa4n4ajGN/nJEPQthFxa7Hhn/3Zn/2lV1555emxsbEmgB+D299arcON+zU3N13jkw47CLdNoX210zEk1U/rNU7udDikqHkeQlMZAECHeQnWuRjqH66J0cGA94OHa3X3wXqtru3X+gYg1zNOwMna2jut9a2D2to+oqU+re1thLCGUOyh2tvvrb2DnkJ2anvnqLZ2eglTtb62V1tb+7WzIyge1c42LT9AuL8LcOsB0t2tndpa3wbIETbHwA6xEBHAhOHe3g6WwTaC6uQICmAcV2XsAfw72wAozxN2j7A0ArtbAjpdNa59c+4YiVSI9zg/wO8T3u66YZwk7U5CnaBo9iRyH+UQnF0BcgS9LW+BAgATeFCYNrHX+Od1LBp7IOZJWns7KlcnHkfXPj/JFyDVElapVUrDtDW3h5nMkmYV1/hdZRe8OGmKSx6HlDVHFZT8tbRsGMwrwzTGUxGJY7lMu4GW8tIB5U668rsLiF47DGEDIEA4LCLYW1R7NtKvP3ZSNmDYgC+NEHUjWDhfIK8EJAFcATSN1sABkAIp9wQ2G0L5n1U1+AbwHYC0LBxNQFBz2EUephxmbFApJ7GExwcYjZMwDYySjuWAr8azgcqEpjyRR6YlAEuUdHFfWlu55IwNRhsbJkkqpjWSFj7LJKWfOtCnzqxTaNAStzzymmTbvY4+OkxleBsTabeevC+/WmNBHqYJ31JQ+Uu6u1tblEXjwoZY2YCv5L+3vVtbG5sYWdv43Xr4cB0dcB20soEFPbNQ6zzbh26XLbbGiF421ZMNj2xIoDebHgHa0pHGnJ9Q5r22P0friXPafO4Zv00OysKJmZn6s//hX6KnMQbtP5yTf1uUeW1trf7JP/kn/+9bt2495LaLwKnoVEeqRCf/Puq8FpyfbDf6X/6X/+Vf+4t/8S/+ysLCQiaJPg638fC9uvXtr2HZbtbmo9W6c+dO3bt7D4I3an1dwqkUwCqWI0LlOJTdWBUtCmsl0I/J+BNMTperUyQtj5nZ6bp4brHGhm0Fq1bXN+rRxl6NTs3UzOL1euVLP14L589nCGRjYx0A8uUK+XNYV69erKnp6drE8t6hqyWvHH7p6R0EPOhuPb5X2xsrAB1CpcWMgl+9MF+jI8OA9xqAvst9rAbi+TaTlW2X2V6B49QReMolpFjxDgfYj8r+IZRTUNJicmw9lqBCTLljTXHts64AyZO21KmFdRzRzZBUWMfZrcx0ZTlx+MGxPJVE/ikCxumni5lxQkHAa/Kxa51wKjSKLSBoqQq0jnsb3oaxu1zL5ExncIguNrQJAtaTcwA+lAYVw/0imsRRXttizu3xmJZ1bQMk6KklWomOr6bB7QCOiu+LOd7L+HN4pYVuuNZQG0YgcozTdccBFJrdQdKzEclkWCtqyuGWsiqMaUm3LzuYlnWhfKVxoM66QxeuCsiQkXUmfzvyOEg6xjVvy+0qCRkvCMoT43Anzn1aHMIYhpcOXezS0Fk33A4vUibzCO3mAcHkYY7Wv70P8/U1f4HWOh9C/gLAhDVe5AFeBaAJb4/J8tnBkf9Zgw3fSAl22xcxn9aDyIQjcXRdMA6vKYfL2+SD/HFlhc9SPvIMD5UX69/4llNaSNMGRZ6TdGjPMszIykntAFauKCHT6h9qE/WG0+DZwfiwsbXdWQekx8dH6vkXLtfoxAQG1mDdXd2qB49Wqvegvz54/4PaWl0NeJsvTK1s0ES6jWc2SM3bA4P9WKEOawjcZCgT8K1mlc1OHfNo/vJT9Z/913+3Jmc/nu1G7969W+++++4Pvx/0jwKg97Ge1++/1gTh0HGnXSzKnQaYgPTaGtbuymOs0B2s2i0st22uV+vRwxUsW8JTYZmRR9O0gDjl6GRgf50/v1Bf+MKztbTQV+9/8Kg2VgBaLN47a8e1cGG5XnjlZ+orv/CzNTk/jwBgle7TUh9gGbpmen+nJib6sZp2yO8Bls0OwDZWI2ML1bv/uB49uF3vv/dmvfPm23X/3iMs8o2amp2pn/vx52tqcrLeeud23X/4mEZmna7XQE1PTdSUzTACA4W1dOmyK/6wojdqHDnfw0IdBtSi1FgBKvnE2HiAcX1r0z5nhETAGh4bDTBnAkVF4+fMthaMgu5mMpkxF9C1UhD8TPpExVV+FJZrlci1xYnDfQHBfAUNIDCCLUi3rmoDWgFaRTVdwzsUJVAoR/JeWnooZ4AFcrWGDGu5pNnn6HLqR2Q2H8EoDaw08kyhjXVHgqapNpueTrDx2rK5SsbzhJWuDm0qnHTrMoFFGgJms7h9ZsMl0DTeQFIajYylE0fL8/C0lc9NeKTfVlIAMp7OvLJ9rcTruJY0QrQGFJ7YOFonNgIWOuPjOBsCo7V15YJdPwDRn7qwpySfTUvnsY3/ttrzn3wMEOKzFwh5HCC7YSz0DY4Mka/WaaNJGqVJ8NVg0KfQqQ152+Gv+STDBszyzPwsv7JivaQR4hjDwOcEkIcUNeWVTo2HFrYTh2fSomtvwtqQK3EaHxpacg2TiN6cRo09GPkcPpKPk+c2dLuAdGt4rLuTOnd+tl5+5UYtLJyrN95ZrW+98X4NjQ3WKy++WLdvbdRb3/qDWgE7rLvj4906HQQXSFe8cKjLdiBtAUXObnVQQXbUEwRT9/JNKXJBwJAyro4RZuHys/Wf/T/+25r4GAH6jTfeqL/6V//qZxGg7zWAtkKgReY4Gy7XtAisOLv9Oztb6S5qyd774E7dfu/9evDwIRWwWo9XNmLBrT3epoIPMzkyMzNWr3z+Zr30/HkqZKu+/o3v1tbjfZjdX9vHA/Xc86/Uyz/9S3XlxZdRtEklhxYWwVC5yXt/a7vuvPON+p3f+p/q26+9Uat078fGJury0vlaHt6px49X6s1336/tXVrknqHaQbEWL12oV5+9mnHF3//2G3XrzkPC3IkAXFy+WC9cmEUQTmuVln1ifqH6hkcRPsC45yiW+PnFJQRyuAYA6kMs8mGAe2psCGt8p3bpYSzOTdYQ3YAJwF6NsMvnGKrK40qYvnjBz9ltAJowKrBWn2BgN08FFMAcnxY8jngmuAd4EEKXsrmJegNEud98xhgR6nQ75ZWgjTOcQNYUvQFfJvDMh/O26oRnKIDKZnKGieJFQb3RGhbXnQYgjMdt698ydIcGfNasSTPo0qZrgJIycOQyPEhePG0NiCAhYDQAFx6aNWggeGFAXBdcVEYBQutSUFJNAkD8bFT8c/zVciZ/0kxvhbgCYe5Jj46DgCK/vchmPzQu8i1h/COutOWlJ0MR1rK3nmHTg/QEiOMqHUHUcnV7Qa5Tlm75MDjshHuHH/A+DbcNgsJBSpIc2i0LdMky82mO5516zHAEpZX/oRHylRcbtgBx+EqIDg0mDBtSFuloMiIfsPQB30wSkp7yeHCgLIWTaZik/eiw9bSOMkHfwDBGBDK87zAHup2XlchLQD13fqpuPDVfl5YvY1wN19d+57s1PTdVP/GTLyHv8/W7X/vtev27b2Zo6vSUdCnyEEZBQNh0yTNrriVCwqE/9cANZZNCKoFY1dRZd9krdbtw8Zn6v/3Xf+9jtaD/JABtjX3UWWPWgLUqGg//4i/+4i997nOf+1jHoI/3AZnNB8kM1oRxVkBbzwwR5NODogxhNY5NjNfM3GwtnV+qa089Vc/cvFk3nnmG80t15eqVunjlSro7i1jOL73yXF27cQGgXUEgitZ3r9ZXHwOyY3Xj+WfqxS/8RC1cu1kjU7NKayomRFglR/j9jdr64LW6/e2v18M7d8PIoZPtmj3dqLnxvpoe76+rl+frhWcv1BfoZj1/db6uzg3V/PREXTo/XxMjfTU3MVhTNG9PX1ysS3MTdWVxpMZH6JLTU3iExf36W7fr1t1H9XhjDwajRAjP5uYBoH9YW/QiMg6IUH+welgrm3t1gKBvYZGubx/W9kFPbe/TmFBDe3tHhN+PICttlkWlOkHQBYYjlL6NkWJRe5/rvQB743GDDcHQt67oQgrePuN+XoYhkPtp+zZW0uMIOxJO64Yqy33+8syj98znGKUTBANtAS6XUWnBqIRc9bf9M1T2BnjSQVx8903MNunjqaBgGtyPEqlQ5EVCptW1xARy4+xDc8tbS8nhIcPJDwHB/L2GRj3hfK417nmGsvgFNEn0yTlpcTCTlgannmttGS4+amMMwFV6KZu8TTlBB4Hf9APYlNHG0m69cY3dOTFZwnCfYDZWkMWJoEl63G8NbKO55aso23MhT2+YfEsp8f2va2xtNPncoC0t8UDjEfq55yoVx+JtNHwuXwTMDnmtfuWJTEg5lK+O51yL2KGqA19yyX0B2GEfe37IFNn5zF6wq6biD71v3Z2gB873HNQmsr2FzO/sE5b7VCv59mAUndbj1d1af7xRA1i5T98ArC9O1I5zK76ijV48erTS5g7CS43ANsacTfjpMWUYz2v45hpnV3Bkvb2VjDwobQ6J2VOkiwXfe8GYufqp3/jffaxj0Bpt//Sf/tN/5xi0tHzUWY0/coA+2gOgNx5xpgrjnpDTOeVmNh5H6LJeGO/14MhITczM1uziQl28tFRXr18BpC/WU89drxs3b9Tzn3u2JiZHY3EMjYzX5Mhg3bt1Jwr19EtfqEvPfaXGFpejLEhWKqRHBd3bqP3dB1Tqo+o5WaPCduo64Pvq567UM5cn6wIgPEY3amp6pBbOTVLJTjod1MgACrSzC52OeR3UzGR/LUwNEH6kbl5ZqKcuztTkVH8tn5+psdGemp0aqzGs4YuLUwD8NZ4v1AJW//DASY3z/KnrS8Qfrl66Zo6Bjw731vSkezZQc3ZTXS5E93D5whznJ/VwZQ3QPUyDlqEIhN3VD82CBkjhm0oRxcEThONRxuMwC8Jr08mlSsdPBRYljrR4nFgivVi0pCMfTcMKMm4DvKasRovV6dE643m6lChXVmQ0pKEemxXY7b4LRgHUxGtxTUsgDmDGKwuE74Bi0skEchPXRgflJ1PBq4EqYTq0eS0Pkq6NCyeWWcAyPc8NkzySFtfQZJwAfOhqz7sNnPlKl2noY1lGmKW706hwdPIq64pNm3jGN0xLM6ccveZCdAY40mhwnbcRzYe4hg0tAqT8bAXAmw3POTYeEM+0cHLBX1bDWI/G03JNGdq5ljFBEqfbELcxZK/bMJXhu9Z+a9CM15E3G3Fk0MZcmfE6dY4MKofKnTInINtAe63MBrQJ6/09QH3HHvOuhso+x8Pa5d4eQJ6XTCic9WkZbahseFxt4RzTNNaQPb3h8ekaGJusvsHJenj/cW2urWWbCPmZX8RFHitHYU+X3YmfHmHqUQPCFR39NezLawC07Jw9t1Q/+at/gZ7KD/9Nws8+QO9vYeXeRxkA6I4wmaldTZnUuuQwi3vZxAW6w2A8YpJ1y65N9jc0PFAT05NY2XM1OjZe42NTNTt/iW7PbG2v3K31ex9EAebOAYY3btbA8EQdYmHvb96t/Z1Hdbh5v3bW3q6dzTfq4PH7dbx5p/bXV2uehmB8nDIPQB/Ceby3Q25+B87VEHa9XEq3D20KsqsAdhG6HYIelm/bHXG0S+syoMGhviz5GR3urwvnZurmjaV65sYi947pSh3WucXxunF9sZbOTdBA7CB4/bU0O1ZXl6fryvJsjVIbUyMDAPxILS1O1sL8ZCZP7t1bjQA7jhqL6lgAaUoUpYJilUpdFtC64CJoaVGm8eNc5YrCc61SZvUFiqmyBVCI09IwbquvLugl/c59lTLBE16gaGk7Vpp0rFd+0tWsM8J7n2u94fPyUUBWUCAdvM/aEIe+3WtAxEXCSEO3nNYI4dU+jqZjeczH4GkAiCt9lteD5wKqY/hR4JYsabThiHx8gedaqgFa0/fHvcgrWh2wNknjeW7+PuOY8nb42MCz0RXfySvk4FtZkkijjdO8mUk6Ga6hfk0j+RPG+0mHSvWuUU3Hc++3BlDQPaTc8pywXGdVRTJt5Y8MmL7CQQKRA8DTulCe0vBxbA26x1b/8cQN6KOTPEp65iMYawwYR3A2ju8b7CMne879AMrbAvMegIzfQafcO8deG4c6MDyNQMpk2QDY9mr2aY0O9dTE+BDnI7W2tl8z5xZr4dKNmpi7VO++8W5tbmxkMjArhuRi+MQ1pxQldMqngf6hGhkexqr2RbZhAHi4xtD7yanxml+YrgmO4xh91555ql76qV8p3+D9Yd1nHqCPBehNaILhDYwV5vZMEJS6CCCgplBR83ncwBwPoz2kK8kDW9W0dFxkY/XBAUq6U49uvV4fvPVW9SAME/PnanzKcWe6Tndfr5Xb36zHD1+vw40P6nTnYfUcblXP7nZtrz2s9995uzZXH2HlA+Rbm4D3PjS6zA3QUmhp3dt6TYSYLpW0+Lbi7rab0qgEKDQVvovwuRzuwNeIEX6JzYy5YxQhnbJBqdiTMTysmsaLNozh2LNjYIbxhYOR0aGaxOJ2vfba2k49fLiJwNmNTgLwyqpTgWVR54hCqHMBG1OCl7FEzZ0Adkldsua5VZ+3LAUxvADW0uAR4XVtDLLVmXdUOuN207OcR1pSAkDSMpZWMwWmoAFHayqF5i+K0tIwbFLlqBUWEDZPedJxxg/odEA88bifcWTTC+gK8gJQB0A6Fl9AxJ5A4pGX47zmnXwsqzepIxrWVjqcINtOGn0OJXSc+bSH1it8kU754nBBJ5bg1OWNz6TT3Mwr+eF8nuscvdMBdvin0ZceB3dNK+PVhumk40W3sZLH6ov3c87TjAn7nHiWk8fwwsa0AWjqjyCeWxc+T5jwjRNoyT15R1hpTcNA4j6PvJP5CeGEF/mcHpF5G4Zz03Yp3AFhBWCH2vwSt6Cs39t3LT/3Ae5d6sdNi7JZkemRUEpJeS2zQxEDvf0YMYP0ZmfoZfTX9t4xlvNAnbtyvcZmLtfe1m49vHOb9Jx8PUj8Pn5OpJ+e9mccWiwbGR2pxYW5Ore0WHPzM7WwNF+LFxbq0rXlunwd//RyXbiyXBevXaqrzz5dF575CromLP5wzrr+2AF6mJbFyZOPwwnQB1uPyK2JmLxvSsJ5V9AVVsnB8lNAZbD/3dZToS0/SEZ5VDbH31QDX5JwQqtOtDh2685br9XDd9+vPlcTHO7V0BgxTleqd3e19h4/rAcf3MZ6flz9tLLDQ7Sgo2N1uLNZ6/dXav3xYW3sntTa5iagvEelDtQAXZ7dvT3SwCLrOUkrv3+M9Qop+3TPtFK7wwt2m7I6Q4GlJAprIXh+9Faw3d7ciBU8QIWfHPTUzpZrng8jRO77IWBv7e5EgA/2VAQnaSgl/piu3872UdZ0b+9oxZ8A5lSXgAo/2pt1KmyrTnkkXTYUsZK4FrgCsoIm8Z6AMYRm2Ro/rarc859BVBbO08V1xQDpWFcNrAGhpKv1ba+nNaB5wvMAu/ngsqLEOgXIsodvGv7OM3zqk8xMw+EqJwm7gJbyhZmNLkkI4FKu3AU8tOSzXWXKCi+451uphvcnfe2cKglQ2chCZ8Od5GMYidFKdqmWaTlUI09tJLrhlEXLB9EcNS64IfBLC/eMF3AhMWHW+4KdEQXR8M0w3EoP0jA8t37Mx8bX59LYntITsuGRnm79UH5pMZwTbo4LZ7KP+FqQGRdGtvwCTXpa4Zll17qmHCfSodq7TJD6zT3r0zSURWnuNAQdfgeEPeeheTvcoUUsnZEDw5NOvnoDnb59uw/q7iKvrszYFaQjk20YQ/CGTO614yHWuBsh2eNpsqnekyCyPoalOz05Us/evFbr2wd16/ZqTWG4XLv5Uj1Y3a23v/167W4+JuxxDQHcOvVubHSiRscn6XWP1PziXD39zPV66cc+V8+++DRgfKkuP3Ollq6dq6Ur52puaaYm6YVPzsxh2M3UyORszV78HPXxw2Og/PrYAdqu+scJ0HvbjyL8zTZA8KJAnKG4CoT/3KEOEYfajkKoBCYgMFNhcKspMxGbDqgYCJsKf7RTKx/cqq2HjwG07RqcHKqp2SlaYIGuv1Yfb9a7r78DeGOZ0l3a335cw2MufRqqO3fu19bmOo0ByovQEaS5gEYDthgmCFYmF/gplKqfz2JBQUsUECCX6r4erHoEWnlzMlSLwTQEiO4rwRYiwk7AdA+R0CiBihblI9wRwO+YH2ms0zN4vL6TV9z7+1Aa0knjpXKR9jFhwzeZI/h0+KSSteVSKiHhvA+teWnBoNBveVS2Zq02sBA0tHyiVAIbR5Uwim3hSC+TVSk7NSuYQVCyJ01XnAhwlpUg3HN2vVvmZuXq7JoSMDTKSxucD/mjilouJEOaoLNrWTZLkgBRaLzXzhRxnm0nDUf6wF7o1ppO4xS58b5xrFcbQvKGhozhE0/eOAQSiU0ZacQyiSS4mV9HBoiX2SkToqFuln2TW/lhCQmWa/83y741JEfyW2/+PA0PlW/OtVIzvguwZdjIOiHdWKxcHx1gne6ajg0rFqhDBtuugNrPpF3GhKEnskvqPe7U2D/OcaL6hyerf2SyBsdm0PhxGkTujUxX39BEDXC/f2i8BvB9/cPwCA5kp8Mh0hmBZukbhBduluTzAWTTIT7X/7uM0B0rPfa24YwMbWhRA9oCNIXb4d8usroH3QcA8/4hXjnnmaLQ+Ou5dBfW81DdfO5CPfXsFLQM1f0PML4mxqpfw2lnh4Zgr6bnhgHwK1m2OkyVLCzO1FPPX63nP3+jbty8XE9zfvOlZ2vh4nkMN8vntxBd4tfqVb73UZY25HOCcTYMQL/E8z8VAN1WcWQVBV4F1ktVLK3OhYvHVc4oOc/0VBPxKAc11b0Xbxwdx0zKEG5n834d75LXLg3C7hFdmtFYmi7p21jbrLVHj2pUpeN6bQ2ren+/3OLz8cPVOsTiUGFkpj9zSzeWcwEzoIDAAEVRXp1C5H0VXIWKNEkW4byM1dOJmy4j0TLp0g1LYNfjuowuoGXLoIR24qvIsaQNh1/f2sMS3w/4+UUaLbhYplqlNl4AgvxoJWjOZVe+0KLg2QhYFgG8AaTX0JU89a080m18QTITfobh/EljytNwn3RiDXJPGluj1a0Pykp+5uO59HWJapZn5zlaSTQc9zjajdaibBYdtALE1ssBlnoDN+ijzowjyGUFQca8W1qOtZtuuvOm1eFlnst7eUBGTRHl10eemT5p+x60wNtAmHpRjzpi6ncwu5/JCsGBP+VB2ZXujgyf2N2mh6Tskr6NOw+4Tz7yM/l9mK8Wqj4TbJTHHoE9rEO68+kNAXJpJGNxtvJZTnnjxFvidCbjmgULT2yQUOuhqQs1dfGZmli6VjOXbtT8ledq/trNmvR6+UYtXH6mZpefqmnOvZ7jemrpag3OXqiRueUaW7xa4wuXa3LhUo3Ona+JheWaPn+lps5dIu2FGhifrZHpxRqfW6rh6fnqH51EXvvpDZ7S43MCEBmHFvde3rNhoQw7B+oFKBXrmXqXz7LUuuKf50cwfWCgp56+PFOvvHCx5mdpREjX7RvqcLtWHq5QT4d145mLde3Gtbp8zbmokVpYmqsrT12uG8/eqAuXL3C9WDOzs9l/RJlpy0Kt/zTRCt+H/6la692P2c5d+vzHBtCb9Mw/2wC9dT8Cqst4pDlDV4CW24g15wiUQi7jtCZUoFw7Jm2EVhZ/3GzEE859Cnwr6vR4Cyt4F8B9CBhvZjzY2Vn3qfD9/HwVm8qVWRvrm7W1vlX7dMF2NnaiEFEulMf8daadFSBcN6vHLmQbb9UZNsrW6prKRKlVNhXR55JpmklOoAB0PDesbwFqjQlWeU6+eUSp4EksOn4qr1YsgQnRX5tbu4kvQA9i/bc34SgbPA0vTJNzadCa684jqAwBAjITGFTuZGh+hPVn45HlURylKfR0w4Ss1kvo8iHCzvN0rznxXFriCGM+qcvEazWYbj1ewIrlKoCKc+ZHnNQjRzNs9dHArTVwHzYGHi1PA2MtTYEXGgS5TBK28phSuueeeB66Gsh7tO7Sne/wRFoCpsolZVVUGx+d7xjg2MoXGbEsXnJuHNcppwEwXUAoyw/x3W6/YNpWMzjJ3FYzuPY3WwcIYtRzxmoxHLIeGBptsIzfnbRz0q3xwvy64Ey8ALS9LtIR0PGaGWNzl+rml3+urn3+z+TtuJmlSzUxe54u/DwW9HSNAahjMws1PDlXE3PneHYu16P48dmlmrtwtWbOXwaMAciL12oegF+4jOc4t3wVYL9a5y5dr/NXn6pz156u5Rs369L1mzU1v4RlPlIbGBVr69u17TJRygSZbUiDBhhy82UTiuZoIGhFvcp3jn4s2AVwk2M99eMvA8DLU+F39vQ42qqZyfHU+fBYb128eq7GJ6cy1zM83l8zczOUa7ytFbfutJTRE/XVCo4ccU5uqbsnXskie+u2b2D0Tw9AH+1v1N7GfQiFQTgzbWSpvO1oIXyn50OFbqQi+i2CYN0tC3+wOcqd8UzCupFQAdBD/cdY0hv1+MFa9nrYoQv04N6DWltZBZDXs22he1/YHVRJM3yAV0FVYpU0Y34oVofcKF3X+lS5pERbuo3LdQJJWsCpC1aEUsgsj6GhsU04tdiGifOSf90XH2KxkW7SIOlYoMSTJwrwyuom5z01POxLKVrGpA+KCBwN7MOxpBWw5tddXuX9pGWVh4ymEFLSQKrR7XnAjgihkzCNLnhj+h3Sdd5PHXbSk4YMu3AjcfkT4GxQ3G3MBiNl62nDAQK6PScBsO2fELaRDvLARerAtHHm1XWCVBoAngesPDc7bjQr2boEAKivtqJAXhKO+hLUBGrR1QY2dWuZ4wVFIpJ3hhyI59YD7ZV866lZ+ubvMy1u9xPZBYjcu+QgcwhYjVi/rlZwD5cd5HBvF5lD7raUPcJtIX+b2ztZaiYYO57rJLO+TaLhoUv6M5YsoECy66kD0CCaIO8z1w0b3kkyJ+QEc+/V0Gh94au/WNc//+NYtkvZeiCblcF3P4ygjmdPdPhgvfiGaeqD8/S8BrG+CTM4TDzi9g+O1sDwGNdjedHKYYKR0Ykam5jKWO/41CzgPgvQz9Xs/LlavnytZheWsjz0zr0VygOdWtKCc44NmOF2LGY1JXWrfHAOGtS1i6P14rW5mvHNWrfcHWxvZGqU9UPb/Pmlmp6fi2y786KGT1pN69Z6xSuXXewhm9SxApKyxiu36oK5KoAAIryb+xiHOD52gB4dHc0C74/DuQ56b/NBcotydu7rwhDuNEtaUtq5QtOAREvQeD6R14Zv7gmQJy7gcbiGlezudEd17/a9bGAk+KoIjgFbYSqRChpLL192cQzPyuNohXImSGnZCAiCiAIfcEIxVF5127QEvig1kUJfKl1hMLUGOLngvl3v3LVcnSLE6hW0VHrv8cA8zUd5UikDQjyUb+5jsbVNvRJueKgjqJw7xKHioVMROMvWtfzNU4VOGskfz/MGcCg6+Zl2AzHDEY1wHqM0HboIGmkS5EggvsuHlo+CTyDpoUztDTXr0mGBvgBAa0SkgbJwrnxZtybnq9ktXnsOCS2sDVsSl8nQxTHrbWORNjDtjodLhkoaK1naCEuJ+NmVbo2s9GuFyg/32UijZmyPnfNYcfKI+IJw5EHLD9NPfrm8bA9gtZHf2tqpXcd+AeltwFegtRHXot1xYgxZ82UKX0zaNg7nWWJGWrudZ64BdhhAizpWNT4ArcxRKAHL4jsma1FlOY9jifo9vR0sSdPYwfJOOZHno+Pemly+VK/82V+s6XNXKBW8RS8ozZP11t3lfB6VG/nnuXuzxFNn1qNhNNZ6Xe1COP6o1CZHvtLuyyDZF8Z0qUP3YBkcGa7RiXEAegHae+u7r32vVtfWqQNpow6oL21YJwbluTVI8TqOE4iZGu6pF69O1rmpkazACD2mP4p1PDFRy1eu1uTcUoYjnMR2QcHpCbAOzaGnc2yYYTkb/Cm38tRsMlzVqfs4g/JscGjsYx2D/owD9FbtbzyIEOi6QJbK7157DNM8j1aE7Ax5pByGb74peYepnhOi5xSLeG8DkHbjooPa3NiqlQePEXa7hQIQgAQY23hmvaSSTvpa0bvE8V72fEZKrEC7WAGVft//Ezi1XLS0XGDUAM6w+UFHuv7Ei6ilzqE1Qt/K0rrrngpaCksDJME1wET4CBJpdssZC9jyOXGEAPps78BxvEMAGUGFDlmQL0+oMMaXU4ljWlx08g9wW46U0fFAut2U50PLU0BrDUmuW0qtzkjCic6ky7V0mayuKbHhBfsG8F06LLN5pc58wLVPTDv8EICSf+NJ6MtTLVX52YYw2iZNWsZtHDqWEcc8sx5MVZqMT7qWw3K2Bqg9b2COtx5THrxp4MMH5MC5AK3efXiTcW2AT/k5OKYxHMc6nL9Qk4tXamL+Yg1OLVbf2Fwd947W/ukAVuBwbVM3mxgA2wIt4Lu913kRA4t4Z0/fJs26L2Vk8gzAErRc1dDWAyOb+sis5zak8qUP+eyvI7fLHZ3CIp6roanpDEec9g3WHuF2aSC0qh368LNiy8++VDdf/rGampynZwmNJ4eAs7LSvoLjXEEDLfiH3mUMndMukD350AT81BhwM7BsE0B4J4fbF7Rbj8x4JuNeK3lzj2c2rn55RXC/9f77de/+fRoPeqzwH1XsyGInood2ln8iw7npobqxOF6TE2PRXYxn0sa6B6wn5max2Oeqp799Ou2UxsfhLcvm5+kUtxg+ih0JWiYnO9Pg65NP0z+vgz0d77M+AXr541vF8ZkG6Kzi2HyEEjYLKuNCdrU7jFFZQ2L6k56jRApLbnLMJCHhjS8aQLY/bnBuKJQcy9kXYk4B2+zBjEVz784DLJwDBKK12kqRVohWltaUXS4tsXy4Fm+63TFKK69Vahu70nKz/gRWQUFgITHSbOEbALhHMuXlPGAuUGRM1aRNDw/NttpuXJ6xMVtwfHcs2SLLI/NtFme7ThlJ3XJsbG2HXhs4o6g0AnTGhDt0WhYjt20fG7iqCz6S5ypH6AuvDc99Thxfj+VpImaOE8QE7u74NY9bDfC8NbqCiffJo2WQtGxUGmiriLmd6pUeFdUlYvIqcYxGHIeXuitD8ikjwmVcn/Sd1HWM1fNMpnke4q3XVp62+sX7DdRtiMyvOzYr4LW4B3hflDioXYcgSDtrd+l3Zw8JwtkUH/cO1ujsUt343Ku1dOOFmjh3uSYWLtbUuauZXJs5fyWTZ3Pnr9bIxELtuSIBa9tXl/dcLim49gxmna+g3LWU25H8KH8bopAmrWbKAH+1ct1DoqfPoYSxGhmfyZYFWoxLV2/U0rXrNXfufJ27eLkWzy/X1PRMuTvk6sPVlLV3ZLR+/Od+pZ5+4QvZijdMVsYEWkDHetMrY6lNdcv65Nf282j1Gx2ErxluUhyUCY0J6PNbgsqsNaBsx1Dxp+wmPfWHa57t7mzX9sY6dXkAcFrPGgjUGZBkHhEBRbYdaniwt5ZnB+vCtHvZkD+0Z89n/g2ODuUt494+PGWzri2fMmmjk+9SmrI0J2XLYoOvHJo6wb1LWaTZ5xpSxk94wjmc83Eus/tMj0G77G1va6VVbJTabocjTI1Z7b+0digNyf4zLE8VFC4FN0+aVe39xly/soEWAtDbCMAOSu2G+KcZe374cLt2YiFreSH8hPcrvoKMYOcYWLIDDNpQRnvWLC+TaaAUT5oZx+TcoQ0DSJfDKCq8YJfPIfFM+kzDa2mx8puwKsy+0YTwYvnmmmIgztCgZpIpNwLWChjXsRRJQ6DXOtjc3gWkdwiqMlh0Gyie46VBBZVGwZZo5NHGWsMDngtsbZLPslImy8ixrYAgDPcFsUw6ES6NGNcOLXRXDBjeMH5J3XuudRV4Er7DD4FdWuyuGz47CRqGdAUulcX1ruqXE2UBdcsKjfIww1LGpSymk0kzaNM6FWyfAC7PPVouvT2MdtRSbWO4Wq0OPaRMKRthtGBJQ7DUck0vC3+KbE7OLdbCxSu1eBkwvPFMnbv6TI1Oz6frOzDkB4Xd9XCihsYna2RyuqYWAMvL12t68XwtXrhUvQNjaNR4LVy4Wk+/+AUA/AogO4e89UEHlUIeVr7dc19yOoYPrhMeHpusCcB2fHa+hkl78cJF0lzK9cy5pTp/+Wot4adm5jL2666H+unpqZTvgw/uZqy7Dxq/8tM/X5euPU02rZsvqAqeXXDWqz/6ppc80yIOuPJMffOp+hfBVDSVTeutaa/nke0OGMd10ooxRTj1VWOv53ivxvuOanqsv0aG2otmGkqmrZ6lp6UniamRvro8NxTDQ3M7Q2LA0dDwIOA9XENjWM6AaC/8I7f8CBzdcahUSpoOA7yhgxsdWjxPYxJDoOkpj3IvZeW8f3DkTxFA+6LKtktiOhVItmEqzAgFWZZkNQlTVpKMo8I9KhAwzkLKuRw7KaQyjG84KuLo0L2Z/SIzJgyKtrWxU2+8c78e77TW2jWusVZ4jk5zTw4BBgBFAxzAgApUcNL1RemPUOacBxQa2AhqvpASAKJyXeOp0tsNy1gzChGwA6REHzek6YK/3fTuxv0NVBEYcjw9hibSF4wj/LECHI4BlOgeOxkVmEcgHz3erjsPHmeM8+ikD8XGOgtQ+bLLXkBT60yASrcZ+mIxcs+j255mrJLw0m4Zu4ArGHs/wEee0m18QS7AFmuvxWv7Key1MVV6LC7tcgWCoLe9Q/c+46vH2QzHcVIwsk6xeAbHpwC1OQBopgbGpmpweAKdGoSnbQjK/ZIPAJljt6UV1I2rJ117PQFUgTbX7ZhXiR1CyOvDHzYE+j3LSPmsrwxvWc/UG0nlXrPoGw+s12Hou/n5L2B9vpzVCTMLF6p/eDwWo70ex2ejzADCk703AJyRyYmanJnBqr1Uy9eeAtSv1TMvvVIvvvrluv70C3UFoJ9ZWKrp2QWA+xKgvlRTAO/EzDRAPQAOndbShfN1/tLFml9cqLmF+Vo4t1DD9GYnpqexlLm/dD5xxgBv9+N2DFhgVCvsgD568LDu3b8HcA3Ucy+/WstXbqDHAl0HfPkpX1090glKuoCvAPkDvvXm8D5X54gqqDUtFLx1LWzOjCdwcxQQNSDcouEEw+n0aLuGB3pqfHw0+92MDBxnXb/7aWeIHH3EfquZ0YEaH9BKJz3SEAsIRjr9xBupoYnxbOPQOwBI2xjwCx6IK1y3nni40n5pMMhHawDa0hhYHqgPQFsey2q9koxfs/9MD3F83AC975uEZiff8uMqrW+HQiohLbwVAThFAWRg5yiRESzjEcn7clKhioVA7R4f0vU/bPtjgLQo3WF96407dW8VxQ3YFF1NuluAFDocZdTnzSaBCMW1JfeeEzgfjhe28zbJo3cHrv3aBJy20j0+zmy8QLTNuWtAXXjv21Ft3JDWfngacBrFcBqF2/jeUbqyQ6TdC2DA/v6xGhqdReHGKROK14dVBV0uvfLzVm6eJECfDk3VycBM9ZLe/PlrtXTpWi1gnY3R/fVL5ZvQsWtZaCwOLSv0hM6sHNjlCKBSlkxSBVgJ77gr/NEK3iGvlHlfixRwo+yxRkknlqjXAe0OQOIF61iwAjzH9mLCKcCI8DtEgIU5vXiuFpev1PL1Z+oC1qiW6ax002WfXMRKXLpSQ1OLWe4l79ZcBrlFTwF6N8Njd/NzMg4abRhCow2mjUmjISANfY4ft/q0gbUh/WgvoVnhWcbFtTzWWk8vxSPCdeHq9XrulS/XJMA8SAPiRlyDWMyZTEM+XfnQ4zhuzhtgO0mrkSGQ+c0/VzXMzi+l7KLMECA7OTMLQM/X0sWLdeHKZervfIB4GvAdEbAmxmqB5yMA0PDIcL4+5MqL/qFhwgHcWPQTjj1rxZOH8pDPYQk8yKy65N7k777zDroxUM8D0DeefZ40sNIFS+hrvSbBVR0SQBs2dMFZ173XvU6ZtIA7+uhzjxmr7qTRDatrsTtH8iRAGhLxaGtjBTzYQV8Ps5HY/MRITVv2ETdBkj4NoJMMkQxhPff1U64YcOg7+QvqE5Pwh0Z0aHQSmUe3RIfQgQ8dMWXCD+9rwAVDDOOakUYS9xul3m1/nbJwLxb08ot/WgB6s3Y3H7bCyy/uhYGe4BpTpNGH3udot0Tnafek4xQmONfCEs74p0eAGPmcHGwjFICZgIbl+t7dtfreO6u1dSCAuOyqagcg2d8H/FDKXUAos+mCkSCQSSJATauPayd6BIUtl00RWYDz2eb2QW041ABouPj+uAawBMfTDba7O7uEhTS/XOP4havP1+Wbr9bslWdq8vzVmjh3pabO38Bfr7GFSzV+7nJNLt+smYs3a2756RqePp9lUaMzS3XUO1b3H92rna11AIeu34Vn6tqLX66nnnu5rj77ubr01NO1dPUqIH2p5shzfIr8yXPWNGfP1wBC3Adwo+UBPsuxuaPfj4WbjWsop42O51qr2wK3oCxvBEIy3oMnAp5A/qR3kXP4yHOvfQ5OEgalQrBn5hbqwqVL9fRzro19ClCiMcFylEfDk+112gHf/Jqc595Cjc0s1sT8Bbrzi+DLSK1sbNcjP+Rgo4JlbD3Ecof/sZLx6dVIWxoJPEevW4+lWc1ayPZsBfLWI6LxBgQ8Opxi30TLWoibml+oF179Yl28/nSN0Vi4vMxXhQXdGAJIY76jiW7EoBC8uK8EO68y5DNNQJxWmeOg+QJ7f7PqBBA31VK3hkZHsjXu0PAwgD5aM9MTgM94XlcWoAV5gWJsolnPfvLJIZZ8n5B0lHut91iAlMOJPIH6vVvvp0F+4aUv1LMvvJTlcKoPwUOn/38QkD3vgq/O6+65YQXpFv777xnGIajo5B/qWro65yS21tdqd3uz+gHd9nmqgRodAXTH+zn2YWUfVi9Aay/TShsaJB/3aMbgkPejWtaTwxkGGh6bxuABtiAp9BIi1D1pgMjXcucfPuS3Bsp6/6jLMAgBXEHkmWPbcx/jEIe9wkePHn1GAXpvq/bW73OGCqSyZITMlPEwKoKAb3+hqlOncemtcDRYZMR7nJiW1eaDBtBu6u9HWN20aC9Hrb5vfPderW6jxGS17SQQ6QjWDgvs0bXK200CNMDi9dauyt65BoSchf++84MeLHGVn4RQRtd8Xrl2IyB06emn6iKgqaU4e/FqzWPhnn/qZp3z+twyQDRbwxNTANESII7SAeZzgNYEx6GJmbwgMIg1PDBBN3bhYk1euIpVtFFvv/F6gPXq575SNz73BcDX7RZHa0gFH0WpAboJ4s6QzvzS5QDhueXLNcv1zMK5ml20O72QMc9dyiIIC7yCtGVTH/ZhjJavAOubX/YsLGfrYdjjaEMC/AHO3m+9D5d1BQy12gknIFym0Xj+pc/RtX+6FpZpqKZmYvH0DY9V/7BrWsdoOIYBIPd8EfzoqmuhYpnanZ+AT3YztfZXVh/X2ga9MIiIlaznvE2uaT1rSbc6Cz3Q5QSjFnImDzteCzqWNNUWcA4oI58cjTM4MgrNn68Xv/ClBoZcuwphEHDOhBeAJCAK2IKTRkRWQiiUXLtsz/F+77umVtBqywcNI5CScXChgU3bg0Ut6AC5YY2D3g1jsQ/Dr8GRiZqdo8GnHh2fdrzandjUCMEkE9IdgM6kPqTcu/+gbn1wt5YvXa2XXn4lQyTCTnLtKhCu6VC7hgzOczf3Pgq4nutDa8d/GK9d/2HOMNmfBd5Jo/k77Le2Sm/6GCDuoZ5IJmveBUYBeQBekZ4TyDb4gzZm/eYlTvTW8FBfTUwAngsOkU0SuTVQKR00pkyihenmR8zQJ+PhE757HTDu0G844+saL33V++MD6O1tjI3PLED7osrmPc6amEiOAgxnG3NkmAztAq5HK5ZfNnfj6KGx2+j8DIPPY68B5qPDLY5++dqZf2fvD6vv5LBee/dRvftgN28tga8BGgHFt5mcrELPudcAJiDDueECTF7zHFnhuh0FeOP7XbgLyxfqxZdeqqefvwkoajkvA7oXamx2qcawCiewIkcmsIRQ6kEnR/nZLXaCaXR0AtopI8o90vkCh0pm91VFVOFn586li/tvvvYvsCD366Uf//maB3wdxnEoyO6rdSVo+PKAG4xrmQl8w3SV+xB4Fd4tFf32op/smsZK1GpzUyDHkO0pZHmXoGs5KV/4EP4IZp1rj9SV193VBp63+4TFY0thMT9TP/HVn6prTz8Ti1QrfoiyCtBZjUBDNOweEL5s0GfX1nIDbgEYQIpz6R/Hwl5YPFfrWNJ37z/MCx6x0gHTDF+kzlpD2fUBYegRC3P+pO7auQAtzdmOFfmLHOAd1lq6cLG++BNfrYtXnqJ+piAFoLTe4HG2nRRwqCsBWxAOcHVkNoCtwgsS3+e7lqf0kLH1zX3lNssMXaEUPXXuwaNPAKWhUeqKRpwexQyN+QjWoo2rKbWhQQtDg0TjZJRkQdkEn13A4N133o/1/aUf+3EaR3d1VNcIRDTp1H0UZDunT1z3mc5zw7SG4MO4H/U/eP+j560ZBGRoqLxeX1stv3KPxHDXxtThJdK2LhEmX5V3pZVDZqKAAG27ZyM2PNhfkwD07MJ0DJ0ANHxwLjEUmGc76TRGArBpH4EZHKlreUG1NTqhu0N6o9WwpNdPw/xxroP+kwL0h83iH+EiaB+zkwEpOJUhsZ7no5k8y8cbReGQKHkKfPOeO3FI8ChCJjn0HaWI88C1YJP4ct4jYNgLOE2N9tWNK4Ac1sk+eRyjHPtHvbVz7BEg7non2vCxIAFtQXwP73UmlqjY7CdwgmKTx9jERN24caNefvnluv7U9ZpemM8m39Pzl7BusRgnz2EFnqMLOwOJ0EwaJ0jZsYv9UfihUYAU67cXoJQmzGHAdQYlHEdA/To5wEt3dhCgFuCPsELcanR0fCJApDXhnhF2BX0bMpaX4D7kWCHcQ6id8HQrzaFRwJ5j70BvTc3N1DMA6MuvvlKvvPqFev5zL9bVq1cAgjnoGW2NA1as/LMRNCt9F+TICutVXjRgtiGz17ELnwT6czRSX/nJn6rLN56ukcnWI5icp3cQYJ6taRocrVMt6nHuTQLCThb2DjnOO5mxRYc3BkanEnf5xnP1la/+fH3uC1/JrL2TjXuO75+0ZWhHnHt0TNnG9oi6dfvX0JtGppe67NQn/HMO4gDfJnTd4MflfALpYHocF6/eqEEaExvIESx9Jwbthmu12pA4AaUMtyWOyloD5awP5n5bJ4zFKNM4c5w6wNYDw/ykUh8Ny4lzIPT0egBlu+/UF4pXJ6ZDI5slZPQqBgHpyak5uv8z5D/Uehpp5BFzklcPsiROBfEe8X3z79JVem0YDo8fr5afj2tLPgmg7nV0MOGjM8153srz4f1uOOnvgrPPxIgGZjzHG++jaXWdcWyUHERyOZ/B7V2doyF0MnUgPZThpJdvI0qd48022L4AAxi3L7C0dPygtG9d7u7Bv/29OqVxslETJWh+W4MHqJtvMrPBlCzCZAMuWmZL1Oj2MQ8NYFn4GV8OyIYn+PIxui4//13uj7Wgfwn3wgsvfMxDHO7F8SiFtruTyoRWW3vBujFTRvGnsCp9gjhxZZ2Bn0CywCT4doC6KQGhsJZPjhDGIxqmVIbj0LSamM17u5v15vur9WBbAXB1K4ACHaZsLuhtjlZfAAmSUsc+Q5HRHC6aRXlMi331/HS98Nz1evapK7V8EVCeWwSMFmtogiNWz/g0oIzADQxpCTqhJJikeCnaENaY33vMhkWH+6Hfj8lqFe27VPD0COVEIbGqFW53NPv9r//r+uD2rbp2/am6eOlSFFqLisgJq0XcbVxV4j4X5VNSldpXc+Wb1qBCuL25BpjuYMEPt/1xF2drcXa6Fuama2ZqvKanJ2p6cqwmRodqbGSwxginAkW5wxv5CMDJG+ogXXfcyPBg/dSf/en6/Be/DA/gxfhsjU7Okc9ULBHBziEDyy+YGLd/CAD0leIniqrFbzeeMnDsoZEdxQK8eOVqrJCH91fS/c26bAEgVLVGBAzO0Y3fla3mKTq0+pq8Fa5Vbd1q/bflkP1Z6eGwyld+6qv1zAufp95G4FUb3nBXMxsq5SabUkGj58qwQODwxQD1cKC8kUU+EstzrUJFOrKN2qmcvtShlXjoWPoB9S7Yk4Yy4SebZG56luTnWPOw22VO0usYG4+sZy1yB2xMz3I45GRvUQmOZU70QXi2svKwbt2+XV/44pfSM3DHtu4KBWnv0t8FV9PTRzc7rp0L3O2e19bRDwKy502XG1g32jppCy/qrLVE2eAM9a+s96GXO3VyuK0I84iekfMHNPR+KDpr03cBXOUbYyPSDP991Xt6fKTOn6cXNjGdhoxK4WmjxxrNFr748N2bpk89t+W98lHssMfj8JNH5QLLAyvbYqXBxRiY+RhXcSi7Dx48qN/8zd/84SzoH4V7knuY2KGHymosVVi6Fe55/udZrG4KZ3CFPuPVUUd87lsZLR1BN+klGa5IyLemTqjguRkU/BxWGmFUYFOQNwqVy93SbfecZ93hjO65wK0ljayEluXFqXoei/nqheWancMSnHajmfkaHKfLNTmVYQSCkTZpAIYubVNztcJ8BXbE9bMjfkX6oLa2NrEI/G5kKEfZDsMHQSCAhlIp6Pu725kF3t4+qA/ufFCb21vkIW8sCRlB5d7eLn6HdF2Ctp+03JhfqyNdQ8A++3EQR0vZlQMTKP/4JIA8Azifw1q9dKGuXr+ERb2MP19X8NevLddTNy7jL9bVK0s1vzAFePhWmjxzqAElggJXKbzy5R/D/3jGSyewkF3BkP146S0M47XOu+uz5ZHK0RRKEKAx4bkfW5VWdyKcoLcwgRJOAvJz5y7Uz/zir9bP/vKv1vjswhNLuG1XSV1p0eMz9AFtWsyOm7f70NrxZA8N1k0Ll6EPaBmfnsSyu0BjRmMEwIU2iBRQW+3oGp3Wq85Gtl37CTSXobU4yrDxm1w3YA048iBbiFIneTUfq7K9iUkEwrTeIecdfrQXmVpDGyISpqMrnhum9f0j/eZtPIe7li9eBOj2643X34g8RFYSrUFArEyccTxvdJtJc563a+WLeKSry/sA+PAGz7/cN2w3TJ7lZx42ZqEuz/3QhUNxE74FSS/UoS8nXZ1/kGfKqg2hBgFUJS/pU26ts6yxp4FzEtjyN9A1dcuf7OPkS+qA8xgQlsfw0kQD13zTIan2Q9OufDnVcLPXEz59yI9PyjUOfuKuVaa/mAv6VJwVb4ts6/5hy9wEo+s9EF5mdn4tPSvNysP7FQVaQNc4xhtEBpsmFuwkXfzlOSwi6sBOjPaGCJrxSE7R2ydeS1eAdo8DFXdfoYAOx1xnZsbrc89crsvLi4DzbL74Oz5H931qAesZa3FqNl1UQSggSUJaWAqKAuerpvZKLN7B4R7gTTcX4YslBT9sMLS4tYh1+3lz7oCu6qN82Vzw2fWr5wC2hWyW1FHe0trj3i4WiV9GdwzeGXO/nShvDrCW85UXwo+Nj9bo2BhKoWUPv+G5wyDDo45TDwHYIzU7O15z8+1TW7NzE1yP1uzMGFb2ZC3OY2VzHIOneZWWn+Osz734Qv3Cr/5ahjZm5ulNON481oYK0L5mkQIcji+nYbSeqFeSgE7TSZFanckzhxVo0IaxYkdGx7OS4SJpf/UXfplG4CdIc6h2DwRiGlCsLodYMpHZ8eka57zdb+cOazSA1mfYyjFPiJhboE7n5xsN1LdH4SXlo8K6dei5Cu9zz7sy2xXVBnT2XBqwCirWsWESF7k1cHpRAJPl1JhQBpSVbvltpMMDX10mvVh9TzLRdwCH+1rteS07tNizcgXNHDwfrm99+5ux3tQfdaW99PT9gNwtR3S043V/2HUXoLtphBR8l7ZszEUD1AAwsMmhAXp4QLnsAds7mnJXvbEpZN4eVadxIrwNVlvpQnm4I77KIzNyrFr5MR35I5/s4ZhTlx+Nz63hEfKydLdbT96TdhJNT8e0hUUxKA0F1n2vb0hqgX/y7lMCaBgjp3UwTp8JC06t2Dzi3JN0n8NYLn3QfZjzVuF6BaALyCeAsxOCDnOkAgynUFN5TrT1URHTo701OqDite6uOSBC7UhygjM6XuhwHeIdZ3Z81bCumx0Y7KtrV5br2iWsyHPzNbPo2Oq5Gp1eAqiXampqvgaoXCdttAAE2e8XepQAxVPQ2httWM7koyKr/IYxvGVtSuALJFgKh/v17T/4Zj18uBYF1rpzv+usVDnyjUl349st9yBpu64dkdYx9/Zyb98VNIC3LwkcHu0C+u7i174+cpTxOpDLxlIZ7TuFdmkSUAfzjcaJibG8VDDq67XwYHxiqOZmx1ojNTVGowdfblypr/70V+upZ56JVURqqc4nGynh01AB1oNYx3nl3caB8kdprduui1w0qWjg08ZcrXWHHmYXz9WXfvwn6+KVa2k8nSOwpyMQe961nLWqu/MLNq7NuzqF5wHzFtYJR8c8ZwHoMdcsC3ACngCg/MQ6VZ4aiOnbl6L7wsMu8NhYtSEILfW20Zb3vY4lJ4jACu85HDXg0BdxHHLRKRtdIG4bDzWwjeFCfPnQ7jXZlR9cZPTAhta3Ug3f9trox5iYpYGdr1vvvZfv9UmHeoF0EbvVt9cOFSkD3hfAE870OXbPWzkEsyaXDgckjjpIWnn5g/geM0FvI2RU4jcQlOKWTmuEsKRdkkrvasI5iBGtaPcHaXxq4VrvwkZcsG16m0SiMw6LGd60ek6Nhw+8NWGyt90akZZ37pOGlvGJfJIBHh31xXrWeOoOgXTrQTo+aWcJPnEXZeswEJuyMYmrY5iPWOA7zMdFMFrtthse5ZP87QiNTG/L80zFIFbihwLmZA1yal12UkEpuPaT69073RyaaHU8N7Se9b4+7D2trBGA6YUby/X8M1fq3PnFmlg4V+N41+2Oup7XVQpDKB0VvL+7Fxpc32oXWCdYZ0zZiTpo6q4ekB9dcM4mMnhBU8qOjvbrcH+b9DbrzTdewwra7dB2WDvb7rlwv7Y3HmEd+3r7ftaW7u1sIKwoHJb5oRtUHWA5c9zZelybm49rbeVRPXpwt9bXscYPdwBqQBufoQ8buvDVvFVYJ3QGM9QwPj7e/MR4TQLW89PjtTA7gZ+spaXZ+smf+LF65dVXa3JqpqMoVSOUV4W1vL7WHiWjrhvIdQCHsLAZGlT2Vi+WvWuh6Y5AWuXHIQHH0OcXFuqZm8/V51/9IjRNUo7uag5BGdANYONJLgB80iYIm28WtKtwsjrH9KUWOqZmnLTsvBjS75t3ji1rBdvmq+hQn3o77oAlZercV5Gj2NRnZM65CgniTrd+U68AhGkqF+KyAJMhivDDNxKb5aZRoQA3QJYjLQ9dN68YH9BN5zzpes90BBmNAC3QBRqdlUcr9fBBewchb6/yS6E4tslD6t5653lqqAO6rXcGswLq7Tr65TnlbqDLM8+VnfCi1VmX1hgaaaT5Mw9P8PIga7/H0Bs9MtYPTzLvID9gjkkJzh5Jnvg2K7IFHg62lUnhN+UPuMoHrjIkRf5NztR3G7QO7+RngLfJYHiIb/dbQxwazayR+ok7Kf7knYxCcDTPwpwM4it8ehnW4QZ/rStCeJgsn/wXobQyNBcQxghTHpKsvMdzt4VFUJCW8juADXgEmzZOKD475G9V2GomYseZmgKALOToI1eGuFPclfOz9cpzl2v5nGuYafVnFmj9Z2qUbrfdb4k4UtCJLV12w6RF5XQcsSXH/Vgeje6UO0p+nLFj96l2iMIF7Ts727W1tV67gOtDAPX+3fZF9NbKAyx7fk3iDv52Pbj3bq0+uoeV9LC2t1YAasB440Gtr92v9ccPYkHvbK8D3usUbr/6odINpVyHenJiI7DXhke2pYHzvTbZFevEugBcXf7mksLxsfEMU6hcrhIZHRuop56+Xi+9/HK+5Sa4OCkp2KhYLkezSx0rkTRbnVFH4Ta3rDwfRQ6aUikLKqnXbeyw0WIDmCEBeHDu/IX6qZ/5mQyr5EO7kRUCmhx17Kiik5hd3zZ/F1oAyhwJT9g0eIB7hgSwOLkV1+ggngDTqUvdRy1mASkgkLzJk3+hF2uuWczeJyeO+sgCvtto2xjHykYGtNgz3kx6OaojAjXPjgD2NqdAvSBfgliMAa18wjVeNXq7eXiuQeDSyhUa5X/4D//7yJSy4/PIKPQLsqFPfqRcUuYzytl53npyzXAwjuETivCWu5uWRofnOsO0+wJ65zm8SxocrSitY3sRDgk6Ju1e1PLGj0CnHPCi+8JPa9wbHGejMWRSKpwDcZgyQCxmWKn8BWR1XlqXPo/Wd2hHAmjWKSONJjrZ7YnbEngvjZb3u+l8gk5KPyUnc/SS0IS2CZYMbC1Z7nd+8iZCwN0WXkAjLn9hc+I3kEtrGKDnSaJSBVoACoPXpONLDq6V7EdIuUyafxT7vS92qJwjAMCz1y7UJUDaLwGPTU+3Vt+xs/5hKrIJtmBzkO6d+SE8Wg6AjcLjZN3+kTP3e20smO51aCaO4dwbww8OkEwUQqB2KGIP0P7ea39Qt2/d5v4pFupkPhmv4LvMyPWkq48e1OPV+7Wx/rDW1h4B2vdq7fEjQHq1tjfXawtre9PjxjpA3YY7nD3f3triOT7j19LlkInQJV+0SI/LN/OyVA+FGHS1xVAbQ8+qi+GBGqGXcPHKlbpw+TJGKCCDcrmMKqseLAv/MsnFdaqOf1ESrqPQ4Z2gxHMqRwCyrppsGP+IHkzbu1tgyvpj6xlL8+nnX6gvffkrtXRusSbHhmtsBAt7qCl2wIe0A8qk17ygKmCbruCDPnoNnZNTE3XhwnKA78Plcz43HXsWcATv/WY9O1wBQFvOpC3oGAbyIFzQjMVoGMJ2GxxBqiv/TgA3GWhyK63yJTBE2bvjsN20MvYq0ZTD8A1sTdvhFofJbLybPkmXIJfhGaJ8/eu/m6EOy6O8NfBsgBrAlvNc60zb+/50XXD12FzLX1lNOobFd6/1CWUZQo9ptPgCvWWRV6ZhY9R6l07MDtWQljVyFlkTvAViytJSb65tmsS9H6DT9Mgw4ZMXNEtK5MtncNidJWOw6a0Lw6Cbp+jeCce286S00nhyLp2ftGuS92k4eCSjZVVjKxXFRUAXpVM44WYYbcV2BVnL26VQWsFt3IiK4ehLBFqUbfzI8SgsE+7L0kxARRAi9mll3T/CoQ9s1tzroZJ00uT1D1aF1pUt9cXFqbp+eb7G6N73j07kDa+hYSzJ0cnqozusyqXFRfhsJFQW6bZ8WQPqkAO0+KFPrSaB12EFJAQh0KrQOjnIwv2DzqSg1pIEadW+9p1v1aOVddjQV3MLNAqUP68yk7MfCs1m8VvbAPJ6bQDYgvbG2uOA765fLF9dJQwW+fZmwqytr9X6+uOE29rYrIPdfWiTFpVL3iDc0kqDpsUjaGc4hjrpG8SSHXbZHVY0SjQhsF26jCXtMrBWb1FWwQPQNa2uNZZ655mTd9aMktC60AKFd7xnvbY6VLkEocZHN7dqS6C6bnpqul5+9Uu1fOlKTU6O1szUUE1NDNTkBPQB1kPQamMcRnKgCLGe/c5dd0jNl1VcH798qa3N9pNiimLAHZoDNsQNmGjVxYho5bCutdrlkWU0mwZINgLWO95cfFuO9MIXnrU3/5BDwClWJKAkuOoIyTOoJC15k7FseNN9G0/+NEf+0mNch0YyueVeIPLUvNSj3qwWcrnsvTt36re/9i9iBFig/DrMNP2UkzT93y23twzzUd/ut+eGiw8QtvLpumE+fE7ddsJnjTL60Jpv+EXjkn1OxiezZG5gcKQG0mCQhz2p0NjolDsUq71Z6OShGKD3ubBgXWuBiR32yPE+M7avv7vN6ekpnrp6Es8ycdCaPs4zrWn5L32tPJ+069bwJ+9ghlZBVzDCIHkQz78OP3LohGuWcRP63OMnUPf2uILASZY23tbiNaHqJIMgtDE372gdOC7pc6vGv86/jvPctPUtDWPOTgzXSzdv1OJ8e610GCDKJuUohcvl7JpZwa5pdeJPBbWbZsuvE5AFXIW0NTooKLS4OkOvwmQMOCDt68qeI8SAkXta339wu777nTewfAFs4qvUvs4sWJlWhJ9jG7vG4uW4vbMVoD/E72Apu6bU12t9mcUwdpczhLK5jRW9zfluuSdyvmvn2tMsYSItlzPtS7+vV7uVqA0HEEb5fEPRFyKmp2dr+eJlFGuUco80ngtWsljrDkUSpA59MWPfcsl/AOqQHsLuYxqQNdLf4T4PABcVp99GF6aGZ4CSfBMAWxkdFrDsKDnKeOXa1Xr2uZvlZObQYH9NuHxwcgywhrbJwRofo0EZtG47UiFwQaN3zNLbToA+9cwNGpnRAHCz2nhEuICOckhZunKr81xam2tpN3n9MFzCUFp1PbLJT9709GqJd2jqhG0TjK1BS8+CSPa67EnZWPqs20A8ASbiNnodt6Vh6VjiAlVyg/bJidG6evFcTQz11G//y9+ksX5Itq3BbIQJXPKeBlT94Lw7jKMGpHEND1p5njhu2fsxHZ+rZ83Kbt6e1xFe2e/KpuFMynPBOulSrsGB4RodHc8Q0+g4+uUQh0Og1FXWnVOu5sSPtneHIN0mmpt8QFx86/10GrPcIx/KAYWJ3/jGsxTIcqk/RoW/Yo1pwr/mm75+0u5TA2iLmjrmX464qIoVl3MrEGZSeanATojus+5/hT5MjlB6W+EA0PDdls/KacqtOQRQRmAQEn69KEjLvkPEv+U6TzlcWJiu6xfnEaCRGgOMRsYmAzwu1cu+CzQQQwCWCpYWnPTdv1YlV1gUQsvimmRXTvgFb186ce2zQx2+pOIKDEEqGw9xrd/DcnbI4jvf+f26fesBRegBII9qdRULeG2t/IS7lrhWmvmal9uRHnTesNoFpLe3NmpHK5q0HELRclNpnJCzjCqUgNFtMHayRakNhut0Xd+sggHOxN0CyPUOhQjCWvOzczN1/cbVmp+bovzwFN7bi5ALocexXaw6u64Of+SjqJTzcG+jVu+/V++99Qf1wftvQutGB1RU2q4ySZeTpr7EIzg5TAJoQ6tOK9tGzQ2Gnnvuuaw9t3vsypMhGgUt6MnxgZqZHqkpAHtkeASlpqdF3Paqb5KB1lOeT9Ty+SXqUVr7U77ID3noPW8g9BHw6sTXNfBsauUjHdDS5A+giTWeePJfK85AThoKXO2DBelOU3YtxkjRR7JQZgN+PG95IdM89J6ue6+tL0YWlT08+FbD8OLShfm8SVsHW/X2975dPchi9IV87dVl/235qs6ZZjLX8pWuzrXP8NZFPrNGnsbpAnNWc3htmsiNcpAxXVxA3EY1dWsYngvk1rE6y0++j4wO1SgWv5tEjdAzdeMpWEfajSc2yK6RdtjHj/e2NzY7jsZdnsj3gAJxlKWMI2uxpz5pyGj8bcxMi1s4czeidc393DS/PPxU3JMy/XEuLdDH6eCDPgx54tp5YwueigvIxnOepziFxC5LPJd6wrQhBMMpDIb+MO1Qz6UKcehOdgemDbiQgM++n44fdIJeTy1Mj9X0mONidsVG0yi4L4ZLgmSlPGovGiAjCGoDwA9fNkn3VbBCcPMiCRaRANpWT/hiyXYAancXIPV8ezMrNw44X197VO++/Xa2CLXAWq8Csxbv+tp6xpBNVwtLa0bBdwWJILoJMG9sbNTmxmZtrq8D9uuJp1WsEqkoWg1d6ySgHGVpHFTxrAKd54K1DRynCD0KRbynn75eX/7Sy7UwPw4gHqM0OzXYt18jA0c12ItCHu9VH4rpZ5KADXi/V2srd+r2+69Rrm/X3fffrrWH9+uIxsp69XeMMsUCR0oFYVXaunbPZcefG73QjfKqVPZk3DvZF26cxLQeHKN03sC31UbpPt98/oX6pV/+5fq5X/yl+umf+Wq98srzdf78AnVoD6xqbMwJKgG/WXvt5R5f8moMUGZiLSqDuACToKMsQaN17b2ucZDwWGbe569zbCDf4jcZ1slT43QbN4FO6y3DSchak2LS4yc4fjSdbrqhQbAClNOQwR9BzfuD8GF2eryuuCRycrhe+9bXa+XB3YC93km2rFbC2wNUfgVUZcqv3HtUrh0C07hoPTuvW9g2maasQKG66MQzYSxLwF19NsyxDRE9ScuYBsJzdMBVSnub+RLSEYZKn3tu0Kio69Z998MSssFG0OGo4aGmj/Lq0Py6mBF+wAs5QNmJ3rAh+NCtG+tF5snBSFfuh6/cpChpFFp9GuaTd39igP54nczpVNj3FVwWccObHeZJYFcscy/h2n8PWXoDc590v/AR1I4A69rtbrooAsiiNwGV2GDc/iOdcaXDdb4T474oMZq0kk9f259BKgKKHeBtkwrNCSRtFlpA0QJqa5YdZz5ytz1XT3C+s7MOKK9nKZzdfc8F5o31lbp16zb+LuEBBMtBuUk4Y4rSoSUeaxzL15dXsrE/ApuvlnOdIQusX8sC1aGrsQewd8w5StW86eWbc4CWgbq8afxU5Nu55dIC1ZJZWjoH0M3HUh3sPwowjw4DzgD1QO9WDffvVn/PdvWfbuU4DHj3nfpqL8/7Tmt81F3s+qAF655ypK6povYRA3O1K2rjRvnDWwGRe1ZgnlAm6nxyeiZj4J531DDltMu/tHSpfvlXfqP+4l/+y/V//E//0/qL/4f/ff3Gf/jr9Qu/+PP1yssv0rhMZWLRXpXWrENDNkiRLX/QpLIKZt3yt0aiudwjX508i1xCvHEEABnX9u/oAkez7FpaWqECtEChfAqI8IE4vqzk2LLA+WHPsAGH3jS1mAWkrkseGAWtZ+k4rq+d99f0zFQ2FpqnrLvba/Ra3iKfXdJsL5O0STFlrMlP+8SYusq9ToOltW+PxRU/B3lblUbVSoIuZduhOXt+AWEn2Gxoj/c5byBuHtEBwgjMfvlodwujYWul9ndW6gC6DjBSfF1e2fVNS+tQ2e1a7vYuBrF83TdakE4A5bcjrFxxi7qPvHvNA+PLO07ldesx2pB4v4X6Ptzg2K2bdquT+CfoPqzRT9A9AUsK3AreGBLXYWJjpGEUxhY+FZQ4inebKOyG6SpHWwPZKRZMjyJw2tHjBG+btrf0fZZHCfBvu0691RAt9jSWmZabY7+FQCMf2YDeQkibqwwcJ3SszUptkznS1Cw9wxwg4Af7bRjD4QxfMtnb2UIwsR48IvB73NvceIRVvAZAP6z7927XN373D+q9Ww+xcigAyckV0xagfUNMFmVcWasGL0C74iLdTsrbrKi281qAlwhaiA5nCNzdsUDL6osXhrEMlk3eymUtRV04pWkBLVraMtdXxNPtdAUGimGPQ+PHL0f70d6hgRMaqD3uYVn3bqNYPbW8NF9PXbtaL2DVPv/883Xl0jINIPztOaCIfo1dxd8nL/0egK3Cq+gCuJOEApoNM2VU0aDHtdfzi0uUH5BF8XzxJMv6+Lt89XI997nn69yFc3XlxrXsS33zxRfrZ372p+uv/JW/VF/9qZ/IW5PmESu+I4dNQS210idLmtJ2xycdUvjBcWnDCmQCWoYtrLeuLMNBu9AeI9Pewnlscdqr+YJIW2boqhl6BAJtwgPh1EUaVSN16idpp56bzOmzjjryxyPuj4yPZ77AlSp+Cf7Rgw/oydzNssvDA7967/CaW/QKnjZQB5aE2JZBwBZ49wFtQXo/8qr3RSjnT9qwnAYB9zjXYhbMmzXd8bmHjPLceBoiW+sPa8d1/Jwfogs7m5v1ePVxPuWmWdYF5VjOePlugz4y7EoinqGT6Tmo0NZbgFddgM4MbcghHsIfazFWdKd+m4Nf7vDRWW5rTbaxa+pVPnL0/iftzPVTcR8tas75l21GO0zTK4QRSI/yM0w1bAd2ZbYIeqpy6GUkFRWBbb8WQa8jBawBW2R3xEp2efZRarphOevcNr3xUb99NphuluCeFSA8dxlZAzIVCRqIn+VOVGp2y5L+JIJ6IjQK5Pb2RkB4D0t5a3OtNlwCBxjvA+5a4DubG9nI3JUVvkzyxhuv1+/97rcB7b1WdoSzP+NmWM6UJwoMbebRJpjIG+EUFOwaaxV7HBubCPAKxk7y7eTLJE72QaHpwkOXezkG6LVpyyOVw2MA/Am/mhBrn+SLIfYqFG4bSCf2qB9XRWC34QEIolmPPe7ghrI7cj867LCD+4C4jehiLZ1fqJmZMcD8sAawsvt6toi5zTlWdq63yW2P9LWoHGYBBACC1gtx1v0o485Xr12rKdIU1IbdZ9pVDVihCzQINM21a8NIPbika2Z2Pp+VunBhqb78lVez2ZVvXzonoNBZRsvdhnS03hogR8ZkCr47TGYh/XWBuoGowxRwg3/yNyEUZpyrLMLHFpwwrupwxYyfaSOeAsZD2e6wTnaqI34bN20g1aUjdYPAmofPlb8P04ZmgDrDGKaLDDi2OzU9iUGxXm+/8a26/e7rdffWm/Xg7rsB7G1k0k3F9v36kR7w1qhQZvf84EbuAcgAuKDr0WE6rWmvDznayBwAwvLSyWjjxwBBxj1qJe/vkNbW49qml7hFnmurD+vhgwd154P7dffuw+z/7bp7ZdkGKQ0iRoC9tswzUK/hAd5nllXXeoTihpY9nuftRx3YYMNHgzaLWV62ngb/Wjx45TMDBXuM8im41rR+6CxdV6scWH2ym93H+lXvAytmJRZehJbShwkdyyvdkg5TfK6L0PsszNSS0HpSGVQWGWsE75GmXSq6zn5R5fi4CbtS7uqFE6zFD+6s1OvvrdT69lHt+LaZAM/zVCDpUz3JM9wg2QEq/ur8eL1w42JNjg5k5cLg8Gj2MR4YnW7xYKUTMthAeK2XQdoNlRGFcomZyqFlixDvbKwBwo4bryKcG7W96Zt9q7W/7bhzm3w7Qog3AO/vvflO/S//y+/W3fvrNUj6g31tkaFWw/jYaF27fpXu6myGXdyOMltVYumgwqFdq8d1omNjhJmYCFj19A/T9R2ufsL71Re9Ky/63V+4308n+Q3FNDXIK4Db51rU4VgpiC33BABRx+/HDQJws3Xj6StYM25ARRpYtj3QqbBbNwF4aJFLARFpo67t/vsgPE8Aw0aFeGx9aHVDBfXZV4B2r2PYWtaA9Oku9w/IH7DGyu6zR5NdUo6wwu1R0ADAk+npGfxcnXez+i98qWbn5kgfuvjZuFsuldk6KtKxfpx0GoG3eQGH8tsIaQkrRnlxQkVWRimDLkNDMhsHdBC6yaxjooqQSy0tniCpHGf1CfT6ULloVrZDGuRPg7O/g+we02PIqgKt57H4I8DbOY6REeoxjSBJqBc45czzgBXnAnFkHmPiEHC0IVsHeDfW70Mrz6Cl36EB+LWx+qhW7nxQ77zx7brz7mu1+vD9ekzYHYwGh+tiVVMWrWInnA8Ea6zkNnbt+LPDa1jNyGzKgY+8C9aZ3HWtPzQA7s6n+LKUk8N7O6t1sIMh8vhBrT26nzX8H9y5mw/dPniI0eJLUpTXVVFOWm9sY7GTz/QoxgYN8eL0aF2+OFnjc/QKxukRoIu9yHXrnSj7zqOIB9S4vJFP/FrdcY+0W6Nmvai7yqVq03plpkNQYmCEwP/ZC88Tp/H9h3HWT3ZifPjwj93NTqo+6iyD0vWjBWhb4c43CbtC9VG6uoxs4Ow9BZUjzMyYs1wzhIx+kga3vIdgOr7rl8O7H4zVkm3jZ7TiO7t1995qvX37ca1uHmZnukMq0ByaQcM/kvfUNcaDkODs9/n5ybq2vFCTdMF9IcOtP93E+wRFcXMXVydI1QF5O2nlZkAqgGO5ptasdoQXYXO8Tb8JUK89XsWKXkdoXW1B1w5BNNw2SvrBnQf1O//mW3Xv/lqbpYYorQQnR2zltRafu/lUADrDGiijjVt/n0f4TKFcZeIWmZevPF3PPv+FWr58o5YvXauLl67HL1+8Vhf8WvW5i7VwbrkWly7WHMf5BT9Uulxz88s1NUe5Z2ayN4VbXfqKdb9jtQOn5deYl5YW6vr168lHoXdyr9WdJYfB0N3oEjwUfhoxQZv6FHC0Mp2k40Zjv3GtA+u1JUJwbG6URvhLY8q5mOpwSr9WOWBtmyGgT46P1PWrF+tzL96s559/tp5/4Wa9+uoX69LyxazAcRWH46oC7CiNreAlCDnUtEvvxleHR8emAoQqZKw2+Ng/2BphZdNOh4RBSlyGyPiz7E4qWqb0GCKYKQVpGb6N7WqRe787ruwwwAGWc3cI4dgeAWXkL3rXQN6XhFydoi66AqHt/9F6NsqGDWLLK3xGAFyeKFDu7W7U49V76N2mHCSs/IYentvwmpb65LDXKj23lYcrde/enbqNVb3y8G4m8A6wqLc2HmFcrMbI2Nv203Vrrfe3s9F6MwCo7xQ4ZOLw3UFehBKQdztDeRvc3wT824tS648f583YR+S3tsb1ulb7IWWFShpCZdoXuZwc9FNn7nfuF74nxjAMZsYB6FlkE30caUaGK4SUrSZLGhNCXCoLJ05YT21FiGG8F75Rf7GYn8icYdHdpIEOCdDnnyPqD4+Bn32ABjz3t1Y+ZAaue4yL5eA9Fdozr1ELA3HDe1pZXWfrGKdAR6hpsf1YLIKpIh9hediyZ2Jjb7/u3F2pNwXoraPax1JEtRFy0ydN0yIjx0/9SKVfHB4Bpd1z9uLSbE1N+Yn9tnLDr5VkI3UVhmOW72EtZEIwL8o0uvNyB0oUZeT5Jt251Yd38mbf9sYGVoVdw7ZOVOvZFRZ+e+87r71dt99foQxa5AqcYCSw2c3FggZsnrpxBQvRSTH4ijBrGzo+GyspQwzYdND23PMv1c0XP5/Xos8tna/zFy4Czpeyl/TFS1fq8rVr+Ct15er1unpDf6Ou3Xg6/ur1p+rKjacA+avEuwBoz2anuxEsGdcYX74koC+la6314Tj7wwcO0awHkAQBFSP81XWqy/KoGAJPu25WjI+thiwb5MRhqTYxR5FMwhPve02O9nhaWsa2awrwjg5mp76Z2ak0YNMzfu/Ptw/9jNIx4EvPqE+L9AC6Tzh3YvQUC7kvlrcfQvALN+1VdQGyea1gc2nK3OqCnCN3UuMbawKuXXLDdMd/uch1rE5kTVBN2QLkApKy4zCBSyAFaMdrCcPPtb4Zu4Ufvlrvmvu294T5WvZWz+YfesijrSwxL1dc7NXaKhYqMudeLTwILbKRJJAP37qkN4VMp6Ehbt7igxe+WbeFjD68d5c0Vmrl3r26f+dOrTx4UI/u381eLisP7iPT9gYBbABYQN94vMK99r1Bj2tcb6zRayWNxysPsnWBxsnKCuE2tcodL5YvlIo6zvLAAS1b6ESObdC2t/0K+FHNumRyYqguLE7VhfNTNUyPSWNJHRR85TVFTP2EN5bTS6+pjzamTJjcNJjXCk+HIfgW1vhy2WG8kZq5cJN7fxoA2uU0AHQretdBk8yK1HQohEmwqDHTZ97q+G4Zcj83mmAK5qdOJmHJummQXV2t57zQoLDSbbp9+2G9BUCvbQvQlU9fRbApuUcZ4KTgKBbTiADtZ+EBw8sX5gOGtqJaHb5m3cPRr52ouNkxTgsaWlTAQ85dyhYrJV0jYJMwW1ggTYgfI5jGcTxVC9tu5EHWNr/97q16/9Z9LAbLp3I34JEfGQagzK4ouQ5ADw+3cTiX8Gm9uw8IWUbgzVMFvIjlPL+wGPlVDtL1UxNIRwvRIQll1GVNdvcdh+6+ZqvFnG/ijYxm7FJAOz7egcfbNa4lA+CPj89Gqbawir7+u79f/+q3f6/uocSbvv34vTfrwaPVevPNd2rFNxn34bt8ob5cuqUiyHR537Da7iVlhEoqEzob2CgtTnS5qZbBMtYeMWiKZ/zICr9Y8oKUaeNsqOWhqw1Ml+qlHIKfwxa+wNKflSR+sGBujoZ4egpAp+ssD+AHQWKx91kHeI9Z720jrLWqt5FPg9T4Li38hS6ddHWtXW6mTK3M8FMZANizE+GxMuGQCrRSYVp4GbOFZ35sYWx0El1UngSilnbXee2tDB+RnwxyUvreB+8BqLdJU4HiieWAx76O77cgB7E+217TTd98AUv+2s3PJDRptb2Xm4xm6V2GTtrKIb/U4r4xj1ewrl3+6VAdxlDW02N0xPjgWmDa9WUo4lkeJ3Dbvt9+Ssy9VRp4uhuf+4zb27H3ZQ9zC1nyI7Lzk4M1PzNcy+dnqK8pDCbqaACQdpvSfvfkdhDQklj3NoKN55ER0069tMbVCko9wQvjWM7EVG7gkbfksB/DmNGC/oQBuknvJ+0odGudZIJMkWiPXWahDTJQL+MEECO1EJ0ojfmeNkHHe1tl7Txrwm93mruklYrpKG4qzYQI06mnxDER9BalpHXqdymPlhYtKMDlfgBDCLSWsC+GuMTo5ND1xH7/cB8wdfab+3TpdjZWagerYnvjcZRtCOFzL+NmJToOeQwQP85aZgW3Cf9+bWxu1p07WikPSdsNnbSWAQdpgGcNVJwkgb4IZl+61O2V8YMI6djEXE1ML2I1zmFtoWCD9AQIq9XfFudzRAFjJUiPLdMJ17TLjqXnizH5aoy8REnJU3lVaH3Zwt6BVp0gIdezpy/C7Ftfa2sbdefeo3RHP7j7sN546/167/279dY7t+kRvEnDc6d+51//bv23f/d/qL/9t/9B/e3/79+vf/m136l//i++Vr/3zd+rb732zXr99dfrrbffghcbAS1XaMSiQg7aBk8Al2O4lDuj4liXvQCcnE0FWo/40MVRYKRWASfL4wsIVC7l6+uU1foWqLOfCCA94U59HEeH+4o2sCZGjmts+KhGh/bpTe0iAzvIxyYpbUHHDn4bGnagB+vUseOO9+sgzoX4fUyH247oOToWe+qqFOjXKk5vBzDNkjbBXZCndc2wh1Y0z+35Zf6C550Wqck7gtvqxnpUL7q+NQ5UmWoUy9yemuvilfssH+ujBzQxlY8HLy1dqaXlq7V44WpNL1yoyZn5GhmfhBd+ds1GGgt71JdGkP8R67rpWshBjdqLQ34RxaEUV3Yc0At0PB/jyBVEhM32qQFf+N8vGNvgu6+3H4mY7AwZDtbo2Ai9l5HslOgLR7PzM9nidmSY3o/GA+Xx5aNRaPGL3hoSkWFlGfBUXildfjr5FFlQgCm35ZfHjU/Kc7gEjYRvUZrjeZOlbtjc/cRdk+kPnWRIsc3E91nQbpf5sQ5xbK9QdBjQ5K3jZETrbjQPOY1HYVCY1GHUk+cqrS5hFFauBWaAsikEljSCDiICYAjP1m69d+tuvXt3o9Z32n7A+zYOAjVF1zIaJI2RIT9I2ZstSZ00mkJgzs9P53VZJ1gEON8QzJI1BG4IyyZKhaK1WeBGS94iBCj6B/xg6zB5kOfudt394P1axZrMyxAooG9xPX68Ubc/uFP37z3kGlFLfLvdlDVlVNBIAYW2iztH9/3C8rkIrWN1tBu1dOlavfC5V+sCFvPMjMsC9xH6oVq6cAMrd45EtBy6/FSYFVyFu1nfwpb3yAn6G8AJIj53nNKtN6Vlb2+ztumm+tHOc/MXUJZxSnYCKD8CcH+3KR2A3cCjF1qmM3Rjo6SlNL8wDcwe0r1dC5Devn233n//Ub3x2vv5QsybAPTrb75Zd+/fr9//5h/UnQ/u1fqW8wqtce0undMKVwntygc40iA7tgvNltZyhjJOoov0YgT0zrmq2Z7mRjuSbreX0ixkn2s5e/SDpFrhzfc7UdrreLivYPsllcMMnfR5TfmcxOwjTO/pAXHJF0OJPk4amF7uOwFt42uj63pel69pLWcSUXCBFuvHXd7GxqZpdBcAznHiCkzqi5VJGANCn7JhFEHf5X023jvba/Xo3nu1Tc9NKR8cmgCEAeYL1+gtUHdjMwCky+/G8uVy503UdYdpHCprIEcZkTmH0R48WImBIX+O0Ksnesq/torIa3uNgnGTIeU8Q1XUXR+GzuSk+9gA1JyrH67h52HSUz5dlaT1nOEdyuBWBRub6PP+YS3NDte5hfFawnqempqoU+hyw67BYecM/OTVYOorTTOJRa7hoXRlBQfkdYHZRoMnEZRWjhSEc/97bjx7lKM1vfQs4X94DPxYLei2ZvZjdmQvkfqM00ZRPupklhYTYKEmdfwTqxuyc07FqlIfFkfGwlDvJ6wPFHLHMB3qwFJBAOz+P3FEN29D2pVSnPrp7rcuLSAZULILPJiu3aYggfI7BmxaO1ubpI1A0Q10KCE5WjZ+dpuI3gTAe7bc5OAkz5TbcUKrEyK7uwe1sbFFhT2q9TUsM4BN4Rwd93NPNAIo8DDWhZNXskJ6QhsXCrZKI7DYiJ47f74uX3uqzi9drEWso5mZiTb2qqUR1kEhfBGWonzyh//60O59gYhw3TDSaV25HE9gNDctIXeE0xptb/U5vlpRooODk4CxfHBM1rXS9x88wJofrukpGg0anK3tQyzUaRqZ87WHtbWwMFcXLy3W4tJkbQNQpzaCdldR8l27xvQQfv+b365/+I9+s/7G3/w79f/52/9N/Z1/gBX+3/y9+mdf++36X37nX9fvfuMb9dp3v1vvvvt23QfYV1cd93xMjwbrNkAD/6lsXw9+Mvbdqib8c2tQJ6csdW5aX9xDCwjgjL7KiXdDeOcFCNNLgxCwDRgf0OM6oL60tA9rbPCY43EN9x1yv+N7CUO4fgB7wNmP0z0kwngnme9wqMWGOUMMENtWStg7GaYXZg8MPmcIBYrT06QcPM/PY0injihb1hvDe9fXOxZs2Kmpubp05el66umXAOinsGCxlt2/fGQSefOzZ7M1PDZVoxMzNLIzWKpT5DtOA+xLPO5xMl67O4f1Ab2iu3fvILeA/4o7J67SG9yk3t3PxVUe+5n03qYXtL9HDwOu2pgPOblMA7fvUI6GkxIGeMvrARp/h9P8wo+rkhz6sEBikLLjByKUHVdwTDjZC8CrK9mGlHpV7zWerFYNJHmS+7HckWEv/MN7DO54gfcHYnSuGy8jHLnX4n8aTun7qJNsKVESY0H/yq/8yi8999xzP5JJwsYUmaiy8EDeqDgGirChKh1G2eJp4ba3expQf5Th6eY8iQsgH+2ke3mCoJxinfo1kZODvazieOf2at2+t1Eb7v6GbPgFjmNLju/Hj6Eoo7TcgwKiYM31FOW3tR5zDBZrxxZbp5IOjvqtvbEIpVZCaEZKMoYXMBjKOJ97Jis0LntyrPoeVvTa48fpEjp7vb0tkAjqWuhaVsTlTtszWNgIdKDA/bFArly9VOcvnM+klp9MGkZoz128VguzS+HfPl3s7a2HNCS7NTN3NYpn+pIn78OzMEz+NQGU9gipaNvu8GtxbGisE5dZ+SLNzuYKSjJY585dSC9jD0Z+74236nvfuxVK3alOsHbMeX1jtx7cp6ycG3Zpca4W5ydrZgJrjrKMTzjW6Fj/cMqc/TKwrrQubSTl0e7OQaxHJyF36K6rkFvbvml2Wu/fvlcrK4/rPo3cB3ce1ru3btc7771Xj9fWc+/Bg4f5zL0792m9uOf2oWt4tbxthGSEDQ4ypNWsHDYrS1ZwLVGUKvIJM+RJjAd4IhjGQjNQBNmnPvPYjKKW3iny1SzxXqzuPj3PtbAHaBC9j2hRl76e7iZA7eO5Do2N0kNrHw/AuoV/Hq2nJm/0GswFurJlKnXXXd2hBf34wR0s6NvI6VgtX32aRvx6TczQ86IBtAxp8EkzjUGnF5hmykqH9gHocZI6E5o8WV1Zq5VHj5OHa+n1W+jV1tZOxoldgaQsr2N0OAG4s+265zYE57I91/s7Lp23NEnDoZCwl/wdynK1DOzi2WGGDjVCNknr0UOHC/dreWGI3izWc74875Ad9KEj2VGyfxh5t76oI5d7KrW9A+F/stDzr2GG9wzXGkHvW4eNjy7f7OgF90z347ag7969W7/1W7/1w00S/qgA+mB7lcw+ZJrckRlhUFp/u6w8yX25SRgP+FReaybbcxPgQRe4vdeW2gHQCFyEDuHw1dRtKvq924/rzsPNWt876gC04mgaAC/RHdoYBlj9rJUAMYggT465I9oEwKFVpz1gJbp0DBbiVVBXcZi/k3XoOiE6NNHt8vNMLri3sAqdX+u+c/u9+uCDDzJp4gSL6Zm2gNS6Vd0xNgWkVZVbnl6+eq1e/vxLmSCcmHS97hBCjXXCcfH8pZqZnicbt1Tdq10A2hcEBOiR0bnkr38yfOF/x0ikN+DiaQPkPJXhOQjOpuqkU9u8aZc6FFxn6XbbYG3DzN/7xnfq/r2VmpgYrvOLM7V8/lxdXl6ucwDyzu5W3UYoH6/tZPXJc89d5/n5ml+cz2ZLM9NzWNh+aHeq/Iitu9IJHmNjyF5n+ZS8GKEbfgKvtaz8aECWiFGHjvXby3GfFFVzbWOdRmofYF6tew9WMwb+wd176a28+/7tugWov/PeByjLXj1eXavVx5vwuaceYhFu726XnzZzjN832AQoq1rZtPYFU19oyT1ARrrCN1jYFBvAoz7zoyHU6I0NEcGgngPIclaAtt69d0x5MQ4A5THlzS/WTLTtBRxz9TV0qhmQJz+HQAQRh3S6wyFWX2dguE1W2juzK32/TqD34pUbtXDuEo3hfHikpS64ZeyWgoTeAL7lkzb7SjYmnUaJ54eA6Qe37wR402siT5fAOembRrSzCsm5lA2MDg0P5yUcznuMMbJFvO3N3QCUwJ2dFDc2ON8iHddNt/F4X2Zxd8UV6uX9zGG8TyO7Sq+k6srSRC05Nj0zGR0VsPLV/EEaeeREWhvQhtWUr221oEC3crRKag2qkVtjlBpMvE6YFpk/jCXS/rgB2l7eZxagtaAbFTCDE/4nd3lG00pFKW3e86ZEGVpGch9BySw1587OJ4FOZH/eD0Af7iJwzoYL0PtZzraFEt56f6XurGzXxu5RgdEAtCrXHPWdZXXDQ44LukKjL0uORsf8gohbUDahFqAl1VlnLSGF1e64KzpCgxKOj2WFBZ3xvSG/pO2+zX4LcKs2Hj+qO3c/iHArGFqWsQaM50SgVrTpq9imjxe8vvJjX6rr1y/X2LgTf9CAUkMVINZfC0sXa2ZmPmU5Ot5HGQBoAHVmHgt6ZCb3pdv8GrPlf7f0rTFMXXSuu/+lqVmSvliBAj5+GCt6Zmqm5mbn0rCsb+zUN77xXcq2XzdvXq0vf+n5ev7Z6/Xcszfq2rULtbAwUTuU/c2336fM+/XS527WPFbQCA3LCNb/GBb+xIQfpp2htzINYM9inZ+jnAAV13Ozi4A2ijI1VvMJM0Y9ufLgOF1nGzFXXjhOLe+bsiHMWKJu6m859neRB078NNYxoK7i7+zsofyP6t79BwD3+3X/wf2sQHn7nXfziag7d+7WI5eYrT6Gl20PZetRPslCG4rIMOCblQKCsBKr4lMvRydjyLPq5Li0wICKGR5CBEkTyUqfyAs1qSeIk8LK4OAgskg9Ox9CZ44w6HLnFfieU86P3C/DuZYd/B544zMa/GNfeqGRwhiYmZ0FnC8ih1M05BPosrJmw6Pcck7rIX9sXFqvgtIJ8ngnLe3VqSQ7WMfvvP0uMnAIHfbwbLgJzlmsVMou0B/RgLajcyO+LOMSVxoSwh/T43EM25VL7hUjSPuV+o31DQB9q1YerGC43K93371Dj+x2vfH2HepmA3pOanl+tK6dn6zFuYlMKLYv/GDMQJ+bZeVFEvjnL3VgXYQs6ip1ZKOTE7z1o7Mm2/MYLjx7ohOkZX05f/SnB6ABp92tR5QdOsLMRnSzfmEaFeG9cMwWrHPqs8Y8LZZEjTMuVzkP8FC+Ezdn6byokmV2ts5Y0ZtrmyghFtXqTm3uHedr3QdUopzpIx1XbowO9WamWHDOeKAg7XIzvFIqkHbXx/q8rbRAkYZaN1RyrHBp93Vn3/Dzi9Z9mD9O3DgJ5CJ+9z7QsvBLKU6oaS07KeJXtX1rUCVtVo4gjSCiUIuLC3X92mUATctai12F1WpHWU77ax6AdvWGiudyu+3NFayaTUDvCgA9RViZ1BVALaJ9lGINsLKbfBrLRcV0uCYv1mDNZBKTRs4XHgy/tr5Cd/MDAHoF0F2ouZmZAPTDR+v1ne++XsvLC/XFV5+vS5evYAHOUAbfgOyp2dnpmhyfrrt3Vurtt9+rp566VhfPL6URsovZ1+dEKuXnuvuVa/nieuTxMYF7gfwE7vFaPLeQrU0XFwGehblMiC7OL3B/KRa3HxHwno2r/BEUxka1tgWQ4zy3N6QM2tgLLu7toGGwsWkPYRdABjQ2t2N1P1xdr9sf3K0337lVb7z1To67WIx3fcniMV1+nm9iEWY3OIfYBM6efTiqTKM3qacDvK+q29g1WW2TyQ3o4gkXMOGeUm045cmw+UW4nKAT7DvWMzLexrJ3AWcAmmMmI8l/oP+oxpGVKd8ipZHqhcdDwy6pQ/XNnzwcMpNH2cgeubCuBVf55Di21qerkFxOd4/G6t69ewkjMMa65tfksJ1LcMg0cWUT3RDMhRYnBodpkNuHcv2AAL0k6Do8OM4Q1h7W9+rqRj24v1r3H67VvUdY4FuuK++pqfH+uo71fHFhnEaanuOIQ4cAM723rHDCOHLb36z+Mmv5ad48gxr+xA/L6FyKk5EaHD5r9xIDvidyJ4VWR8hm/1BbZmdD9UM60/tsA/TeJha0NJGhghfvucQL0M3KyGfjn/y6juf8z3pJL43roeNbIrT6RzsZhz4VXOj6Ojvu+ebaVr39/qN68Bhreh+hQMb9gKiCNULxtJ5H05UUFBFA0rPy3Z92BICWOYJG1mzyXAXPlzoQsmGAJACtTioElMXZ9hFAaRBBVNizB/T+LsK4ll28/PTU+vo6aVEVpONwQ7pkgjL8zuZPPY5JN8vASZSl83MIOLQg9AquVovCKNDNn7+UV5sFTCf0fJ3cPRWm5y4RdyLs0UFdQGkDcH7/9q0Aseql8hnX1RZauRlLdKLt4CAvFgjW799+r26981a+2HLh/PmaW9Ay78fKuV/vvfdevfTSM/XUtSvwwte+FXCHrPy6OY0fwGhP5u137mZ45LlnrkfJbS56e11vK+/sYmuJWv9NubKfBryU527mNKxyw4sRwGZifCKWvMMiWuCLC4s1h2U+S8Mxw70ZjrMz0zU/C6AvzNbcHOEcNkGZR0fHyMv5hmHk5DCTUW5Nar4C/QQ0uizTbV5dVy5NbsSkNb23f0hv7E5A/O1336s78G5za6tu3/mgbt2CR+9hnaOIrnhx+1gbAt+EO1AmOVdgI83yiPOAnecBFPnW0VNBhHy99I4+HINP6nTGzLnOpKVHxdEj3oZxBHl2tYiTnAGx9CaaIAjEHZEIfWbicj8NoljPlF267KmuraxEVh/Qw7AHofGgPH20t0suoS//eK7R4VCdS/Ump6kbDIxz5xZzdDnj5OQUvaK2BYH7l7tRlZZ19u44PG5f1pdG0pqfGKjri2N1fm6StKg/wHkAoPfNWudT+jCE3KpACJMk4wjOwZcQJVk2yK1ByeSfFIePuPBd31wasZQIfnbXQX9MAO3y2s+wBb1ZB3S9n7gu93ScKjJpyWSswsnREBEk/3GhAnXfTGuCbCtoUP4BBllilzWoVHrH+5LIGq3zW+89AKD3agtk3vM1UurH7MaxnAVnJ2gcW84kHfkpAAKiKzkEY8dbBVBJ07oeBXwHhsdqCCvZyQobGIcDgPcA8whdd1v2fIPQ9dNOkrh7GADtGOHa2nrK0SadyFChirXT8b3kR/fNMbbZufm8cOJkWd/AGHTQUPBMHlj2cxd8s3AuBVLh/Gjs3g4APbuMkoyTPvwRDeJ6IiSvv/5GxsAdmrh164MIsN16gemuFhNWosL6CAVVwN+/9X69DxBrUT1943qdW1x0SXLdwdLcg++fB6BnsJxtZLM5DzyDJcS06y5Xjuq1N+5E0l7+/HPw1Z6I9emqZsshUKg4WtUCkxXbIRm+Kg2B7o5cpJvuHQDcdeD2buzxOMsvwDpUMjsLYNPN14r3RZS5ublaACQWsLp90cY3DmdmxwBuAXq4ZgF2J4mrDstN/vOFlqyPdvXAcIZlsh0pPHLc3K+srwFeApfjs9u7+3TTadCQsQ/uvlvvvofl/frteuvtW1jam3X/waNMtD1+vF7bO3t5oUP5cIzXSTN7MRmnBmC1+pXDLg9aqeWnDYZnCHCO0AvPA0iGglf6LBVMKOSkdwgUIF6AmQoggS5Amaf8damiaZgmWVNGLdtN6nsLWV2rR49WKGcDbvNXXiQwP+TO4YZhlwVOjMHTmTp3fqEuXrlU15GV5eWLGdZybbO6I22uzHB1j424+5rbKMhHjYIDJ5odssItjvfVtaWxOjc/U6OTvphCT4tG2pl9hzYG3aNkgGuMmm4vPMWAvOiHP29At7ISAO7ImYHbag1jNZchnA4/TffjfpPwM2xBb9T+5oOQEeEIB1vmXdcFqzDsyYNGe7v0vz6J8L8loPA6qy1Au4oDZI4F7STh8cEuwrVWb7/3qB6uoxQg88FBDwII0GI5T4wAzlT6MILjt9CaBdsA2sp05yxB2jHHPiwDQSArO6bmapguuG95SY8vFUil1vSgM8sAhpWy7zaje27S77aOW9W+sL1d6xsb0KjAC6o0EmMI9vz58svYrnudmcciXFiq5UuX69nnXqiLl68i+EtYEfN5PgmYDAw7UXmU/TNcSqUlrmWzt70O+G7U5NQS3cuJ0BGADl976v33P6jXXnsTcHCCbR+haZ/kdy22k5rvv3+b7uajdEvdltSXabIi4oH1d1Kfe+FmLQB4bq6EoJH0UV26uIQQYfHjVPCMaZKXk2U9JwAuivj733k3DcgrgPkICpqvt1ARWlDp8YSDKklTIK2hKEu2GjW9BiyCGM1h7kV5sIaVEnlpvHSvqTsb22yjah2i1C51HBsBcCemsOJmAxCzM5M1j3W9CABMTo4HsB1SmYO/8wD7NHXtdqiuspidca+OYep4ML0Pl0C66sLGwiEwt/SkEmpni94S9TyMpb61dVyrayt5i+7enZV67HAblvfDldUssbx1+4Os9759+05Wmbgxkcs4HffNhx0ynyKIYuV6TDltqLil2trI8bPnprPB1ohoHHK9yCA89+Ui7lEn8rcN8RBCo4JytGGNlrb8E6wFZr9n6QoMtwB1QjXAFkOEMDDcxtiGcYxyzs7OIwPLdenyZQB5CR7OpzG0V+Pbt0PUiY2OcuB8hq+3u22ob1M+Xt1u49b4Aw0o/D5mtGgwO9rTAHpuBr3yizHWpT0C9Zc6VdfcjwM5sMyt5MQ1gEQiS8pCW0MuryJhCSPOGC6NFrcb7qD3HLPSBYD+zI5BP//88x8zQHc3SyJD+eYRq8mxZdt5rSP5479uS9hVVElP156b4kxe3ZSxMFGmNmB3zfMufaPOXhyZJPT11EPA5j7WzONa2dzNTnb7h+ZWNTYMMGolq8RwJW8OUplZ60u5TyBUa85lZY4T2zU+t+TE14Uamj1XQ6MTpKNg7Qd4+gbHAO05BEdQpKuGEGqF7O+67+5G7QLWR7sIPYrnuHS+TgztjnW98sUfqx//6s/WS698qV569dX6/Be+WK9++cfqlS99CYB+ri5dvV5LF6/U+eXLtXDeZXbjWP3WzTpAPFfjk+dgE+Wi7G5MswlIT08tIsyT4aFgJyPllxbzN775OoDi+Pdpra5sZjhAq14l2vUV242DWlyaz0sxh3ttomt/ZwOgGqrPf+5ZuqiumvAV+juUa6/u3tuqd+/eTr4HWIZHNJS7NMp+pSMKsX9YX//291JXX3rl2Yxlv/P2bbrPK4DYg3q0+qj8+ribQQ0PjEYirH/Fspcy9QlAnUbG8midE4BLy6zaNTmxfDzlITLkcC1CQxPQromPXZTeh/Xq8JByNexyRQEc8HVi0nXBExPTNHquLpnI5OQ5wGZ6eqpZ3+fOAehY5jyfmBjFAqdXA2m+eDQFyA+PDtLDUjbaZ5z89uPm5l6GXc6fp2FDTl0llNUH0L+2tVPvvPN+lqq9/vq79b3vvV9vvPlevXPrPXowAPmj1drc2gDU7wPa7uGC4YGO2PCkTilevtrTAWC1y3Kb9uFxfx0c03BlqKYNjTgWK8hmOCP61c6zhzMAekBv156eS0M3kIlHD2hYHj8Or007vMQPAZaLS+fqqWefredferEuXDyPzCmXbUvQQcon+LUx9MPWQ6X+nR86Qh6E1L0djBW3PyDvfHQCwD6Aj3v72vxVU2ODdf3CZJ1fnMzwhhPC6r6No1veDgyNYjw7TNZoS3mgM/ig/JBfdyJX2XO4SvzI/irUvfXvRL/ncRh68qaPHqyrOKbOPU28Hx4DpeszPkkIMG1ggeHCuHbWfFfxntzz0KE3lyqgPwlNlef8ieefoO7wRvkWoa/KOv7sJNchFiLdzu+99aDWd49q1+GNYyrQFwSGKCwWUKxjJ+oUKCrSc1vdAbtQKJL7Epy7cLGuP/t8Xbh8rSbmFqJcArmTRoJJH5U5NjlXo+MzESSVyMX6e+7ktbeJ0LdtFx1ycS8Dic7wCY3DFNbHT/yZr9bNFz5Xi4uLAIGvuk4CwqOx2KUvXfqO0Mkp10nvAfx7+49rbNyxvXnStBpPoGmztnYA7ol5BBnrwvvyKFZWDxbcrfqdf/N1LPmD2ljfAozdRvI0YHBIA7byaBvAfYBFdKmee+55+NGLdelbk7sA0GA999QNwKx19+/ceViP17fr3/z29+pb3wBY3rpVb9MAvPPe3fru9+7UrTv3amXtbm3trdabb9yvidHp+vxLN+ub3/pufffNd2MRvfvWQ8D6Ibxw2OawprFwtc4EYOn19BhgOTrdoyxtGEBA6jvRStIbBtDoFYA4x2J0C9QTwh27PA3l6+txclDllEPtVWuVUSucuzKnyRZhekF/AdcXRwb6hmnE3KiII7RaJ+6x7WvJfuR0fm4+deaQybmFhdyf455gTpVRj+M5HxsdBqx98WmX3s9UrECHBQaH+2t6fBjQ2k/9OqE2SaOgseBLH1rc791yvfdavf69t2odI8NrN/9SRhyekUeQz394YPkprzyzEdvZc206QeSjKqWyyAcZQYnjjJyDxobrkA8Bk3U6onv18MH9uvXeLax7ezHEcEtZTlyBcwGL+WmMBzfbmqFMKCFpOFRzlPxd066MC/o7NDB+7moQPHHFiquMsknY9m5WcexjTLXPW2FB67GizWlmvL+eAqDPzU3S8Lkyaig6E4NDwEe+9VrIIRAfww1eUuR2LjHcp2YTIsNInIkZ3rfcoRv+eS+ArnFG7+BP0SoOABoLugkSTkGJ6wCzl5176WJw9L5HFadZRdx5ErhzhHKFMt00l9i51I5uYSbAYLoL5N96627d+mA9AO0QhwKrBeV3zUYVoqHhmp9frPnFc1iMy7WM4DkZdQUwPnduCXC+UM+9+HJdv/lCDQPA1ZmUcMnWPt0y91b2LayRgPNoaNXSsZvodo1+zso9f7VK2hao0IelYKU5pDKAUl66ei2f/Q+IcD+WQNxHzxUcj+06mzDBU9e4jmG5axnIYCeodlAwQXtoaCxsyrakxLF5ex+r93uvv5UZdCfCXMFw9/69TND45qCvdo+MDcVyE4wWFqe51wOQP665qeG6fPFirLetbcHjNoA0XpcvXwCopmuac8Hs8KAX2vbq0aONun93LcD/cGWnrl29WM8/faXW1x7Axl6AfLW+9jvfwYpfx4qfqJlZl9dNlRvhNLCxoC4hQ+mVBMBHyzA2nMXVCu0bqtN85cZJVRtZFRh1BAB7eocJP0RYgMJngleExhc2qEfiq+jangF0jiqs25tGUeW/pjg52oC3JV1tlYLzEvLBtyq1wH2r00lQJyknJwEV5MnJMS3upXOOey/kIwVTLlMExDNODzA7xHbp4gWuB+D/cXowrm93knAbENPydlzXr7lnK06ocnhkHHC+cH6x8QSRyJBQp1GzoXGCc2e31am8bA0055Q3Zek0+PwLeLtKQ1nzC0FuDerw4IN79+revfsZYXJ9OtygdzBcFy9fyhfVFymjW/H6TKwR6FziagSHlwS63W2NANLLsCNWupY65XDpqb2Lja3d9LTcSMky5kUnANpyTI/21Y3z47WAbAxhTTtRL8+Dv5RBfdM4sk4cflH3nlj6/KWhx6XolNMXh8i84QUNh3Q6d2S5wzn5QZDIAHLUthttQ3c/jDP9PylAN4o/aSejFBIO8spzJITbKpKC8hGyfNZlcrwghWBqJfOzsPnJ7KSrxaCF2VpIGZ7yko4vkmxu79EqO1t8lNZb60hRGwIE5mfn6uXPv1y/9uu/Ub/2G79ev/Lrv1q/+Eu/VH/2p3+mfv7XfrV+mvPPf/HLtXDhUvUDxAUYuPGLlvL0zGLNLpzHcp6v8alFrJ/JOkapM+mjEEYQXUnicr99jnSfcs8lUydYUAC0xEBLhDrUh2z8k/riXOVq51EynitOASBL8mHQlkKsIxXGRqTxzTRtlAyhMp2/sJyXRq5euRjFPEBUxsYn6qXPvVC/8eu/UH/hL/xvag5Q+Nq/+p168PBho4F03Diq7fHcxgv3945QUnoAP/75+rVf/bP153/tZ+vP/eqfqf/4N75af+nP/0L9pf/o5+vXf/En6vLiQhrE5Utz8GC/JsdGs8b8299+uwYxBL7wpRdRPEVCgHDZGOVKNTp55RBLs47bF1sA775xsNjN2rGe/BnYZW5+MusEXgPq9qD8/NYQlvfA8Wb1n2yS6i6W92H1+vzEjwA0vmtx9fb6JWlfLpqoUxT/hEbppA/Qoa4aXzsemZO0DBNw3YZblGPAGplyqeAwjf4UFq4v1XhcnJ+rpYVzdXH5Sl299nRdvnKtnnn62Xrx+RfruWeer4v00G5cu1izs1OxVu/dWwVcD7C8XR6nFXxAY+73G12212REhbfu5UvAWVn6iB61PUzgW4i0x9DBAv/wArQNjZtpee7e3g7/uLrF3oxfNnEDpBa2yc4oVuzShSWs5ws0GrMYJ+iD8iBHqANlRPqcWPcD0Ie+vYmx0su5S0vdD30bwD6gEfKjtBnuQx8cglHkzcXUdG2su8lvALNzr+tDEzelT5m3mJ7nOg+M0QI0EG702bsWC5q1bIQO7SkDdBgNeUsYTz8m11a+/PHuwxr8hF0EyV8krFlDeoVDZjdMlkE+b8yVQWEc/5tl7TMuc0wzGp9JAJtVnZVpWJi9v7tfaxtbEVTrs1VsD1bAUL343Av15/7Cf1z/4X/05+tLX/5yPpvkpMbM3Gy98NIrdYGu29zShZpaWKzx6ZkaGrWr64oN0ncVBcKt5SxIT0wtwFlbWsf4FCqEyyPCkMlKzHYryOVMsaBzjWACFiqdQtoEUaFUTgSjyEvufRSwLbplyL4kAekwJMc0dMSNdSRPwuf2PK/ZkpbC6pj6l774Qv35P/9r9cKLN1Oui1jGr3zhcwD3tXrqxnL92E98AWDYr42NHcB1KJOjrobQ0jMtJxjddD2rA6BnsM9x3PGamJmuufOztXRpvq4+tVRP3bxSh70nNTs1WldR7C16Fv/mG2/VP/utN9IwPXvjPBbkYl2/cRHAaPuWWJo0wpwdQv+RK1v6x2ugbwrlH6VuKVO+nOOQVlM4d6nrPbUO/LrKCHkOF8ZYHezs1QmW2ombvxPsqJ/ngGg/5fDtvzoBoE6xqD3is6yKhrindwpvI+DKGdN1bw74CQ/75DE0ZqgF+uB2ftaXQ1/uW+KLGRbA5aFtFRDpY7m7/4RxXSGyMLcAiDsEMk5DN1PXry7XEo2Zlkz72jaW19Y+FvMq4OaWnSfwfI1yNyu5Wcyt7pO5GVrfPHPJZXbLK9ezI2MW3sYs+mKD0kdj3XY5tDvv0J7rlP1wwfjELDztA0z3Ekc1c9ncIj2Ci/QwXR2Tdc0DbYI2X3ChlVfW1UJ5pOXsMI3zIpLph4H9epBvCzrfsb5JTw+gVu6dw1HGU46k2P5nbTayZgm7Fn/0SFD1LteR7055xBPp5SS+pWdsPDQ5USpQy6vE4y9c414Db/RSo4pwTxq0T9h9SgAdNlBRjbEdvnFLRcSHqsawnHUZL1MVvACU9xAWvZWRCvOI5WxY0+F/qplrK3LP5UxbgOCRwISyENfv4vlVkl//9V+uL/7kT9Yy1oybf7v9YY/dMqwft2BUUHsQ3KERulcAj6st7F6P+gIKCmwc10pqUdut96WWLG8CLLQSnShzQsi3+1y2pBD7infWnNqdFpRRYi0clScl6Ja7y4iUqHuUdxzz1wT2SZnlURz8agnFB/C5jDLrOc/evHQvneS5Qlf15c89XzOC74xrhueblUzcKxfPY/Et18MHqwHokdEBvNarwzAANF1S98Vw05zjw20s67bT27CW6Am8JO+h3qHa36xaebBRLz57o87RY5manKrtvf16/Y2368aNC/XsteVaX3mM4jbL2d0FHW92X4UMW9QC/Jrnur8OT7G+jlzy5ZafWrLAD7w8xZKu/hmwFmAZnKyTEeqTcvQc0qPZPKrjHeRhvy++zzf8eicB6hn8RB33AdhYp+7JfHSwiSGOJY7s9OTtPRXVLvQEwmOD13gpI7s874KAvG+PvE8PiTSzLA2Z0D4zD+tWQE+DopVmnH4n8gSO0/L7jBeXHZqC7gPHcgdqc3MHgF6vTazZ1bUNGrjderi6koYk26hKASTY+EqS5+Zjeq3Rd9LcVTLcp9HO58xsoMg365UBWkE6Qx/eh2/uojdJz9D5GofyfJFqcWmuLl2+mF0LnUS3R6ZEkWKOdBNTdsE4QxhOFtOIU2rZAX3oI4C8vrFJWdxgqW1P2jU+5GNoF2w9cs9Nolzp08aFleGESqMX447yt6aSONzLPBLlaBSZQnN57Rva5Iky1lJvecq0NibPKfXiUIwvuLnt66fhPh2Apg4iPGGMTPG6tZxp0Y4bo0QXDzorqzljOXzRHjQQs7IoigrAU5/I4y5wtbW3Crmz0raOxLEVQGCXFmfr53/+p+li3sgLJT0I6DFpOmTg551mF5bo3rpMDiE4RYg7645VUDc7RwoiBG436ivJvohhxR9poaQV3kOosCjcD9jhDQDZVSVOhFheu6uOt/kWV8oA8X6d23Kajj4l6QiuQO6QSVvM79I4x7d3s47WtbiO23XjySfzCnh7DU9UFvPVdRU3k1S9gzQQJ5l9P4fynb+wSOM1Ctga1XFWlHJhrtyw3XFRJ+hc5eJQghNy6+tYQ9tH9eCBmz7RZT3AoqUujwG2U567DeQejdJbt75bewDq/BLWN911u95f+sLN+r/8n/7j+jM/+Spd6R0sQ1ff+GknGgDqVLptTMP/cgc4LGAsZkoDOAAogzSYWNS9PZM1UBOx3qVXKdFi69HCjC0Af4cnq2/ufPXNX6hTzo+OXGYJjwBOh7p8m7RvH7DcoAyPVstvWPpNRLvlVdRfj7vCWX6VX8u60zAqt8TVRVSpr6bUZizPGzjqUgd244nrC1SDvr/tKiZAus+NukYGMx7riyF+AWZh3rmD49rY2qTnRkNDO7Xty17utQKfXSkyOz+dtM1dOWqrXtQS6dB6Vu4FQNVE8AWMaWh9u/AJ2HV8LGoBT90BpF0iuHzlai1fulLT9JqeQleu37iWlS1a0rpW8la27OdBUTU4XJbpRKMWqfrnenvl9XBfXWx7buxu79cm1rTgKyDrpLvRCk0itPcoR75Yg/y2oUueuwLHuiae5ZCOPPOkUx7rwkppddTSzjW/PM4/88Xn6BnQTXhB2oUGGhifhmvUfOJOLiE4YYhXMtsrjlQAtYwSwjzZJJMNBJPTsPGve9/IhpJ3uYzjwm62oey20rXtAXyMm/WVNgJ288iqj67mzacv1/Url2twcg7B991+uuyminAOag0DzloMJp9xWzKyop3Atnvq8pvuJ698oURgblay36YDTBFOP3OVlhiwzBInBZH0HM5w2MXXkO2+Cdb5GjLgm5UFlgWeWDbL6L3Nrcd17/4H9fa7b9Ubb36vvv3t79S3/uBb9Qff+mZ953vvYlXtAiIIFj8F1a6qnHVM0ntt3ayCJ9cFDlm+jyQ4SSlYj9Q01vOUb2pp9SncFHaEnsTc1GQaFoHW7nDb/hRL1K739iYNGt3g3TbJuLb1AB7vUm3wDoDc3nUHwbv12hu36xt/cLveffsuQLxdb956o/7l176dtdZ7+xu1trNDbwSw9TXmHiwY6e4Zg7xhaHZDKb3yArD0ab3RqPY5H6DlS0MK4GTikLLb9W1vo6q4WFdONlLnp1p7AJArC3qG+tOLaXVCOGjdP5AvpD9xrk7H5up4YCb+tH8WmsapB8NBhz96CD19Y3gnHklH3pKvv7zhR0NysPsYULpX+zt3sSLXyYvG5dS9LKxY86aXFXlFvhBMrXJXNLz/3gPy6aWXQZ3g93a3M147OUKDStrKGuJVw8jgBCAq/cpMa4ApNxYyNQ4fbKghHSE6JX0tS5eOOUaeN1bhh6uU5JQC4RuWrmm2bl0l0QeQD9JrfPHlV+uLX/nxunrtRk1OTBMGOiIH8FFJNV9kRYtaoBVY5YVjy+5A6IS9ZdCY0Liw0bCB9u3UWMdY0AR/Ek+dVV774YfNoHVGv4xnPEBnuEwY7XZ7za0PAg3QkSFD0giLvQ/IZnWGNJo26UWXedaGFEmPa3mvzKcO1XeNEMqT5XefgrNGP3En2MicjBWHBKtXRQy3DcEvJ4TtMEsk4bzd5X/S0HfDtX9d61HXrJtULcHaBFqzZLxzWheW5uvms0/VLFZBVlB0uqHSlC8/ONZIPIUtGxJZYZw7E64Q+iqze/RGiHmmQrpiROvRLyAfHCKIrtg4cLxTq9exP8dICYdmOQGmVdEERMFpZW3jgykc3tud+4Qxne++9lb95m/+q/rn//Jf1Td+/w/qn/3W1+of/aN/VV/72ju1urqV9KLsxG+Cp+pxrTQnvRw42m1GwYd98w6A47F8GfPrGcMqN40NYdytzEnM0VE14jDfdRxSwe0ik2bPSX9tb+6lO3z7g5X6p7/1zfon//M36l9/47X69htv17e+92Z985uvh25XJAxQL3YSjk6HUNb9mlsYl9La2TyskcHRWnn0kLLadZ2o4QEsbRTm6HQDa5yGy7H9NLydo+ZkZIBCUTDrT2BOJ8yJPeubn0vzegawtihXlj3uwidAowfk6nUOAAvuiO72PsC4x3Wva6EnZ2icHdIwv/ZGp19D5yF+BF4JKNukTtq9WLn4gJQMPqaRoP4fP3qt7t7+rfrgnf+xPnj7v68P3vzv6u6t36yV+/+aZ79TW2uv1eHuQwQToKKuMtkNzabjEICbCbkCYgwrWblxQyobCMHK7rkNrXt9u69IA2Ybr8YLD4axPcsHHQibRstQ8AzqCdD0RfnSy0pl2cYrSzrRAXuNvnR1fvkS1vPNmps/nwZJ61WAT16dfNWVfuJmmITEAnqE8WnrwR7SyB8h+/sAN/UAKOttVJ34FJxjuZsutMiO6KT1SSpOqmeoJqVo+Vr7zXfKEnBuOuWuh/JI2Q+ZcUq5sf3f6MubrAQwH8tgr0PMyFyB4GxrkFw+WacWfzrOIQYLLEc67A2QyCguZV0sjM55ew6TfM6Vb6VpHSSI0TvMbt01r7gWfajczpNUENiKP80Y8ZXlxTp/fjFx7Y5qYbhofQDl9M0kZBqgbfvYagGYthMnDm24KH6QcI43K4QRHgRCAPY7g+4g5luDzlr70U6X8WTVhkITgG7L67LTV5YVtWuL0hQthYLmJpytjLrTvFL9zrvv1uPVldA95naUo+MoqlZUEyTTzVIjCx2BNIEniYRmnVby9MxkJuMEdb9uLfCo9O438fVvfKN++7d/tx5xPuCeDoOAg/HCZ/M5iEK4G5nrowfodTx8cFB/8O079Y//8e/VP/gHv1X/zX/7j+p/+idfr0cPt6BzLA3C9AQWOoDrF9NfeP5qnT83Vwsz0/XM9St1/enzdKvpmfRPRAZ8u5CaIT/fGnMlA6AZoBScGzRABGFUTMAWYDvZwXoHABziOHVc2hSsP61DLSKjyHMs/kPCHgHMJ7uOM2NBAnZ98PTEt9uIK8/lnzRkfKFniLwdyholWxsB99nYRna0TCehRwUHeLYf1Oqj36/dze/V/sZ7tbv2dm2sfKNW7v6LenD7H9fdd/9evff636l77/5T8r5Xvd2GmsbE18dd9/740Rpy5McAsBOpq7WN7dSFk47WrRPO2WsDDDk9ddjMFSnWiT02V6/QQ6Oh8EUp97/O8jl45pdOBFi9wpXJbHglP/McWcjSQXolNobOr7i9wNj4dI1iPTtJ3gwW9CkyrQ41TdPwcszf3pvj2uPj41mnbQPuZGc+wIDfpVx71IH5uvpDF06jszYSkWTSb7v85XF0x3K33ofg3OrWx5ohuZaMHBs/GyY0Q8sETd/ogr/0pheBTFhuH7ThEo/W50eNyE/emfOn4+RQXFOAuNxrTOwypBsqTzoMbpa2TO4+1bV0okbe7lReKqXjnEwIvFBZWTgPOBwBoNs7G+2VaHdyI82x8akaHZ9MHD8Vf7izGQBV2NxHV0FtM/F2t8zKPZLbeJprO52h1soMCKMcDnFkN71O66+F2wXkBuxa3jwDVPXOgCvwTdCaU8gUWq2LsZGhmhh3CELrpqdefuW5+uVf/TP10z/3ai0szqTbGXbAAXmW8VjK1SYH4Uon3a61HospbyJW3lJDY2prY7f+/t//H+tv/e2/m+8H/vf/8J/UvYertW8jgoALFu7+puZk85+Tnbp5c6l+4RdeqT/3536qfu3Xvlhf/amX6gufv16fe/FyPffcU/X880/DQ/jv10PG3OB/v771nXfr7/7df1n/+H/+Tv32N96of/Ot12we4LFbuzZ+tXqmvmO5ul7ZYQwtfLvvlEel9Qre7Qlo+NOV9TrkeLyxBVAfOoKThlkldIMdP+3UAwD22uCODNfABA3c5HiNTLinir0J8qa3oAy1JoCaIq5SdYLSnqC8p/C5t38SIJnIsMXx0Wp4c9rf1pvvbK9gqa9SXN9sdbLxKD2IkaGJ6iexo53t2n70fj26+43aevx29R3tYdHTe4LOGQD6+rWrlrp2qAuP3rfn5UZC1n0+uAtlfnNykB5OPkyh7LiM04Yzk9OtF+dHGzQSlDdfinFZqRAY8DHprre0yIVH5SYfTbCezYh60DhR/iemZnN0DFtL2zpqnsZJdiGnAWl1Bn6P+7LV+ET0Rks6L6JQVhsagdVx6wwDCvSpc6hDdn3D1t5rF6Cb6PrfhrvpTltxQabc/pAOgZd4WuWUQxywVxwjz7TNlWPSMUnTJ353cpWHHZ74QOPgQxz5JN2nkqvMs9sSJzdkskLROYYzYQzPfI73SiF90grmuVGtJKwmlCAD+gHB7lF16oQjDbO0u2z32R2yDrG0fOFia3211lfu1vbW41i8Jp3ZX7wkqFy22m1vDu7jJUugdR1l1g5jaftRTrcSNY3sRe2LMiiGr38fufQI5VI43VuhbdDfoU9+4M1XHjix4rEVUYFp3rCCqRvZj2LBA6s0IMf1eGUNZQG4ehzXo+xYDsQgruCVJMKvdk/Xjo77Oczihz4TFutTurZ29uvtt9+vN994py7SrX3llVdq9fFG3Xr/Pqy3u22XV3DWUuzL6g3fslycWajrl67U5597tr7yyhfqp378y/Vnf/JL9fM/+5P1Cz/3U/X001fIpXXPtaIlY2QYUMTCUhEeb5LHnce1vmY33nFZx8YpAKDc0zNC3kMJlyKFJ+0Y532U3Tca+0h7cHqiekadxEVe4KVlP+H0GCE49ojy9gz2A86D1Y+1XIDy0TDAawNi13sVkN/cykRRcxyxbEX6LAGz2gDJU3wP1vRg7xwWmSsw3FCKBsFlfdS3sngM0B8APg5cAdHkP1QHWOJHp2PVPziT8uweYAic7qShS68LmfGlnxnKsb3lvc6qCOgfoExdueuDpgnqw1UmJ8e+/OReFk4W+8KHvb/dzBk4pATByLRjxvQQ6brnFfAwkWIpWwFsCub9DlDqup9bQ/jQC7r8mTh050a/AQgPkYk2NBiBxQmMzYJWRmSWq0MEaV/MmaanZLy9A3uQ9nuMpzUP/6EnDSk0qevZbhd+cyBUwwF7lYZrRoz63xlWioMKK8cSWV501do3Yu7zlyEPQ+aacPbm8YJ3ayB4zl8mPD01uXDok3dQ9ik4mQTb7AY6OSMz5ESYjfeZLq2ZJzIpJ0aV5M4wR36d8A4LIFBOxMWCMO0oV3ueNY0oS9ubQ+vItE5qC4tx9eH9Wr9/uzbuv1fba/drF2taQPX9focxHB8z/VjEtvxayaSXsWWtY6wVX6LQanEjJDcn2tUqx/LOmlDiaTF79M2szY0NrHaV0EZEQWiNiV1FJ0wce2zDHK2UTxwCZUvuK8F+KcQxvNXH6/UtrM7f/73v5KOre3TTLbfCp/xZ9talU7zkh8LuOZxE4RxfVkn8rptHV1CsrK1nD+Tz55fqV/6Dn69f/7Wfq+efewbreic797mzmx85tR78xJIThL6EMTLk/stjrSEDCHylenCQbrGbEgGCxtvd2svqj4kxABoLyteTn3t2tl595QKA/lL9wld/ui4vzwIVQNkQvLeXAtj19nWWNiofAY4ub7r8QRYEXdLrmcQC9hNaWMMC74kWIPH8fiAVWEf0dI52XQsNIALCJ+ubdby9hQUKyFFPB5sAHY1O6oXkWy6eKGfdPLkTRQc2sNKO+3yDkW7/KZY5edgwu3+L4/jiR1+GRCjVkWvGnZPY62ifa4d9KWQ048QCqo17gPZwsyanoZ98jWOPxf0rlO0De2gHys1pNhpyNc3BkV+BIW+ea4Qck59p9/S6NHS+xiaWanRiHnCdyi6L2TyKutKitneZrr5HQTVKqpy0ItuoDgHsDoX5UYr+focB7cXZqxHciGMUAmc+Z5B8OaqvR6STSXeMitGJqVqi0Xd11MAQhsbEDPI8AYNoTAFUhdaf5VJmBX6XItpTbL1hh9VauT33p4uK2oB2XKuhJucEDl2emqbn8lQ1yBI9ZN9edXtRp0NDysQRn563eRvhY3BPjIo/gbPEfyLXFPzjca3VlkmCqK0fzMo9FaB5W0vbLHONcsTjOkyOI45n3ZY16445F9hb+AbSGYdES+wSJjQCo8BZyW5vuProUW2urdDNfFjb649qd3MNoNshZC+C7ZeOUTwkwBlnwf0IYOmONTshaNg2EegCfayXPawhN4Ryg6BY1L4ppaXqZ3y2aBTcyU7AduLQhsOGCbo5eq0yZklUqNUpKBwoknT4OaSBoV58f1Z9bJLet7/jh1IBFhSzhZcrjWdtTC2nHTa2Z/LBiSNf122z123IwO/K7QLUF5YX68qVCzUxriUCbwGQERutjmIj3uHvOvxyciuf5eJIfwKlhE8uwbPrTb1418ZqY2M745oj48NYzDv15lt3Qv8Y1/Mzc3V+aabGsQgFYcfU6S+QJiDW69CKstIthP5DhYwsQJNvs8HMOnL8mfp2Yya7/ceA8SEN48HjtTpa26jj9Y06wgvQx1yfbGzV0dY2YQA56qbfJX40zvKj0651vHzDq/Tkw4GSYTNTxmMnEwFEWXV0sIrV+hh5oRE7drwdK5e6wf6tk30k6+gUq9v10UU5h2pIoKPu2ziyY8Wuw97JGL2beLmc0gZDEG2WXi9gOVZT07OA3BwkumHVFDyYw8I9B95dgBeXamj0Sk3OXqvF808BipdqZm45a/rbXIrDFwC0Q2X4Njln4yogCY5tSC3yRF0bxkbTz7cNDNDg5gMVzsE0GJEfzSiCUQicE4zWibLt58NIDJpGa+HCxbr5/Av1/Odfrld/7Cfqhc+/WvPnlpGVNmwl2pIUeTaQDB0CNOdJC8NGkE4DaZ2YI/eV5dSNwo4XFYIMnCctwbhDayPRNFu5zTO9Afkgjztlb7pjOp1In7D7YwF6ZWWlc/bxOZkl46z0MFFghY+xixV8Do2xWgsypVU6MJbnDcy930Bcb514JyWyFbSiojqkB7D0AhibewCrzCagsY4PHTs+waq1Kz1QIxOzCJ4b4lAx6VbZcjvGNlx+hUKrwC0lVRK70w6j2KXe2/NL1v8/8v6rOdYsO9fFBkwiM4FMeL+A5X1VrfJVXaa72lazyb1J7nO4Zc6FbvQT9Ad0q7sTId1JFzIRiqM4cbQPublJNtlkO3Z5b5a3WPA2M5EGmXB6nzG+D0BVN9lU7Oq1FKGZmPjctGOO8c4xvYBaoIwG7ZsiNcrWqnGiNEtZ2aCfUzpKsuxrILBh281dMRzNKBd25Q0wkEHTpgJASHgFg3julCYMu3ghSGzMMz19zEaGh1XLx9JceQrSQD+u+OciWgajkX8YEIaWJiKtubxZcXCG+dkIn3vmIA+NSCOW1tRq7KvV31LztNeGBvtc8BSZQlLIEoqllao9mC+pmS6A8xYFrRlVhgxWqSnONCghndVrTStLc833QMsuVVSqUHbaJHAZW1ndspnZkgD7qoRvx9oFAnsODl66SrcKdl/gwSAd8ZITskgFj+FevwyAIVDwXdKk8e+W1IpZ3bDm+oZtKz52TkOwWf1pbAnap0pgsN86hgbob7Eu+rYV776073Zp/Jz5h7ZFZU4RRWUqMFa8bpVWBuoozw78tu2aqmlVymWrb8x5q4sd2TZWl7yrghV5tCCyAIESLZwWKQV4xOl9xLRoata22/S+a7Zi7e6hxSRAFyAfP3nCzpx/0s5cuGLfeuUNe/lbb9jkyResrfuidRUvWrb3omUK56yzcNK6eo9bpu+YZYsjlksG9yhX1wYVk28t4HyBhSdCHp2wbiEsdFbevGKQO10zkgVOAecACMoRNzh2uYJWdE/pytTTToE4LVHCpv+6RxVKoW/YJo9P25PPXLSnX3zWXv/uD+3Fl1+xE6fP2Oj4cesfGBdNcioHtFn6jeECSlctDLGVb0urOKAfcXqL8IgNedGt/+c7+aUVpTzAR4SFLBE2vIwfVW/RVYI/QgaggzYO+vzI5iM2pPbRGwgCk/AnYWKUGAZhZoak3wsTwqSA5ASiZpbgu7Bwn4SBCwgXlSmFk9Z8CLMERoWiklbzj5kGdRdOjuoB+BhRRuhocp05d8nGJiat0NsvUGb0Fm0C8gDwjASzGEXgLcuUNPb7TfukATY0XjZAqpaXrVrhvL51gXJNmnJD8ZatJM2Nk4lZEq0oaVEptaRZCVdeCMcHAWXplfN+dIAkcYXxO8WVEbjsbO/5xjWoa2i63/veK/bKq0/71p9hnKWcOb0vXXHg10E6gvN7DJp8WZUJeRjo71UFQNdOp+++Rhl0C1BffulF38TnuCx9ggzcQBtaDRw6wE5n66rMN1QBPZxdsLm5RStJO60IFNnEv9GkW2fTu3j6erOWUz4b+vZwftne+vC2/eM/X7W//8V79qu3PlZlIPp2qdLp6LZtQIv9NxSfV7aiDfE6fQSQLlTkE40vyY83sVVOnQykYnuL1lVQZQNADaoSViXT0Sdw0bcOwEMa6g5YkJew9uWtU6BtXR3SfgWWDsKppbtCcVI5w4NesaLJkQ5VCNyL59o7BC7iuV21nlq1NWtrbUo7Vpq3zRrlJdl5q6yuWGNt0zX8KHH4Qi0nAXObKjXmgNNnvqey6+kftmMnL9qzz71mP/zBT+wHP/xj+4//8b+zP/2z/8be+N6bNjV11nqkRQPCXQJOThbxfKkSgNFCJgAd0UeMzw8ecDHihywmtIMngmcApyPv5CbVqtk9kdWkAC/T0JBZQiJQp48sZUVFjpbfxSZGUnSQn2KvykGtHMJhYRfTRpmjPzV93F55/dv2kz/9U/v2d39gFy49ZezV7TNFAEylCRlnT5CGFBzy4fxN2hU/30ltigHeEgBT5AcliC/YwBKSCg1UJmqp0B1FlxPrAVjlG1uwMgBLWPxHYTukxzdlisVicvcvG3L/6I3yGSBM7Qggo3moALwgEnDGQFMZyOIVnhMWIQ3gcoLJBsFxJyby8KJAfeknBJbltGf2L/B+X7mlyPbkrl9a6OSJ01YcGhUIRE1PgVPAmKhVlTK9w5ImtCjcMcWuhxkduqIN1iprtlVds6bArl7ZcG15bXXVluYFVtLgWKmHwJB+BH8bAICZlfjDshdrK40MJkZz8TB/6T0Da1QibI5On/D4+KgEIeNdKqlGSZik1ani6YYOaXFDP9V3igcBYSZHtRYLCAo9bFLPPsXMOiF9LdGi3XrZUpM9kPWNAbzopxS4K0+Ca+uWsC1JU33rnY/sF79+3375mw/s1299am+/+5m999HndvvePd+OtLopTZzlwV091hAQnb98zP74j163H3z3RXvuyhk7e/yY6CrBFqBSHj7NSTSjf5wyp9tqW8JU2SwpvTWlDSEUPWmJ6IqlfPWBvgPOMLP2HmmNvQXb78nbrrTiPSpo0Xa3QdeHeKK8ae1VgWNduq/y2yZwdtB1XoOWlBEWQEaotwW2gLUqCayQl0G7HdERenB4QQ0w3s2oUpJiILqilW8qPlojrS3pyS1pzw2F1WS7WFWEUiR8GqZaFG3tDJoOKZ3jqlROSVv+lr386pv2zLOv2tmzl218bFpANyz6KF/Svk22zW234qEvF8CkxkEWkBHAK7Hc+zNyhruQD/gvlRV/h8bJrQwgyFJwB0MZVxwUBtPm4H0Wvfh7fl4Wooe3BsibZERlSctmW98YsHSZkn+6DNOKrzPbZX2DA75t6bMvvGR//Kf/wV574w3fY5oKIVb/mnHMGBtHsRZBwTluHHRtpHAmXseIuh5XyBH8wxXxBhvkVu72AGSVOWlWJAkdXHDcL7IeflPZebTm8cTqRlmGURLrTCQmdnB1RqCGTE08Y1LS+0cvCLTheMtHau64xrsgOLutsSw6ChaiU5iAyrHjJ61vYFhiH/1fPmBA/PqjCwAGSpmWQRwMUQMIaLL0Uff2DnjTkW4MtlKslDdsU+C8NL9gsw9mrCztGcBlgMj7zTxtuipcH5iRJQ4YlX5y0hqb26cmpQQCBLiE1sg0ppXVNbt3/4Gtrq776jN3pbA8xZ5uj4b/B/cRBkAWAsKVRSTvvf+Zff75DWnI0m7y3Q7atXrV/aD5Dg6pmayKAFDyMlCYnI69tl715uh6ecs+/vyW3X24bDfuztrHn92y37zziQD6C/vk85s2v8hm8001YQeNw1xzrPyTwOUk4CODRcvl26zQL203T+UHQGDFBy4j9D/uGKeTLC0t2Pr6iguQAxD00Z+3ZPxJIIFg6RkakD+JoGu4dFm0b0lTKlWsub4mLVYV6lrJGitr1tpQK4IBWmbhqOWjAjPf3AotS9oVg8EhzLI+EAg/NWV17yAdA8HwGHTjtPD9vbzAOCPgpkw6BdDbPkuHKWa7aMmqLDpzqvTa+sRzvboft0zvWcv1XbR872VpzxdsaOycDQ5PSGvltBC17ry/GC2X1menNFm6LVQRob0jQ8iSyILU6M6vGOeLA3v4/NvfeKcrII4mTVcbJIa+CU2RUfqwfTaHNOQA/6C9L8piIN3BUWnwVgV9u+ybjvyhZYv3RAOODkPcWEDD+ypnde5vW//QgD330gv2gizKAYOE8uz8tsnhsvR1ECvKh64Yb4E6digdDtp+G/khbf4sKXf6wFsJSsBgieNQBIlLf+AE7+U/OOvRm7TsHq0h0yoMiOUW+nnzCeaAeFxx6B/8HaUYnf/+F9iMC579Hiai8JMwE5ISFv1NdC1sq3D5nGLk+Pi4HTs2KZCNUzvok+KD9zPKkXelyK0Lg9JA+Nz7yK+e0SAYJCn0DtrI6DHrLg7a2samzanZPvNwzlZXViWodffDogPv81OYR7Vc/3m66S4Q47pWGyDtxmtzMuiZdDBn7wFOteAswQcP5uzO7Rn78svrtriwkjAmFRAm/HANoYs4g2GDXtyzd/G16zft5z9/y95++0ObneXQ0zm7f++htN5FW1pe8QpjmBWXHsiu04OyaSq9lVrT50cvLrNpjzQlgRFnydF0zRUz1j/Y611H3d1dNjk5aKMjvQJKCWF/t40c67PPbl63v/zbt+yXv7qqiq0lQSYWNGeVvUoG4KsLmJfXZu327ZsHh+yy9zJ5wLhg6tZ5hySSNwoaTYtNeLYULppspWpba+vWKJUEEGpeqyJAw27rYfqbGUdMtapVadd1265tyq9AVkDMDB0fBJb2DiC7BaDV0vArgO3aGEDe8D7mnjx7gtMnTp9+tyqgASUxpzQpbwLuzvyoZfvPWKZw2bJ9T1l28GnL9Ou+97RlipPWVRyyjixLyVFcoAS4EWDpmRRvdGRSeRGc6p3PeJBbegYgSUzfPLTh8ag5fBff/U738Qzw+tJ2dxZuXR51DzjmsgWvOFRo7tMLQQmUD9Etpp82Wqr09IwWzQnc3oUgEaB1BJgzKJ52We0wltPctFqjLPlqt0sXL9rTTz8hIKdVE8vwOagALRrjFZIynqacuGPygbfHvbvLW8UyoZgFv0BJxDuSi2+F460GMu6E83zGDI7o4ngc5vHECplcw4GQ6X3yBXDxmlclKCKlBAumSJw5aIUHCM6dO8MBbhBOhxK6E/RC2eTwTgAazRfLb2B40A8V9f42mNoXX0hDkUBw781rcbnHpu8wewp+DpTMZqCJp6Zm/+CYjU6csupWmy0uVXxbTppwaNnsa0C4HDzLfNJd9k5uwLwCHjWx68yaSJZ9039H1wOLVTyPkU0Z5VP5Ihy0EAYKYcFuXTl9mwqIucUcE+Wu5SY8RwBOH0+/P/o9DAuwsV8xm/JTIaEBMlrP6SoffXTVPvn0qp+owmb9nHKdhueAqPihZU83G9R3eQuiTVpuV5c04YK04pGCPf3kaZuenLB8J2fVFe17b7xgp49PWqlWtl+9fc1++g+3bHauZRNjE/ad1563py+etG4fVGJcgi6Uuj2cvWd37ty1a1dvCcR/7bRiMU7wTqQnylz58gqK+7jCY2R6X/RpljcdgOle6ujJW25gQKA4YB39BTP6owXUIoDVS2WXUWZONNisXjQ56GdGO8SiLXufJd1ALIenq4hvLPMv28rKA1VSW9Y7OGF9w1M2PDbtS6QHJiYt3z8oDfmEFSZfsanLP7Gxk9/S84R19oxYR35QzMXUtThhh8pKqVcWyFHkk3EHb4YjN3obCgVWvEM69YsCR2YAHRSKsKFhIxshF3FNbRi8HhqAOLo4WIUJ35MGV17kEK0YGWBBCGnxSgGZkZtoXWwpGQwYcmYje3+EJk2Lk5lAtWrFB9Y51HlHQL2rFkyzIS16ty43eSsW+307huPToo94n7GkcpUj1Nj6FAN1oAvKDfLD4HQAtFLpOXSNmZ/SS954HzwCCXkhC63Am4QO5AFMCCUh+f4YzOOJFeKIiG6dHqkwxRVhYKqSnxsHY1Hg7lGOuUmE0g3+ZCAkRHVN1wma9ME5U3Z6jc02o0z3wTsMBsunfbDML02VVWdAOQomlLyIkXjnJ8rAlHILUPLRm9l6x+DQ4PCkPfPC6zY4EidoIwz0z9KHxmg3/pkF4idvJM1Uks8ycl/EIsuIv3fFKE0kx+lCjhI6ISDcEyabtKN9ZPM541TqkdEhB2lfvismZKZG4jHyRJ7FdFEJJkyqZ1YF1htVVUI70nR7/DBUBnTQYjkPj30YqMiUc0+jPHueSQvTCAelIU8fG7NzZ4/b6ZNTNjk6aGPDvXbmxHGfTXHv1l2bm1myyZEJO3v6hOUkqJn2bTszPWZvvv6i/W//1z+xN79/3s6cHbS+0X4XFE4W2Syv2fsfvGXvffCu/ee/+nv7f/0Pf2s3b9xTusiDaKFyjft4RpDIGzMJKGS6NCSy1qYKoxO6qPJq61behgesq7/XdgUazNHdVcVN5evT8WoNac8s9GgaR6E1BQT1zYo0O4EHAC0tmf1WAGa0Zuatez+qgMOb9PrGWEBF2v7K3D1bmp+18tq8Lc9/aaXlO9bYrFm+94SdfOqP7dxz/yvrn/iO0jYleuQPtd9OXQVibXtKszRuls+jBab8QKXkO8SRZ14q327Sslb25UF0DBmQMzcBUOEmlRdXRmRdS0R+Env4XnKBPzRM3ftZguJj+B+gBXCjH5ouQtLncCY6pDSJvnpWP/oCLdET+sHf0NYPwxWtaR84FFKWoinaN7OdunM9fuLM2dMnxZd5JMFbczH2QaUEICOvyT2tCtJNPvWOsQtd5MRT5xa6uZGbGPiU9amgci+gTytd3HkXIAG430dvHg9AUxzQj6JUvr1IxVVe+/lzh39D2ILbABJqNMCJYgwAimYRhJNbt7zvFKPLv4gP01BYEN7dt7H5j0KT3ZNQcqDpVqMibTUOcmVhgI/kwhwIABWFwiFcGJVC9vgpfDc8c5U7FTJ7RZ+//Jy9+NoPpDkNqzkX/YWkkCWr7k/NXQC1p4/z7KR5SvtE603PbKMfzZdR03wX4xEf+XMqcS8GZhny8HC/HT82bmdOT9vly2ccmNHK2RFMKXG3MFa0TtBuwpB3aEnCyc/AQFGAItDZCmCjKwFgQwC7BJK+Wxn9ngi60hOlxhQnhH/fu3RqlZJlO7J+oOrZs0rTCQ5T7Rezt2xljW0ks7bTsW35vl5VTDlfwLGzQ6VStLEpCXvXjm2sNezunQVbWlNFocqOwZ8btx7aX//1u/bP/3xV+dqzV199yX784+9bXx/TDNEMlR/y58IlYfIyJpOyAoc95QvNWZFJ2HVVme41mtYqbdpOReWtdG+X1q1VWbXttRXbXly1pk/9U0W5wZLxVdtbX7HG4pw11te8v3xPoAEIsxiKlXq7e2qesyKOPuj2pqJWuSmuffESvNkuLXxLYTcBJbnJ5cdt6PSbNnjiJbV+esQO0U2x38mezDkHZvb0oKi9x62DzIjjmZXgYKkSEGiQbwa2aPH4nhs+pZSuM9xzCSmhvKLrEMKEZngUfJ2OBybcpG5Jfwpm6dQ5b0km6WBYH0WGrj4GzEMhwrV/1Ff5kYxui1bbbBqGfLFisqVWY5NpmXXv0mOBkO/4qDztKXxvQcpPkzUFqhAHRwbtxIlpG5UiQL62d9ptix0HaRxR/k4PlowrWhEOLGChVFsmdjmkn563+3tNxSc+kB+UNg5olsPIFziDvCm7SLy3vHQHLRC5g3GuR2yiDP8VQ1PkmzZkGA50zTglDkQREWBMrgmbQaPEpMwCaAVY4R9miWZbODwEdcKNguPe++LkNg2Pgq036lbaWLOqBJWmbL1akrbEgB7HB1EzexVyEG/YMCnzpt8QGtKA5nn2/EV76tmXBNJjiTaroHYJS4wjJmYjIAAVbbWnCFAXfCobwF0ocO4fszLS+apODsXjd5F3FRuzNwb6hwSkWVtZXrPFxRX74strvgiGtKQZjfQRRppx/cGIsKzItKkm/8OZWWMuOKsKCZ0uBN+DQZUJFQb9cG4UBs38qDQw+1YqV2yjrDBmF21hcc3KlarS3m0TaspzKsjYaJ80oKL19zEtUWXGT/4Xl5bt2rW7VirRZG3a0sqKbwK0VW952sh7T6Hbzl84ZW/++HX78U9esxdeOm8XLpxW2tK+Z4Ulgcb4ykvKQ2VGBbNHv6Tiow96p9qwJgtU6qLNNl1KFauWFZfsdok50mXbWq9Ic1azGb9od5WagJzVhgLAxrZVVgXkoi2rEb0byisrKi3nELcAO0AJcDcEMO05gBeyqbW102W57IiNnHjOjp15RuXNpkoASWikX+VlAPDwmRlFvtqPQUG9T7jbgWVHafUBR7runNcl1ElYwSthDspf5uj9oYbI+/CHOeTtQ/d6c/A+LUe++awbabqkzwf/pGgxnhKVCJo0XUKhSXs3jNIbmrN4SeVHuOznAt0AUOaS07fP3uDQUYxjQ5IJTpsnXrRi9j5n75zgddIfipSnL/nRDeTsoWsMTgrUPf2RG947LkBTBUFawQuy6xWYroRHJZTS4lGbVNIeuYnCRQuClM5uTuKUFeJGVyeM3EBchEPXYBK+y5GHo2xATMIRsKabbPuJCNIy8Btr+lUQYiDiBHxo0jLboiHB46ThSmnFKhvLyXQ5CbSEOUThaOHEfaQhLLU280JhbibjF/oG7cKTz9iZS1cExrGEl0Jm4A9wBPw4CZsmG/26nP7M5kAAdK+YcHgsphaFYBAfTOTR+jsXD12pYFZX12xtrSxQMlUOagpDi3CZuIVRk1cwsvIO6DpNlfaN9ZJtbkprVTTsNAcdmULHGYH0mZNWmDXCAVAAC+gd6WCu8+zcks3MMTC6ZLOzKzY3v2TlUkWVR6cfkDoqbX9EloN78UsZcGr4Zk1CKM14s1G1kYkhO3fujM/j9l3EpElOH5+wl195xk6dmlJasnb71ozCX/CmMjNY0rLwi6yyRvJdAaAF1cY4giyCRxmwF3QWLb6/1zKyXaJ1Z3/R50V3DvTabq7Tdtkwf6BgGdl2aWydI8PWPTZqXapMt7bqtlXb9OXgrm3px0IfytZJrCuaF2CzvytkFnZ0Zjt8deNuk3ME81YYOG6ZXL9rZKycS6dzQttDG8BHoClIYwOkBeARm18pQ2QCUHQayN9RkP2XjIcvk/Jwag/f+e2BOzdfCQ6dVN+RK5VFXrzD3ul0PwC8qZwCyFQgaMre5eGW7wJCD09VGi0B+qAd2GMHQnjVZ8p4P/a2lz9KDOlxgK7WfTVuhCDjfA895FPl4GNYKQ4oPKySlJRXVGZcobWvmaBiJKwkj1EG5JGyTV4+BpNK86M15NcZUETgx73eOcDyg1J6F86CHQ+Wgsv4d5moDd1HuGFFIgWBu6RQvKD4LgdYCo/ZFJxDyDeWXrOgpCGAZg+ORnXDapvrApgVXaVhqZmlUk3CIw0RJ+FQwIeMKC1d4OPLRbty1jekpv7Fp+3E2QuicqcfTYSW410mck8XAsIGiDHDIyutcKB/wMaleQ4ODoVmQXxfMwHAakgr/QAGqxPpEunrLdrJk1NiYkDaRdd//MkX/9x43xyVot6jfbkGpXu0ZGdcPbPBOkJF0zinSqNDafRy0o9ubQCAYNmRbKvJIpKctO99ac81n8GysbFpK6slW1xYl2a/qsqv5lOlFIGH2ZLQVSRgcwsr9t77X9hP/+49+7u/ed9u3Zh1oezMMCWuaTMzM7a8IK28VLclaefLyxuq5AREip2BTDRt0ovhXqVBFRT5dx7QvejcKXBtU0uF03IoG5Yr51Q5ZtSSaVOF0KYrA4RdrCrMZ2ybTNJf3Vuw3f6C7cg/my9lmOkhsGjV6tauGrFNcQsuRBBoCI8EuXt6BpXfUctIc97ZE+jnei1XHLLOLmazDDkgxGpOV6+9nKk0Qw4IIfJgbOCT5gdZoWIEfF1uUG74Kt5TOgAcL8uEH1OD3xSwPczk+nWLCT6GN1I/h++PBJkYZErfZalksjnWA+S9ZwD3+E/DjYpT+SRsgFHpDIULTZnpr9EX7dq13HO81y7rAKQ9s6+JoU3X6HoDWNF096U9y5/cpRhA+D4YiNIn490WALSs/nm5IFOeLheh+A69oK1XfPGBTy4TuiPVkY8kL4/aRMk9akNenUBBOEzkH2ZNmMYdBfM6cziN+AaBU8CQ4WNSSBGec0jiNiyExnAvCPUBQTaYYYluXc3f2mZNzV4xAH2HMLmYYkvN4Bp7ckhbA6Cdcf0a6dZLDw/DO8AOBqSvluXR9CcODI3ZOYH02LGTipw+L4RSt0oO+egCPDq7BI4MunRZnwB6cEgCLIaHSaP5Rl48mgODMHepBcDilMGhAevv77Ph4QHZPoWJRhYeUrrBlN4P6e9i4IMwyQd5YBMjuh/IE81tn4ctS8XhDE1g/jUoGdoGmyTVrVTedO3U+x/llgFVzmesN7bt4eya3Z9ZsaXlde/GIS7o6H28Erqp6RFVKsO+XH1oYMin4XV0hsAwUHrn7h21DlZEG1Zd5ez4iXHPJzNXqOBCoA4NaXNh1U0nWqeefYN6VcidPdK4FXarsWmtSsn7mJsb69ZSBbfjGyWpolErqK3QY9to+eRQaW0TEHO6TxBTQahioPJiVSgLVqL/W4DjGpvAQaCa7x60gbFj0taHbPTkC3bs8g9t6vL3bPjE89apbxgHQOd1ygZgIbWyR/OUVKTkyR/56Tt0dOtv+SZ3KgOnrfMoYB1aKl4P3MseNSFbEXZqInzS8FX33H49DPevK6AIv3eJ79lu4Cv+/BcGhQklxWmle8B5q7FlzTqnzmzpWdq3+J4j4Bgf2mSXydKayyb72HSzHWxBlaZozDTopngMPxG+Z1TkS54cZPWP8kdmPZ8ANHwKiFNhiFakxUNI6I6cUHF69xVyHmF+nXaPyhzhhn/ZAEDfpPEiE73SQcFDAqXJ0bMTGk0Nt8GoXgCJTTz6f6+Z5cCBz18DIMHIhMW3VLMgbgSCKUPMSGCaG6sAuTZZ6SVg8iYY81wF2L4ftMAkLeQoaMyRtOgPeePWNVSPm4G+vPWPHLOT5y55t4Vv2agURzNVVm7okwbUfPmsNLyMQAKtwI8BIvcenpPgwDDxH0Fmsybio8vAyeXNuUijO9c/aMNN6p+WiFIXD2JeWhN90g45S5EuF5Z3d3d3+8KUlrRj/IfA4txhS3kN/xz4yVRBP1NRqWU5Nkt5a/UtK1Wk9UqLLm9WrSk6x0b5MTWuphYLctGd77QLZ8ft+afP2BvfecouXpiykaFJ6xGIlctV6+/rt/HxIevtzdvk5IiNjrKKMfIEvcgXZZmWSZQ5gimgkhX+WTvpR8vfbPiGSC0WqJQ2rUnaFceO7LafpCIQEM3bKQM2xxJIA7wO1Wh8LseUVTZOdM8rL/pKWbt0JMBGSlTNWaY4ZsXhczY68awNjT9hfWNnbXDyojR4tSTkijSjOkBKyvigzL5ieJPkzd0xHhDNcQ9DP+dB/TDejFdC4fVUaWClnHcn4C6xqfE4ZVNz6Oarz0cHGVM/2NC2PRX6HrvVMVsJ95EGhc2frFcaO0obFQkFI8vOkOxTw2ZiTGVkpkyjvinlqOrbI9R0RZlg2Ton6j/x9BU7fvqM7SkutGe69VzbV9o8LUQmg9zAjwdpTd4rR5Smpyd9T6vb7/Qu8kqFiVyGouPjVtA3DeIbND4j6veYFBEfsTnMbVq4XnP7PddgdggG4dJmjCeXd+FVBt9BWCAPPwAewuJbhDpxCQBmhXEpEF5H2AALg2M+D1maMn2bdHnUZelHQ0AZuGg1Y4XeYYF7Mg5MyrwALwYQJA8+i6Sr2waHx210POZxptoS/eH6r/TiLgaCyF8aRzpDhXDCKNYk47GTnFlVoFMW2BA9Ya6tSyOkfzR16BoYlgf8R9zkwIVONp/vdkCmmwSb9n1TYbE3tAJRsqCtrgIA5jkjXITLKSq1GgeoIiT70sQzAuMtW1paso2NstOWBSwcBgAtEd6KNO6rX97yyuD49LgPUmLb2EO5rWE5CTn98by7dXvG7j9Y1XXBHsws2TIHBlCBqmL3fChLDgKpUTnTO4HxATPds6Ndax1QrvmyahWIa8ntanV0DvRb18CA5VSpIIgs/abrghPC+ZFlwUmyJ4aEW/TZ61CrBxDvZv67wFKC7PyqX5oU8KfQP2XTJ15UZTMmbZ7uLASfssatkkH5O5BFGWF4j4kyi3dxSfk2+qKhN68P3Pg/eCbpOkhAOvpdUx4It183qSwcNTx/9d3hs4fFGz2TfvefWJ/xk8nqqyotpz/86yl1YKZ1yjvsjvjCNwVLWolos5y3uNWQ/AmY/VACyUtOGnOmp2gFdjqcOmbHTx33QegWG52hRovYvpCH5CEquiFWHuARn8GBTXCBcnJDPtwGnTwN/kmByF2aZ2TZFcCjfPYITSr9j9iIEhBLoOTdFbLpnE2IyjUInDCG2yA414MC8LCCef0ILPwhgK6hOsl1bamZynQkmBWNiLfMwmIaD/szC6QFNPRD19mPoibAqGzoWkkGLZgnrTAUScRLckjXIekodCoZeI+0iFfFrHQbZF2I8/mC9aq5y70fAyQbO4nhPhEs51sEVgGKadHgWcGlkJyBSHd4EEAzcNdJc5ZWwL4VBTj0483Pb4hppS2xLWfoCp5OKgE8Umk5E2J1s7/bIYCv2uLcqi0vralyatj6etkq0jSzXTklgxWYMRADtdtJp0lrd+1/XxWEtE4GvwQ+NKnJO7NIqGx8pH6LAwAEetBrr035zjqN1wTejNIvLa3br9+9Zv/wq4/sy6uzaurWFV9Jed+1vt5+AfKG/fqtT+ynP3vH/svf/sq++PK2sf8GA5eRJ+iHVV4goAAjtPwwtKbYN5nFD35qSn+vZQf7/dpR7JEtWIcAAMBm3+82uWWFYbTsCEuBUKYKW0E7PZmgT0lgKB7ekxJ4g3RwRmO0ivICliGzLqecQLNTZctmSOI/PJJIhD+xqUnv/SpQw004hv+RC8UDgxGx7g99yghEXEN1Jjo0KX2OxpO64Vtqjt7/llG+yIfHn1Y2KoPou9UXngWo7PhIWr3F6X28oiUgrLSRfKlKrvBwYDA8E8vldRWxqVSRAcLJF/p8hW5XV2z1i2wzfjA+Nmh9+ra122k1KQBI856+eyUhvlT7VO5RhFjslDc2rmKnShY+wTOplSOnAYqbz3l2eUnz6J+VZ5Ktf1JKmFr6TZmj5fD7TKTmkZtIIAUboHuEMXgnYkNEX3UEYZNR/VhdJkB3C8MGw3hTUwzrYC/m0SsnAgXg04/EIAd7QetzS8+sSOJEB85EqzW2fA/kipq6G2sbVq1UrLy+YRUBCdN50JIcXMWMTIs6yvChqRwyP99iDnF0WeSz0S/Hkl+aauwxgabqy5k7xLRKd4SrRIMo0jTRgHxUPhEiNymJdEVTIeze/qINslVmZ7utrq5aqVz2vMLkWHfu9IVWMF/QhXsM/cBr62u2urEuoN91GgTTMkAI/fF3gAX6xsh7pJl+WJZcU5YIGDtz+cnMLdLOXs7M6+4U4Aq497sslymqDGiu7tpTz562wdEee//DW7YwW7GxwR5pTjUr1VnEULOdesW6pFG//MI5e/bKtE1P9Pvil+mJUR8MhV6kM9X+EC7PnGw6X5X3vr8DLQPmG/cLiIs5pzvDi6rGmcnttN5pCsRVcXRs1m1ntWTbyheDf14/km93B5eJhsobA5CoAPSlKgaVKYCldyo/KlKu+/tqgemdn+rRpni9Ame+NKASWiNhpmWR8s9Rw5uUt7z85PRAa4Xn9RzevxqO8yS/JMzQEL9qDr/FlTBTvxFXhHdoeEc+xa8J3VEqU//069KNxRajznt6T7zwsfOy0kNFjRw21DrzvTrEQ/AaXR8KUH671JorxLYAvnKVsQYUFMKiVbBrY8wKGht22sFbtBAYAwl+V9qURpcnWqXQyvNC8KQTmisu6OFlQ7lCG33DjTN6uEMWRVX/7vOzZR+HgQUfuYkyJfsyAIgXQAiCF3g4kAmgoVYUmsmSXJhDVzGJV8k0+URY1y4UoHuNf7J6BVOoAGkOpV0lVABo1HGqMFN8dq0ubY9ZOzXmvFY49aQmRtoSwPZYvkdN4CQsChUTTHMYBwx+1KQAB6N0KYwCW12qaRZNVOVVzOZNVjET7jAwcgwMokGTXu5To7idHoQNA0orEzDSfZDNZnywhaOJmIrlrp0huYZQYQ6TCE1DGIk/l+/ylgLR0e3jwqoflQnaKuTG+Jl2Yli3CIbsVquhCkNx6PuWNFBly/uaEZzaljRxpS09YKC9c8+7kkprm3b77rqp4WLPPnXOvv3qWTtzdsKK/ZPyn3Et+tPPPrR1gWVvb6++TdvJ09NeIfkKNuUfk6YlLWu/9UoFRpBw6crxV3vKH3O8d6TN06ymKc2ClOZGxbalpbeW162uihnNzs8jVP5xQ98zIKQCUrpEL7o/xGfwT0OaX5V59JtlW1pbtdmVRXu4umANtXw4TivwEx6nvPUAv+ywUKKhe8AmBN4BT+FjnDeV5tRijt5juKd8eHXIg4e8ePgu+p3jnV9+y6Ru0zDTd4eG96Q/TQOAF/SFBn5AgwxeyCluAWgYhndoxHRVMPVOMUUYBM83yRxadrsAmOOwcvlu61ElX+wfkLwVXQFhHMGVK4WBpk33HdNSR8dYMZtXedGvrTCIX+UThUXghB3aOTLieZI8ED84zmESIWdSduj+IC/kEzlBbmAklz2uEaQX6GMwjydWGWcOEYBi9/zLqNj9P+/5Hk0eMRouPKV6j/YB8aAjBX4AzqkGEAUPkUNApAuhLaMlof3ohybHtoXUwBz732juWLO1b5nufhufOmPFgQnr6hmwwbEpG58+qfecLi1QhDk9IWmKf7fxvMnCEHRp5LpZkDLgV965MEiI3Z2YShdnRD+hpckOaGgVzJkOIXbG9hv/EzNJm4epFAZzoQFG5lKTLn5hoEvEhRaBOaoF4AqG7O1DGGK2BoHDuHTP8OxNP9ERQQRwmZPKe8CfbSOr1YZ1oaEyp1z+Uu3Ll61LMAb6BwXWTAHMSTMSYEorrtW37dMP79qH0p4nJ4v2xqtPGHOm10ub1tWh1obyxikmMw8X7Z13PrKPPvjcrl69b19+eU+afkXxJ8uMlQ7yGlpP5NXvlTFvliZ5dJBmNooe9llZqFbCbrlmextV26lUbVd5aFdl7V1PI2qNcOhuX0GV9p4167HqjFWlFBJdN8wI2Rb/3Zl7aP/40Xv2mxtf2Mczd+xXn31st+dmHYw8PKbRkRani4CZvZ4ZxPVKjjIPDQ6AToonoW2UmecnsRj8YHg8+ObcEPlMbp0m4Rb+IvkhS0cNfonj6yYN9zCuJFCZeEfYh989nW7jHS3YdCYH8caMjcO409OIyDv8wvTNYoFFWj0+PkEZ0L1BaxXJZSsDeIluEu8GYVxG7yenxi3fnfMVsC4jIjS4gDs21oLefg6oD5CivSuNai/5SmTk1/MAjVNtm+9QLPLhLVjHnuAvnz772+R6JOaxRHtQ8CJAwgrxlzIrRPIvIq7XfNwHOMfE82gyQdDoT0qygbMEmON7vKI53hQIe1l6VAKLHTXHBdT02W6pWd7XP2pPv/CqPf3S6/bMy9+2J575lp08e1kaFQNIFG4UqBc2QJ3kIWVoL8zkXcqUxEMzi5Tsd2T8RAzeheFOP/mBQRBUKpcmS2IF1BwP5U1Dz3tiEq804wBFqMdKvrqAZGRkREDL/iARMv9JhgOA7FHjafXv+9JEsgJQlk4zsBPT7HhP3/PS4rIPFpKDGCjZcYYB8GmeMouD9APSdNGwyITulvaOfZ+iRxdSobvbuhUH0w872rM2Njpm01Nj9syzzNy4YL25Trtza8Xm55YsKw07FiO028mpY/bCc5ftiUtTdvzYkPUp7DzalncfsSF+5CHK5JDmoVUr99AVqzx1CAzY47mNw1WlIXf09VjHYNE6h/qsc3zQOob7zAoqG6V1T/mnvOlL5UBYZUYgK+5ToHSZtGjZKK8IbUMfZjc2bEPaOPOzx0fHfZBzH2kWAPgZh7sN+WWqJtPBREkAIxF+0gpoAWQY0pzyUHp/9F3kLeEt58GE753L4z0mdcMUQMzB8xGThpkaADON6zAOeJJ0+uMRk6RHlkrr6CpHwJntR4kZMI/uPtFRfMyMHz9vU2UCzzOWwqAi/mjlpt2RAcooBKI3M4SUAAYRiZeWcF5lyMIwei2pAH1FovLKKew+duOgDA4klSB0gl4O1PFzBcfLSbnwPOIfgCBfPJM78Zhkx1ugv0WDR2PSEn7EhkwzqAcJlfMk8xAOE6ThyyHYOqPIOjFB2oSAGJ5D20RoZSKYhMg0p3aMU5EJg4JjmS4atLDZpOxYoW/Irjz/LTt19oL1D49Jiz5lY8dPW66nXyGqUBEMuQvNDBuMnDL5UQHgHgZ0DUJMReUSTN7uzThqbHzhhf7LAODonyMPTMhngJLmdvTdycAgLowwmIz8dOfz3vynf3xudtEZeXRk0PJqGjpXyqVP1j+StrQpTdpIl887VcuiWOyx4WHmX7f5ZjYICEvNmd1BdwVg5FOi2NfCkxv78jZVsSFcXsFIQAYFeN3dEshsaLgsvmEQJp/NWaZDTV9plZzY8vp3nrZ//+brdvHsSVWAGXvlW8/Y99942Q8D6OsdUDoR0oYNDPTa5csn7fKlSXvx+Us2NTEigRYASKgJH0OXBXn1UXoBgt/rG/nukN1X66JZKtvOetl2N2N6355aDPsCfBHRxwU6qFjo5qnWrV0aPvO3aHpnVLH4HG+nvyoleExlyXmCJ8aP2Z+88Lr9u2dfteND464FLpU2fH9nitSn5u2xyIlT4gEXWmDSLNlbWpqdlz+gIB6hPDCk+Wh5HeWx1IQbyg9pAUCD1476kyt/Tv0e5dPUpubou/T90fvwexhOxJvwIvcAmGuYdBEoj95iLIhvxIcKgvcu6woPfmbPEujZpQoc9+QFAPTDa1XR44bBefhvYECtGX8H/ThdPK96tFc8wAKvLleu6PbIiG+RfKeD38EPkVYqS96llVsKxC57/p6w+QbWRHppxZFnNGnHFvy5m6M0fjTm8QC0UyKuLmi6poUdmgEk1ktGaXQPrkIb/5YwBoQjGK7R8R/gzHSvYNgoAAwAybxib4bLET7R7koCQxNDPffiy3bhiSvOFN68p9bPhiaU7q1LOoiXa2qC6X5buNwdxtMk/wSgcPTF0+b5w03KLJ7WYCo0BfKEVqDAPZjUPV5wh1bOAwOnDBgWi30C9brn+WAQE7o4HQ6ZCoDhOfoRA8QqlYoPjA4NDQjwY0tRgJxN5UdGxmxIwE0eVlZWbWl5wYURGrHFKZUGO5lRcXp+1OIBpFksk5e2CuCz9Wh/Pydas8dG5IMKaPnhA9ealzYW5b5hQ30DNjA4qnuz9VLN3v7wS/urv/2F3bi9av/5v7xrP/unj21pPWbWUI50dbALINPxaDZ75SkbXUZc91Qpt6xeETgLeDMC7w4BL/tyWK150A2xK2BvyS1V126patWlZae9QqRm9/L3vlAIqCyyyKlTUUnvsx7Rfryv3144c95+otbX5Ylp64Lu7fKrSqZtf0uu1JRXGO0+LMnKQrWQdhpKY/BnSpOg3yEfpRZz+D3cYPwZi6bOC8/+Ub8KX1fcpc9f/R5hY7hP3cEzqUndRPwhsKk7DP+5T/0DbgwUMrhHK4f5zumpKVTUtELZR4VVnEyz9PES+aNF6PwIHylQ14qlECBb0d3GDKBYzMV+0vRXwYfMMiIVkb7EOj5EWp02ciJVRI/Kl1ulV2Ub3SHRN45x5Q/5IR/iCSjNtEDX3COQI9R/dIac/Ksm1bq+cSOkbGOXNQkBhImC5gMEVqGIoVUyQRSf5gKh6N5IQUtkFoFZby/9Tm+wZIcRc5pcNKsyClphq1x2d9SEp4AUZrtetHY7bLutYBefeFrg/KRrffvKK1N5fHMbxUit7tP3BAZoVPrg79N+K2dIMQ1x+SwT/54yP3nikEs0aYGyml/Nxqa0dsBEoTDqD4N62StdHWIa8qggkBGAtiW/ik18BcNALz4DGB1emUjBsz6Bc1c+K8sApJru+u5dQM7EJAMgCjpilWq/MuCH4KAU7+512jogPdDjXRP011GhcbL3LrMRdtv0fscGetkPmlZHu1WqW9K2AWm6JQDgfd8bgbnQRZZWKzfFvrwNSWPO54vSLGnK7lu1umoffvqZ/eU/fmj/9JtrduPmhi1vNGx28b7VN9ddOKsbmzY6OGZjqiDu379tzXpFYLsp4WxXJdLjg6EUKnsyb1Y3rFxe13dVvhwS4LwEGCiXKr+OQq91Do1Y2+iotY8MWUZaGQcHkz825WH6VDtzvpfWfBBQuGrNctn2WHoMpUQ7uJGyonKn/5nd+FCKGzt1lRjdGGqFddKiKRqbx7MBXYfa3+370FL80Kr7XOi9/YYU6gVFsKbkM4NBANCWzOmGBygYWgJHTAo8yZMsJRxu4DI/MV1l7Nqey4jK3WOFT0Ku8H5oI6wUVNPn9Bp8ncICMST0TPyn/jD894rAH5VPrvinlcPZiA7AIac70nSpqGj5dXkfNX7Dq2497ODHpgBb6VISHEBRWATUTdYqbIkP4IU6YSlc8q1vLHLpoLSUADavctz2kIUXqgx94ZnSGS1ZJVGffP46sk150qJxKzcqE8AbOQPsEVbGg3w8hmAfsfm9AP0HMeSUgoWBvABEEC8xiip5D3FFTawbv3d2Ec10zyv/QC2ZZkNfvTkJUykcFQTFFBu08E4PshQQ/bUvvfSCvfHGd3yvY9jbm2PUnvgToyE48S7CB5gPK6yIHXPI9OkVzVoWjUDhkEc2I19dWfZ+uB1pfCQPhon+YRiL/4pT8cF4MYlfFZDi4Qe7+J/coz2yJWVvb58dPz5lV566ZC8896SdP88kflbYuTdFoH/EIX/kAWYE+F1wcaCwSDLMS3zMdECrQUh8miDTAvXsRzrJorVARDQaujuoNOkeoY8xm8k7jQGr/mKvgLnfcl3dEkj6t5nZAZ2kHa9v20fvLQhYd22j3LBr12ft+vVFhZ3zUzQoq47stj3z/Gn7zqtX7LuvPGU//PaT9sJTx60vq7RT4SlmRIjl812kb6tqpZWHtjb7wDZmF63BwpTNqoRzRxWogFXC3GrUbKchzVX50D/bYwl/uWq7S+u2s8zGWBLwkT7LTI5YhhN21MJSxn1QUMT2LgvKGf4oqyzfm7lpM8vLNru2LtrUrFxbs2pdcShdDEy277NtQEVUVnlL2dhXBYz2zDS93WZFoEK/tJIiy41iCUu2+JeYlP95F69ToIlyTedG4yzchvtQTChn+D7e4c7/y2PaDZR++3pr65CnD9+l90EH8YKu4S4NN2Qm7iEb9/KjP3iG9KTfXKMn3x6Wv5C8AI6qJOWPTbUARabNsg0v3+ubZSkSK7a2uuyLqPAbU+CIQuEgn1TKkg9SmramEDGmhzrB+cKzu+BR9AOoZaGrd8OgRFGSsLvcuoc/gDnaWvmXTFDzkRsnn4gnaVYi092rBKV6LaFwi0YsA21UEBRGWpjRv8QnPqZMwT1h0tccTJySlf5ZptJBbWpZavJTp0/Ymz/+kQDuhApWOpIKFzCmXxxQdS05ee+REZuDd3RTePiK96saBybu4QfcOoNIW15emrcH9+47YwN0zuzkQWGmwpIyB4zqU4RU8wcjKV+RPRnCFJBmggZokyNDw7bVaNqDuzMx1Y30AUKeTgSBH+4j7d5kVL5C4Oj+aXlLgE2EyDs7ivGNvYmjD7BlFWmpaMAxJZDugy0fHOztzdnY+KCNjg3axPiotPBeGxnutYmJft9mtK+vW9ojWh9a07Zl83v23R89aT9+87L98Htn7ZWXTlt/Qa0WFnIwlc2adufWnP3y5+/Zp5/ftDsPlqRdswCnZfkOVRK7bPm5ZRklY7+liq8uXmmoOi/VbHOt5PurNJnXLoCuVCtWVqul0tS39XWrzC/ZxoM5qy+s2F6lbk1mcYg32mmBDPZZtyoVTmvPM6tAVxHKC5Iy6FK57gjwmQ2yrLBuLM7Zg5U1u/7wgVW3m3Zj7p6DB2cetkkb290tiU6qEPdzzkvNFvRrKhQBwY4AWlacoPCj4gyjMkrufpdxNlRasJIChRuDc2mfKWUWXRmqBFSheNnrPvxhnIG+YjzKNsEAAP/0SURBVFK5Ss3R+9R8/R3xeLcc8pQAMgbeJq8+aCig5BPjP8y+SGUUTowppgwgxowceBG+YsYPPOXbk6q8MYAzYM3CptLqki3MPrTSBptmweeSGcm1pw+5oqWruEO54h3yCo0lB0fp4WUq40IVLRLo6a/0Tf/lTxcPg6vCUxq+RoZHYg6p+0hNMBKEE3vGG56dgACpwJnnrxvoJSodADJXhEgFAfUALkAABgDo6RIA95kjHKdky5kEYmCg31544TnXPh2YBU70OwPOXj66OjinBe2vDu+jEA/BOX0fJvLDK8SNNOyqibuy+NC2pGFx9I8bMUfqP7pKGO1GY1VelHdmcnDkUpIg90ITO+LOKFy6b9rs2rXrdvXql57nY8cmXPMNNxgXB09LaogrmnbMYonKzA/llGDU1NSn3499ORASlr5TLmxQz8GpDOyQFgAcsKLfenJy1BfLKBsucL1FgbJaJJwOTsuBgT7eA/Y0vjlg9u69OSutVaxLrYCxkQE7fmJUoCh6t2WttaWy223zOeiLKyt27dZD++LGnM0vV1TM0tRpPaCpe1O4w3ryRWnqeaVh0KbOnLbB6SnrUXp6Bwe8PzTX0WX9ObkhjcP9cbxVd84q4pNlAfdso2KzraqVOXuFGT3SvmtVacKoXUmFDd3p1lAmvL80K4EutnfZk5MnrEOVyv2HAo51AbLo0rFTlfa9Ydt+1FNRAC0Ob66rYqkpX4pDoL27J01+p6wyDJ6klAK4UkAN0Pwqvx2alGd8uiX8csSd/9z9oZ/Dd4eMkIZ5lHd/d5zxfPQb5sA/v+Q9MoL2i0wxuOwrhPWd9NIQcT+yVPTwG+Mn7QJymAfopr+fFiDf0LY5ZKFaLlmlUvIDEvbZq4NdJ8WXHMjrFYT8pGM44K2nyv8dypYbT29ULMJ1T4uPW4hvHadlSb8DPNaXMQHcAfppJfhNmMNW+O83IN2jN6KIl5VuxY5gqBOLwZi0+wJzcE3ew8DBxPriRE0omxq99x3IdEuNCOMQNnNTfWI8b8UUw2OjdunJi5aToIpazkgdEuR0zb6PRiOcch/AHIWdGmc4r1HJR6SSa2jAqTaEUERa2V9gfWVB2i4bBtGUikqEvKQ8z3Qrcu7NPX0DzNkThDDdkRgRp4RH3ujzZubA2vqGffbZl/buex/Yzdt3Berb7j66TnArq/TChE4PhY1/KMQzgy885nvyPm2OqYfFXja9yXifMhtFcZCBpMNP4kYWmtJuYOIBAXQuW7SN1U1bWVq3OQHVzMyS3b49a4sLJSuV6j7PNbYyVX4F/vMPN+zd39ywf/jFdfsf//JT+6u/+9TmpIlyukY76qnocPnJ0/bnf/aG/cmPvmU/euNZe+P1J+3SpWkr9glkVZmyQm+/TenJt1v/iMB4dMgyqhS6mC4oAc8VelwTzqqi6S4ULa/n3kKvz3DZU3nvsLCns92qStOKBH5mft5u3b9vn1+7ate+vGp3rt+0xcVFW5WmvC0gQHt2uit5lNnwwICdmz6uiqHDjqmSf7i66vPRmcFirU2B8Zby3CMaK617Jevcq8rCX+KpzuCJve1NaYVlAkz4BE49NCnofdUE2EWrK6y7c/+0OnUV/wNAGOLxuPSCq/MDvJGEfTSOVK7S7+EeN345+HYoB8mHxH2EFbIb/CmAltwAiB6WPuPEQVPvPXTxqOfDKxmUBoqfgW7kTWlQmtisbFfAnGPmhvwygEv3GsqFy6Es+aY7MaKRPyLy9PCk9DoC84rnJK0J7SLdpFzfSRsYADiDA8k3z1dCj0dtDlHn95hD4PkGjPLtxAD8qK3aqJ2SpCTgHSZuIJOTKvkAsdL+XgapGCjBrQOpAyzhKjz9AezMg04HTDJqxp+/cNGmpGmxZwfhwEyM47vWjJbkTfsY9AsbYOzR6foV4ZDxPQXot3LQRVBCWHgHI5U36DdbcoCA+XwmgtJEMy12zpM7afjNRkNXBp0AM+Zu15V+0V3I4KPMMp6edjW1O3YECF1+ZBYnizebe4qj6l053k8tisUWlDQBeXLPB2lOBYeBre5c3uendooOhR4BGuCWy/oca/r6WDwj0iTaUZdVq3XbKFVkyzY7N6d8mrTmfhsZGbW+/n57OLdoyytl+ZdwUQnhTxUBB4gODeft29+5Yi+/fN6eeHLKpqaGpSGxnF4C6EvDm/bBB1/a1Wt3bWRg0Ho5CVr57+eYK+WDCmXP6IKhdVFT2PSNq4JTtmhx7NQ2rVkqWW15xaoLS/bw2g27/uFH9sU779v19z+2hzdv2/XPPrf7t+/Y8uJS7NXBbA9pzWX2YdmsWk15a9UaVt0UiAJcisBPaFER7FIWsgXRjHdDotXl46P20pkT1t+NYKNxoyHBH5vWEAhvil47dN8oLOZDd+y1S5muqazWvHx5nQIAZXXUBK8fKXuFHSAd7vh2AILJM63H1BDnYfOesI7GBS8fhhPhH/L50Xv9T/zTZUf8vOL5sGLxdCgeyjvfXVAlGTOhHDz1Pe3a44cS5IPrkjN4A3nD6ov/iIMBZ5QattZl2qlvO6pWXl0tYucr/ZRycF7h6VZXhwVPe9DI085H7pEK0p7EzZmKbVQkLstUGuQROoUMU/H5bA/JqM+tTuj2KM1XueFRGQgmQolKDpI0HVMiQeQgvK5ODz05UYOwB0R3EwyDDY98kxv9nNhYARQgGVPMzE84ufzkk9bXNyBgEXNRmF5gAuckHkCAPrQA4YjvqKWJ4ml1Q/xcuEaB7gh8sQDw9vaWtMsFgW/Vp7C5wODOQZiZCCFMzBiJUW89KOPUL6ye+noeI+9ovmJeAT7T3QD8LYE5p3dE2nAngaFJDUAn/hAeH9xRmMTt05v0K5c2vK+vv6/PJifGvJuF+aUwJXlqbNU8fcTrA4RMURR4V+jnVROUeb1Dw33WP1gQoDWtb6DXcj1xviL5pX+bpbhNVkrubNngcMEunpqwiycH7fRUv50/NW1dHTG3uam81DjKSL/5lWWrqOK4ffeBb97fbG2IYRlEUktEd63qptXKcrM6Y+vzd23hxhc288mnDsiffPC+ffzxx/bRZ5/ae599Zu98/pn95rNP7K405aWZWWttlK1T4FyUcjDaN2hTx6bs+OSUTfSrUhD4DqiiGR8b964apm5C1y7RsKHK6tr92/bFzS/srS8/ktb9uVoLt62nc9fYfc06cwIJ5jsDJKt2//6SffzlTWsxH5pyVE0ivU9Cr3JjhgELWUSbAAZH6qSMw3i548+fDt9jgt/gH2dAf8fVXePHbRKu3lEWoUgcgmpqUh4LPlNMSRpSfsPwKWy4iQv/PEZ/H3fwJwtWmBGFEqR3WAUTCgwHVug7M4bEI86fKntOZnFL1wfPqgBpcTLdDT5j98S6WnWVzZp4QbKhlhTRRd93yKlHr3+earBAMuwKlfM93xPrTyoLlT9aM6UStJJceteTZMe7TFEGkIPDSu9RmhRlHrmBeGgZYn090LQAWNCm45mra9hO5C45VaFJiKnx5NgL1I0KG0J7VuTeB/kkUF6/uv9dAVhLwIC7ThseGbHpEyedgXxkl0JVDU1qHMR45+HxTLoofL7G9xQAYXKaWz4YI7DzEWgvXAoZNtU7FWxLGtT62rLlxYwcEkD6AJhOMZ8Pjjgd0Ex1L2YEeEkTs0DQGmJuaNrKILukTe8E5mwVysYzMFd3DxP7ex1oFZq/kzjIJX3xPMsP+fNQENA2X6yzsSFtU2HQDz09PSFNmOl7HMXV45vSMC2q0dz0xSGe1jZAn6brvuef6W1joumTT12yqckJazW2ferf2NiQjQ4Pep4QOpqNm+Wm3b03b0uLZdHLbGmlap9/PiOwp2+eykVp1t8Tl47byRPjroVDiycunLGh3m4ffGOAcG9frQzRsFqu2+LsrLTiq7Z0/Qt7eOMzu3bjc3vv1nX75Y1r9k8P79lP7962Xy/O2kelNbvWKNv1ZtluChjn1eraK+RseGjQTo5O2PSxCTumfEyNjdqxqclYNFPscYCAB30PY5Uxm8jfm7lrw71Zy+1WLWsqX1VUM6slaYIsxmH2R1U05xSYdfvsizmfc9/RwXgLZO/wvSDkQBX3HdveKqtM0ylcAq+kOyK1XmYUuay7gff1jqcAFDTIKG/dhkO+6lsAcsKT8IKulL17/1eMh+nyhQy5ZCT3WFxgdO85CpkhLk+XpwU+U2J0T/1BGvycSPGLPvlhyhnJA+Xt+VQo8DUS6jggWeCdc6vCrasirlbYuEwtt82GbYhfGAxuUyuSGTMphjDgCmtH7GjypDOUHuKJNQuKQx9SIDZZdyaDAuNKiSoxxl2YepfkXB89NY/cpGl7xEZZdW5S1mEaCMOV8oWqENBJkwKNCgDi417fqPXwHQRzT2HdD5d4Di1XYSlo5pzSr3rx0kVv1uOUJAA0wfBJkjyOJJ4EnNGoKWD/qm/cx0DZttvWtprW0oQ4Ph5GTcEbN1u1sm0IoNHEXEtWmPRWEJq7VeLQKtDyd6R1+7PSioaNBh1zMjERP4ZRZwafCn4OXKcNDvQJ0Kak9RUtgxaOD/LHRUDg0+N4qzy5xkX+JAhsyM8xVXu75LXTzpw+45oN/dgAMgfY5nMCRvmNfaKZ+hSbTKFFM2OEcAAVZpH0FPrld9fPDVxZKVmxh0UrqlQVvU9b6tyzsckhGzs2JCGr2OBIn/X0ZlyAEVZhoVU2qnbt2kNbWNpQPLQMtqk/bXKs33KuOSsdotPWdsmae1VrLK/ZxkrFGqo0SqLtO81V+7w2bzPNFXvYWrd6bs86e816hjusfzhra+0Ne9i1Z5+0Nu2fS4t2QwDZ0HN/tyoRpcMyecv3D4iOiHjdmqoMdqT1MhjYsa2WhpVspC9j/blOe+XCObUETllbpuhC3dWUht9altuStG1p1ErP+tqaOJDZMVTi4kaFu28Aw55AZ0O8sST66oOeU36EL75uAsh4n4A2fKJ3ABpddN4tp7JP+TM0VcKEbxLecX7gexKeu4u4eI9J34e/rxqc4C51S7jIiIejuFIT90rn0XhEW+9fVnrpkmMg0BOkb3T3ubKTtDz9RH1aj0obK2s3Bc4sqCqJV+laq27W3V86GynS4K9EoaCSJEiVAuNaobFHuklWpBWeC+UqvmO9DCRvvimY6If7mDEWlWKa60dpQnIfgxFJPMPedHBmCoZAmANYj5CDAoeIyaODLkTT9UB7YFABK0ImQfmVWnGPkXS5Kfb22ZS0IzjHp/Hoe1poEV8wvCdC7oMRIx0pY5LOo/3NzB9mb2kHWzEg2ynGGWt1MVfJFh7csR3d01cc0+dUO+PXa+QE6MWMRIXlRGkYh3joh/a50MHpSkUwPn8MvLHj1/Q0/bhT0nRzYtyK97dHumFK/IQQRVHrWZojn6EL4N4tLRytfVIa5MmT06rAztvAYJ/SRzoVt8AErZwZEZH3PYHvmp9CE9Py2nzWwz/+4y/sH3/2cz8Mlj2gb9++75vdUCmSjn0WZKjVkMv3GKcxLy1VfP70cy+dU9wjEkjKsdNH52dmVu39D67arTtz9t4H1+yza3dtrVpl8rrAkMSLZyTQbaJNh2hUKBbtgQDxI/mdr0m4mE0y1GnnRzvtynTBnj0xZgUGFAfzNj6YszMDeRvNtSkPa/ZX7//S/vPnbyvO+7a7sa7wapbv2rWmNOWttVXrEIC3N+fMWg9sr7Vm/YVue/7SE3asb8SGBydEg6L1ZNvs+Gi3lLFNVZyid0de+e2wyfFhVXoTduv2rIBly0EDmnLoAVc1GmxW2nizxd7IAXBRdmHSe6AB2mN5w3ss/fbMjmE/C0Avw7J1VbSpW/1z/6kJfji8Yg7CTeJyPpZ1/4k5TFIqA8mj+Am3kZZoVeofbz2dKAau4Kji8GsmuuXgO8LCPYP3KE8ANGCJpNK9wLgHx80xUM4q2U2BcrnCEWsVVw6o0LMqZ291kQeFEeAaV/ib1gwKDhUZCfJ8KO9pSxdxcKN3ThNaVQkexbzpFJgPMvzIDVL72Aw1PNoDxJGcOzGcFik9nJB0zgdQQPDQCvCnpOPeLW5FSPcLE6WERSBwLydi3GJfn+X9sNgIhw2HKGDf2lMWQ63s6XBGCQZEeHjHvS/oEKiyp4BbB1EAPzQk+oMB5x1paKW1Wbtz41PblQDCk+wbTH+tJ1RRAJyRZ9JIX3G844b0Afbs2SxY1BcsjARMo43id1/5yblGe29m1lbWSs6MhEHF5QOmSQWWVnq8oxKCETsEdsPMghhg97Ytu3rtqs3Nzyo8VhDSp4pwtUkLTgSBuJWu1fUNxcVc1D0XkuMC9kKhYOsbq9ZoNgTEDIQyyNOhigmBzIq+nba4sGm/+fVV++SDGQF01T77bMauX5+z9k4J6H7Ttnflvq/bXnvtov3gjRfstVcu2xOXJ+34iSGlgQEdaesCeoBud7/TcvtZyyjejxqL9tbSLavvrdtz05NWFj0+ZaBvX6DV2SNNql2VRtO2VJH0SCPv2Kra1vqiDQvgz/YXbGb2vv1PP/sHu3/3llXrM7ZWuWPzyzO6r1iG5dptNQeQ9q4h2+8SD/XkrNDXo3LftmL7vr1wZsJG+zNWE53LWxJn0Ze5vwwujQwXbVKthjt3Vj3ddNtsVmMwmNbUzIPbVl5fdmCh7PgdNcGLcXVtjkKgHBUHlnJlvIS9lOkm83Km8icslWEKwPAu9hB4eX/0GRNuiSv8xXfSBtfx3V35e8AM2UCWeEu3HK0+nuWXV3TPKU6yQEUe/c5Z50HGJHxmFd8VTrSkRTPJV5MdGqU516Rw+Hz2kizgLEuLj3R0KlAGEcENB1VhxP4ey2KxkiUPN5EbEkgcpIOEyTolHXTi2U3SveRG78Opo8hhnh6xQWofjxGl4sd9QiwRMQghYup1MBg1oArdAQoih3UH7oZ/yX1cvCCoiXHPxReVSBjy0mLp9KcrIjQZClHxwYAwiMePlbBQE+s+vcKIaLtxBJaavo2a1/Is4oDZfOoPg2AS/mZ9wzbXF2z+/g0J34oESYWsRFHYnj9nBACfvIZ2r1uBTuQAwZUDrwgYaIxKJqGNrk4q8qYb8sVgnZKnfDMiLTCWZXXl3j4C2+XhY2KLRQmHhyX/CqNY7JZVpbXXYffvzdmnn1y19XVp4i0GKgWAHAbqfciQnDnQlAODml0+84Q9N0aGB+3FF1+wp648KS2uw6ecMRuGLSGz8kuu9tukMWZMYDVow8NZab17xib9i/P0wXYqK6p2BHj3HiwKMOcVBotnMjZ1bMyOjY9YXs34rIC2g9MypJExI2+/I2sPJIwfl5cVXpedmWA/kXYbVjxTai1VVKd/sVqyf16ctXuqOD4vrdnN0oZtK6+59m7bUhm0b6sS2tiz2Xtr9osvb9mXy6s2t1q2LSqY7qIy2q2atc9yXf0S+l1pcAu2NC+Nfn3WytLA1xsN++TOHT/YoVKqxVTHWkW0M5tbWBc/tOxb37qobw2bfbhhs3NrPruFbiTGD+r1TYHQxpEyDj4/AAo3MHtUtP4Ef1P28IHcAby6kYXO7iLeU8ZJWXsFIHdhvUT8vXuSJayv3h9ND24PLUZ3nma/J+3JvcdHC1DPTNGkpYrsyGNkI+V1vQOMaTEih8gji1FaW2p5SmveVnlxXmF1s2blzU3fWqBUaYhuO5536MuBEMgCvEDZKEDFgw16kAZA2qkmd55mffOFKkl+XetWemn9+viVKj0xmNzTD47Mkl8cu4dvxKQ0/LeYKPHHYdB0PdORhCCELIk/YuMHeWDIhFB64TWufwnGcKU0sTAI2o1v1g3AivgM9rAxvXRdPaczFOhywI2Y1gE43PPO/VOj65quxYfhvOkFEzUkZLIwUqNRsVq9pKa+mv7lFdssLdrCwzu2IO2I04gzan4Clqwe7hCoAM7eohUTkH9A05um4lyO4WLlI2lpKh6YNEaT0wpDdkeZFFjlMjm7eP6iPf3UFXv5xZfsqSeeUpOb8BFOgJrVgd2uWUEpNDDIiiyhaXG01eKi0qvmI10Yg4PDdmwSbZhTSxjZjlYDK7noP+eeFX1MhePKlD5mgvh+1D0FgWOvd1uwMAW/TJtjz1/6zJEfujzoLnnyifP2rVcu2Q9/9LS9/upT1r6HJkRfdNNm7i3Z+x/esX9+54b9zU/fs7/8q3ft2vVFaaWqLLIIj1ohyj9Lua8vPbT//P7b1t1osz4Up/KWbagVMagm/+B+l91vVe2T0rpdXSvbjdWG3V5r2fvzK/bWw4e2sq1yKWRtu1PlK7pmRKN7O1W7Va5btaFKUIKeZ2MOafYd+wzEqpxV/p/dnLW3Pn1g79ycs3dvP7BfXrtttxZXrb61b6u6slJ1Xdp7UwA/M7umiqOgMmAQt1MV4KJaGar8xFfspFgVqHeplbK1tellewiMlBbsL95P7kNWDk36zXnCFQoYKsZNoksr5CTlGVqB7p5f8g5DnDzjOA3v8D617vS3jfweatuq0HWfDt4jRygXKDXIarQWAefoIvQ+YLUQOUEf2WN7XY6da9Srbre2ai5nFYF1ebPhA8kVxkskI8QASKfdKt6PTJyKh3QoEfpjcBBFJcWN5HtS8eifW+QKGeddtC7pkmMwH75VTF7jRRgRyqM1Qc3HYijd0HNDs+QaP+5A2nT6ixPYiSzLDII9FUxSSyceCSHxRwHAsDDBoYU5ACEYAk3XBwiccVUjE6yuhwMVXFOLxh3LTnELIzF1jtqe5c5e429JILfK0obWBHbLtr66aPPsC7G2Ztlct0CrRyDJZkaAJyegMNe41zVURpnB2x3lw6cECSjSPjPyHAxEOne9e8XBUWDQvtNuhXzBnnnqaXvq8mV77pmn7dVvveRT+VwYRTe03+7uPmPGylHaUhkwNzXbpTS1ZW2z0vR+5+9+71X7zndfte4Cex+IaY28Vl07ofLoUJpi2fy2T8mD9js7e3b92nX7q7/8K7v65XXRBw2HzZw4jDbvWjCZIb6VlRUXPDZU3xf9lFNr2+XYfdFJmnZPrmBPPTNtf/onr9sf/+hlu3SBft68mu/b1p5VpaVwVfTefF2Xln7t4X0bUgUwWNu1rZUtK6+2bHFGGml93146cdb+2+efsT+/cNp+NHnMXhwt2pXhgo0p3fP1lr29tGJXF5Zcw3tQXrdrW9LCjw3YZwtzNlsqqSmutNEttccgpyo4SUobffF5s2eunLRXnnzWnjpxwqaKOcuplcK2tVVVwD2FPqupYrj14IHdvHHP+ge6raerYKdOTQb9lX6meHJeJVo30xkrasqLKF42lNDvMgCP80ViHIjkWmwdoiEDOEbXh2QGicBPAmBRwcsP78QfKUB/PcZw8tV3qTn6DZn0liHh6NVRoMbQ0mI3QSoP0kO/cwwMyq3ceMsVt35FKdoRX2/5jA1O92Z+OjsqMnOjWm/6zI1NlVuaYcLKILiKPFqiip98S35843825xLfuyZMNKRT9iBvSdz64O88P/jzQW0GxEPJUABxTWj8qM3jA2iAlIEj14CDWRgkcsJQ+yEUFAaSAU0hot/AaPiTe+jGPwqJbhC0YmlhvruVmkxMCQNI2aWM+avUyNtiVhYmMBPAR3jlm7BZ7BKAnQ5a6LuYmtkVgCJ9hu5YFQc7czWkDdaqnF+4bNXSktVk66tztrn8QM32O95fNjR23qbOPGfTZ56xE+ees9OXXrWTl16z00+8rvvX7MTll236wgv6/oIdO/WMDU6ct3zvpPUOH7ehY5dtYuqC6NDlmoaSo/TRtymQFHDuKttM60JDZbAum2FjfPpc86KDBEF56sz0CGxHwp0qAybmsygA+KbrY1f5YeFFU2DvKxI//cKu3b7jAk2E5IG4MznKChp1iJ77Eho26t9WZYCWYjbYz0ncfba8UrKR4QF78aUn7dL5Y1boFqOrTPc7tn2j+/WNLXs4u2r37qmpv7Bndx9s2FZr3/oGlUaljelnDFq20VffviVw67HLF6dtcmTMejp7ra9QEA0E9irf8uaGfb62aj39/XZLbdzb7bu2km3Zcv+uff/5S/bMmQn79vHz9t89+7T9b771hP3v/90f2f/hz//Y/nevP2dvDBXtQnuPNTd2bF6tiOGcNGlp3DPrqzaqOLaZJbSflxYtOmbYsY8KtGg9otyL54/bqf4R61NF2Fc0mx4s2jNqdXRnC6rsxG+70ralPS/Pln3lox8Wq7SNjw/a2bMM5ha8P50KcG2jYQui2ezcvFok7B2tAsEeEUvnbx6RFyo0gCTRRkkYrRO3ekYScI7SR3m5aMgPygrgRNhgknd9yBCTA3hiA7wC1A+ALDE8H7V4JhjSEnEpLbLetyzLro2+JS1pVAuMNDnUibf2VcEjQz7uo+emKqotAXOrWRN/yR881tiRgrNpWwLlemPX1qu0aL0tpmYo86PbLOvjMIqT7QPhT2KTBswAOolD/Qt6gA+RZ8ZmGE8J0tBXjcWdKjYILQELTFJ4eiTtKAW89RWK35D5On3/JXPICY/aQNODa/yiiUKz0snhzuib9qaGTAyiBFPEgIgKwomW+td3Z/BgMJ9VISZAS6GWBXjSI91j8FFuZR2UBcTE6V0a8hPacnQ10DeKpoX2DFN5V4FxYvWmlcvLViuvOECX15dscWlJDNZhV55/3d5489/bq6+/ac+/+F278uy37cozr9nTz71uTzz1sl1+6kW78rSen3ndnrzyLbsksL70xEuyL9vFyy/YhYtP2QlpgcWChFwc4k01ZyExEsKovMOcYfQNOiEIPOm900jvQpi50o3S5TYjwO6Sdj08NGInpo7bxMioBGbf7t59aB+8+75VytLoxJ0sfqH53SEwZ6AP6kOLoeF+O316SqDTZxcvnrJnn3vKXvv202otxKkqLChgG9Asg4wIsJoInAFZ22rZloT/1sxDe+vtq/bOOzfVzFelKgHKZDttYX7J3vr1h/abX35s//QPH9jVL+asVGqI0vK3rcpCgMky702l4Z0H89benbWBY312drrXLp4asgUJbbkna33D47aw2bKrt2/bnfl5++jBQ7uxumDXl2fti5n7NjwyYK+dHrOfnByz/Ua71VsZm1ALZ29z2yult7/4wlbUnKZrqn1HFRv91ErD+lbV3rl2x+4tl9Vq2rJ28cJgMWsXzw5L+9+xscEBq5TUuhLtulQ55fICC4Rb+W+Jvg1p/dbWVHlQ4e6IF5vin4Y9UF7W19aDvwEal4Pgf4xexVW/1FD0lGta1gHY/sUt/wkiBV+fp49FkUnDJj5h0VF3ro3qRXrlW1zxk/hLzNFvafh6En+ad1OwMtZXn7pl0609tb7oKkSeQqaQTZQfdlJkein7bzTUoihvrKsSrng30PpG2fueyTPEQP5Svibf6cA3s5G4+jiLfr4ASHmiu8UrMPkhD6QjWqmSK4UZOiDKWSL7Uu7cj1d+7COTc7kh+kdt/k0ADSG+UePlHIUNIb3wsdRcMKeIwxXjMaf/vBrGUiOTdN7xLWo8d5aYlKF4B9GpNfHugLtDnzJ91LrShSFG8UECaRreJ5a8A5CdkXTdalTU7KrpHZu07Kn2pqY2gVjVKtK8SmtLtra2Ik19x06duWIXn3jRRiZOWN/QqOXU7M2yiXl3wXLdRTWTe6SVhu1Co5LtlBacyUkTZc8I3PNez1RVMJQnPjF0UaRNWb+qsnJ7IAyppUmJvxBg5sv6Ap222Jjp0oWL9sd/9GN784ff8+Oann/2RTt96qzyydzubQFt1YWH/mjIKba2uloh0Gagv8/GRodsZWnD/vmXH9mtG3cF/N02O7Nk9+7Oi0RxPh1MjgCxn0Jvd8aev3LafvCdp+3Hbz5v333jijTuHm/usghpebVqS+t1P93llZefs/MC/+aO6K20M6cVoOqUu7rA/ouNNZuWhp3fb9nxPtEtm7GlKt0FZbuzNG83781av+gkykoJ7rDZByv2yc15hd+0nPLT15e1qbFBmx7ts+2seT9xuxS+ljS2va19W1osCTxUNUhz3W4TcIiG6wr/jsD5wfqafXzrc7umimZJgF7fafh0wuGRIYEuALRnI6MFxSEe6YhBMM5dXFsreRcUfbUsWWaqIkBdFv/cv3cn4VlM8O7hs0igW+cAXXnPp6/KJZIU31AfwnWEEcBLV1kyIOYgLX53ueEqefMrGnqEezRo4oo4D+Ol8v+KmwTgcUMrd1ctgg5pthypRlelK0iJknSQFrpBkC/JJO93RW9AnRZro94UODdtvVy3NbYMULhEBzizGyXyzIEQ8LnTAYXF+T1yEgPxQQWPUzaeA6iRB6eU/Kaasffly/LIKkZkjhZ9R3tOLtVafAzm3wTQfxDj1RZE0F9iIZ/IqnsKEJDmPsAX64yjnwN08i2++1cvDZ/BwI0HmFgxjr/XLYBL3zE1tThEzVgVCn3MxCngYcEB+yXQNbKzvaVnMc9OU0wjsBLT7QqwOO2Bgu7p7rX+vlHrFqg26UgWI05Nn7KTpy5ImyxaZyYnS5eNClzaHfzD1L5O3WMzaspnMjAZuZbQ0H2TCAtF48yjO7Kj5LsJhkyZkg+iCO+8toehQoPw1gUe/V0wstNMP/rvYPBcLmNTUxP28ovPSQt+xi5eOG9PPvGk0tSligfhkeYroYlwJXaASXnT5uZWBGAb0ow7rL8/FuBQh5BPZlPk812+GIiuCt8cCIDbFfAOFm1AGmdfd6eAuUsg1q3mPgInYVMEg0M99p3vPmOvvHrZpqeL1lvsUIVX07VP1GAGx751qDXBQNtKeYPzSWx5Y9OUVJsVUHI4wqvTkzbSK7orrQMCgva1sm2tVmx5ac1qtS07MTJs5weH5NNsQ8Q9dWzceoby1jPWbeMDA1ZUxdW7wxiHSIuQ6s/7TlVGVTXDh/K9dvn4cSvms7YmLfv2zKLVmtK+pN1zwjqAe/v2nFWljUP99nbFJK15o7RuqwJ2FlawrJ1pfwy05nLS/DItVYar7teJKBNAd3hNjZfg196lJgXJYBqMbviTjACI6b7eoSUKIJXJGGCE5xS1EhxyFQHENbWpkVuvLbCIluI70LZV1gqLViobbMHXsdCL1ltU1GlwpBUliYF3H9dpqpUkYGYJN4fBskhps0H51qxSV1qdn53dHTxRjrzVqESHsqYwhSdKisOK01FXxww8JXmgjxplxgVK71EM2IPGx7uQK/HZgfzgTf6gi/uPIB6piZw9aqMMQ1T6NNlCMkZcISRaIIAWYANQpTWvMwuvgosgmwcVVONJz4zqyHozhwLQ+6ixIW6bGDQ0aA5EZQpbHDBJ3xaDgNTo9JltK1oJCt+o5QFrMRJ9gL63hfsD1Bn1zVqhZ8gGR6ds6tRFK/SN2/jkaevtG7AuBkW8ZNFkM2rqixGkvdJVQBcDFk0YhgCPvYZXmOSDbowDE9yhnAQNHKD5Ob0IOxjfARvmctdfNe5W1rUCGRg4tA9C2vOZBMWCtPlsh02Mjdip02eVzrwATZVREwYNWtI8LUkTrGw2bXZ+za5ev2/DY732xo9esbHxEevuydhTVy64Zj3Q1y+ttkcZ6xAQtdnyetV+/e4X9tZHN+3zmyt2/e6a3Xu46lPl0Oa7lJ4+adjH2BJU2Wcl4Z3by7a6tOkCns9TqdCfrYpNZZEVsGxK23772gN759pDad8VG1F5vDxx3srzFZu5t2j3llZtRUW7WJI2JsC8fHzavvvck/bi5fN2bLzfLp4Ys3OFAevbVUUjjXpgqGDN7I51DeRsZacmUFCZ+xLtXcvQalDLptA77INTT02P2ovnpu3JM8esj4GlbbkRXS9cPGa5bM4+/3RGlZlaHyob1cU2NNQv2lyyIbUYACam2QE6E6ogmEpYE0DXpP3TH5oCZGq+/oxJ2MLNwff0JeDpsgNYi+ldkaHbLlqPdNM5ODugH/WLxS0yF9evxk0tTHyAazJOQ7dEAvDhfs/W11dscf6hZERyIz8uiwom1A3CpsKObkRv0SZaNN0cKDpNteBqqsDWSjU/bafFTlgJZ8OJ4G1o0eAFQBrAjBueqfCjQgilDBMtTAYMlQo5JhzcxE6WdGNgmUuOTErjx51oF3RjIRqD5kdp8WgM6XwMRtECKk6gAGj2lkj7kuK9rArCwSXx5cSWjXdiFrfxjsKRJ1RVKbL4hcBoQjCaXMKMMJWan9Tyu6q5mcaGVgzoAsZpd4cPLMoNcbh2rTDYD8M1FBVYuzRC4oYxOVQ0k+2WAE7a1PEL1tc/Zh1q7u4A8tTQzgA0dcUAymsAKhVJ1NTQgv4wBla8XyzJi+/cJr9sdu9MqLx4s0xuXHMgbOUxaAZQx/cD7ZpQdO/xOS07lCfFpnsfRMEfzAjguzrSYdkuNgkasNdffd3OnD/vKy/zuS6Bp8qIdCpP5c2qV6zV+pbPT/31P39mf/e3v7H33r3qadlp7YaW2LWtPCh8jg+Tdkn+mMWyslqzjz+5a7/59Rd268aSspsXJdvt4fyc3bzzwN5+92P725++bX//sw/siy/veYXGghxWTe7RzFTal2slKwj093c6bTAvrVzAfHJX4C6Nf/7BnC2VypYrdNmuKpwNFsB07lh3Z8a6VJQotCxHzylN2VrdprJ5O9M7YDmBTb7QbqPDfTY+PWI9fQVPN0ev7SnsdrV8hvsL9vzZ0zbSBU3bfHfCEWZxCJnZcY3CGxvvFeAOxv4iXZ2iadan1G0LZDbWpVUK9JtqFdCF1Gzt+9S7u8r3zMwDq5TZ3U4JBFQT3k5B8qvWPx2UMzyjt04nXqUAGgoGYYU/3vksJQfqFKDjO9b9JvdpXKnxuDzsAG+sHvSFdOILOQtNnYqAATyA0t3jTmkjbz6lTkAcZ4TGTKlUiWJDM9YTsIPilviLGRycoAN7ShA9PpIB3tMCZDonMzYkLSQw+Uac8HOk2VNGuvXCFQ3d6yH5l+SFH5WYrpFPrP5UxhI7pUuVGuXyGAxZf/QGYgIMTjCnhBM19oPGQYAMVjRyYvEvLvHCW1hB44TUqQvBqgKhBuQpwhORxQQwBnN26feCKfzUEjEJdrtVFw/sSOgBatWWYiSvQVWAcSVqAFVxIUDtaj53qAlHd4UADI1zaHBcoNbvbtq8WQygiDXQXKE0Von2c+TozlA4xEXT02tomAAhE/NFBSUgkE2ZKzQGQFXhQTu6NZwemISeMintnH5ws64IiodBuCQEDQE/SR8x8UErpiIem5y0Z59+2o5PH7MeadZseAQxW6LN+sa6bakZuinh6S5QMQ2pxZBz7bvWqPlCjNomGhIHhMqfAHJvryqB3bJ/90cv25/K/vEPn7Zvv3LRzp0ZEc1rCqtmv/znD+w//c1v7O0P79u6/LP0/Jln5eb8tOchkykovaokBbLZbMF2AcjuTjvW323jgwLTnOLfbVhV5UvLJJtR3qSFtVfq1rG/bdWdTVteWbHbAv2bn9y2Wx8/tJtfLNvdmXlRQfwi3uAA2n1mEDSjT5l9RDISWuhTF1D/49Uv7KN7X9iD9Vm5Ub6YXqdKiDMO90Rb2j+cnjM2WrSpKbUihpj/Du+02/z8qi2o1aGcWKu15f3P62s129gQ3wlBGGDkYF0foALQvCDh67hPyzm+wT/66d4tz2JQQAbAQXHw8RS/ildxAwCKpwHnlO8dxJMwHKjop/oXTaTjIE65J0XeolPeWWsAP/v8+JbKQHLhsgGAJoIa4C3eUJqoKFz7Ri5JF88Kw+WS7wqL7sC+YpcV8rEgBT6Oge+Il7UNvne03oc2HPxPmK5gIUt6h3y6kpP4d+CFanLDToW60Z/oIZpBx8gYbpE3ZCTSz0yjP5Ahgijgr5nI0SM3gIXSoz/AJ02drygC/PyaMJx+GJFLfiAW7p2CeimBdZDiG67kT7Wdb7TiPnglhhVDMXOjKlBpbjUEIJu2oyu1cjCrmEpCGV0h+IwCi75pvXAlIQYPIlTF5xyj2GEKqlkKn5VNMA1aM6CHSwAVX/rOzzNLmM7ojGorfjGnuMrfkRcAQdwtzzBVwiSoETANV7nBHAViDACemnjPXdAaRuUz9EUYfSk4KeIbP7JJ8mTR2s+dmbanL5+1oZFhOmE92btSBVnUsq1mKIMnuUyXXTp/yi5dPm39vT3SeBq2sLqW7N4WFQmVExsera1uilYA77AAvWj9/dJUxwaUhn3v7unvH7KTx6fspZcu2Xe/fcW+8/pTduWJaRsfjVksqSa937ErbThre9Jc2/NtNjk+aH2Ku7NXzVOB9bkTx+3MyUnrnxi0ZkapVr77VXlShnNLJVtfLFutUrNyZcuWpaVdXd2wh2zM3zTbWmpaZblhlVrTBtR68G1SpaVxknRbs9NmS1Xl2Wxho2bXZpbs9uyc1Rt0iVEelKkCUYXbnc3Y6RODlhPA+MwEAQ/7tRT8IISsV3T1uhK0Ry/6jhWLnfb8M8etr4cWn8oHPlZwUaq693EJyg5GlAV4VG6AjN/7NzTQiMtnMunZFQ49U7a4YTCWVpAPku/EOEyqwYZ/+D7AmrgCnORTf3rLvwOT8hetVGcaGYB5fW3OyqVFB2f8uyOVX/Q5h4atSP2ZCsFp4xo1lQn5U67E89vKCzsA9vZ0CKA7xJNBCcqTMAFntiLw4PkpvZ4K0i75p4LyPaMlf95ylUN432lIcbkMySrf+pN/+ead3BGmZ5dX/PTeXzmu/EEMwR+h7qEhlY/HQBjKww2sRvpIZ/Lk39N3ENe9+HtcwHXhJw1ET2imKlgvCP2i6QSzMdjVsvVSyaftsL5/s1IRg27Zji8p5QBPAbC0H4QBRqd2jWYP4dG8CaGIovJHt8HUwVwHVQcFqpsAP0CT9Kd5UMoSiz9fDJPU+OQXZoBRvA8NAZE9qMk9UCL/qolwlYUkr9ijxtOtMP41N95dAvgTltywH/LLL79kp06fds1Br6wmQGNwi82OAPsnn7wssO23q9du+ub9re09Ne03vfnK6D1bvTqjc0hUtseWNyr2/ke37K//5j176+0vrLLZsJ6ePpscHbMfvPFt+4s//Ym98a0rdnJqQunpsNXVkgRR2rm0WchCSAy9DRcLdnpk3CqqCDJCzO2OHZse6LUT48N28tikgP6EDY6O2p6AtSwAHBgesPPHJ6Xx56yZ3bfiWK91DeetXmi3q9JkV1TxNCxvW05eadCKaXJIANuVl3AL+DOKQ/TvJq39g/b8qVO+pWpJldWaQLuD2Sp0rYnGqtdtbm5VfLFvg/2qgJQPZiWQ/qIqJu9aUGuxoVZITzFvGYHQ2FC/DfZlrX2npBZcLeF7lZF4wg3lJlDzU/DViqC7jUH22EY2eMTZAn8qV3gHIGKvcbb5xBKI84/AEmBE023tsAsji7YC0A6sVwjiZ5cxvCZ+vQwSBtSzSx4yste0VqNks/ev28zNz22vWXVaQAPvulA6aLkypS4qkeD19J5IuLIIyudQU6mJ4TJCZfaCcU2Zyl5xkgxmwfh5hlIceA45D+3c53wDLPrgC1dEeFqK8D30ID3QjHIhjSFv5Ie/JG9ORoXBND2u6cvHYJzkj94EIeI/BCDzEFV/UDx5E135PCcunVjxxVknUQ2o6Vz70yO1KTeuKapACI5CQDA21stW3mCEGS2as80EJi32sWDqHKIvbQLNGRBLogqwD4DGEH66haGbhHm9OZWkNeIEFAFXnn/bYnxgxJt2NK+oDAhT38U46TxvdysbAH1YXGkYYSItpCm6QXCbfocWfE+sv48wsS7cuqLpkxf8dkgweDc1PW2Tk8d88AQZb7C6S2AGmLPxkyhhn315w2bnV+zezJzyIKHYo4+bs+Wk4frUpIwfkbVW2bC33r1hP/vHT63e3LSpk32W6+4U7dnQv916ixkbHR6SFtknPx0283DJbly7Y3VVqNkc22lK2JW+PQl5vb5qI7pfUVlu1XYto+LpVTwdqjyuzT6QRla3pwcH7ZK04HPDvXZpgpkbEzZSKNimvu11bdupYwOW7++1tS4BVKHDPhcfzGQEpErTmPxNOrjS6lDeRZtcb9FeOPuEdUsDHhzptydPn7fvP/eanT1x0tiXuzPbrXz3WLXebp/eWLCb9+csnxMAZ3PGcnu6UNZWVtTKEACLxk3xWb7YYdNTwzYyNGRtDKZuSZOXFTKoKAJMvMj0RiRVmfBMeVLJwi/IjN61y1LO9PPrDvc74iumgO4wxuJdJ3Sj0Vrbsn1puvscGLAnBcUHwIIH4X04HP/8C35EEHjjL2SSuJQOKmLWAqwszdiNqx/btc8/sI2VBct6l1jCs3JLWliPwH2neNr9MjAomrAQKro2aE3uildYt0BlBDBHKyz4WVzBvfLLYDcD2wB30ENp4uqVCzQhevG2xxhz98EHQBkZ4n2aJyYr8D72ZZdRUJCUa9pl5EofL/6whgT9lnlMAB0GTc2bNSIEpITIKR0gojNlPDqB3M3Ble9pLShXoLSyw6CU9zGBsNKoKVQKEjcclbO0UrJyGQ1600GajY9gWkB6W/ecdKFSUej6kRzS55rAjtzBxFFDR81KVwH9X9EH5qAqZkpSH0ySWNKN8VvdU/A099CMQlNKgT5hyNQ/fvByxLgbz3vEBQ2CiQ/jczd6F24UOsymOJzRvuYupvMFhV0gxLQwJ7uk9XT3+FlwgHGlygpCumw4gqhl77z7kV2/eV8tEwm7tLlyuSYQ37FCD/OS2bUsJ6Fr2cLinL37zqfWqDbthecu2o9/9LJdOHdK33cEaHSJNGxhed7uPrxuKyV2fdu1CYEqMx98Pw8JpPfJC7jZ9yQvzfjZiQnLbO3bw4VNW69uuS1Ks3zwcN7+y6/esf/0i/fsV7dnbUEVwAYrVvtzZgNZ2yx02lVV1ItqNH2+sGj9aj5vWssW98rWOzBg26oozk6O2uTIqIBUdKUrR8DbI2A+NdAn8JHmvUtVroohI61Y4MxAVWemWzTospmFkm0IpLd3xYdqeWS6un1+e0+h10ZGxvScF2Aozs1dtRCqKgtOrGnZz//5I7t264b484FaeCUHFcoJLqNc4EgUA8GYruJDLDypd9GFEoDOviJsRdCol1QhPLTVpftWWV+wxbk79vDelzb34Aubn71mG6uqULekmIg+vkOjLBooigID3zs74lHkUenD0sJLBxYBRPhpRzxQKW/4/P9ypWy5nqIvEmpnCwEqfPEo4qNsWJdaGBlaaMqNx5F0v4QcRPoB6K0GXY67iUwxUM74VIA7luEcZkehWcuJp4Pw2S8GqXFM0TuXTwdtKBhKhStL+pGvgBq59zxiXUiUnqApYePWHXJHJH84E8X8O0xSbRwYUgEVUX04wjn35ptv/vipp546h0YU+yr81xu232THNwcFCAmpIJqn8ZAgQZSEiLjx5Ok+/pzo8S4BKtzAxLs1aSz0BzasXinZwwdL3v9YVuEzv5INhZidkMsz9Q3BjxDEJ3EP+CXaajApmB1gCjjDOCSNdIUzMZOEkelividvJ8uqqf2pGFLg5BoaNXn2kWx2xmttKVwGhmA0fU/8HSxGEeinWnFKiwgnwuXd0We+w/SYQ4AWU6KNIeZyE10wQTk35JFsKj762ulrbpNWRjC70iz31Qze3m3Znfszduv2vNMpm+sUWLZsfn7NlldWJWAqPakpbHrEjnXnzpywQu+gzczftY3SmsLZtStPnrVLF6esU0B659aC72HNGYiFYp998tlde+e9q7YlmrS179rx6SmfY13oztqggJPTu2HLSrVi+419yyjNbO6/tFGxnLRrKoVOpaldYd+VRv/rhXn7pFq1zytr9mVl1e6qcrlZX7c70irvbTRsdqtuHdLi6jvtdne9ZBO5jB0fGrPB/oJ979JlmxgcS3hAXCUtem5t0a49uGrzm2X7dOahNL2GsQczXTRsgMV4CKvNmg2WyG9aX1+PnTt9wrqVP85xvPdgzgYGh9xubW3b/QcbViq3LNsF3drt2vVZVVZNAd2mwJ7TcQZFB+fouFKulBNlrILxqXKAuMCMZdPMRmL8pV4rSaOdtdL6vBSQVbUwKlarrNviwoxAedYatXVVABu+z4UfMybegrdT7dN5yvMNQMJbpE8WFtE/B1MpKgAsvMJJ3BzQ26v0DopmvYMjkquC+ZYC4hNPMjTUFYCH71tNulQC6NGced8Q2NdVYXBQcbQmk3wq7obct8Q/dG0UcvRJd9roYNEmhouir2Q4l7UupaFddOO4LE+/4ksijzzpPu064iVxB5CHcsR379aUdRIgHIlzaNBBmUxeFr3+6zGQuFltu76+br/85S//rw8ePFjT65Zskhi3biiJR2+I3gsh0gIb+r0IAWw4dEAgN7xzkuo/JR61Y2xRSG0nxqKG1XMSsC5BYfwxWowfHiAMo+8sHV2XFlVa37RNaX01CUWjJj1KzbVWo6ymZllME5v6+J6y8h8DKdxT0Lp6YTLgQrNQBSigB0hhRiILTfrQOCC6jefQSOhzk3+FyTcH00Q44hnAS4E4jN+TBrKamKPfv26CEcM6iZOwjxq+AfIESTnQF30QD+98gyqzGhWcBIVv7KudkSZL37p3xXi4oTFRjmzOzpjA/fsPReNNe+75izY2JjBTxdOSVt3cZkvSPWmWXT7ljClVbKgD2O222mxpadE11N5eaWP0u6IzqNKgCBrzG9ZRa9pLp8/YcE/OSkpXo8qOc/t2bGTYnj4xYS8/dcImx4u21bltt1VJv3Vv0W6trKucm75HyDnFm1M+b4kP+rN5O58fsnxnm33r1AV74sQ5aWRUkmF3RZuHa8vWoUpgsH/E6bgvML41v+zadCZbVJO7x/KFol24eM6eu3LRzp06Zf0CrI6uHtGBuSDspsjipW7lFy7ds3xPpw0P99kLLzxp/+Ev3rSXX37aBpXfbVUk9fKKbUuRoYuCVh3Wd2lkBhItvu2a7bcqtttckx6yaNW1+zb74HNpyV/Y8sId26yuikVFZ1VEG6tL1lBFhT8noOKu1TZsafGOLcxKa5+/JXtb9o5tCNj3FHabeH/XNXHJiOjH4Hpoo8GrlFU2l7duVa7kc3z8pE1MnpY9YxPTZ2186rwN6V1xcMLyxUHrzPaIjl2q6KkGFIZXOrGrIxp7U/miuw8ZQhH0Fql+KV/Bh7BkRpqzzxBBG0fz1XeMtx5cJgF1yarf64rc8k5XV1zwon/xnXUQoqnLIV1AIevO98g82KLUBkz+yzL2X2OUpq8CxdfMv/rxD2fg8D3vOqPJAsO4BUT8me+AAw8UUNj4wk9uqdkVBgSOfuKwaBXe9xyhOEDjA22blzvyU2uoSVzatJXVde+X3qzEoGGrXpEAl6WFbNhWvZwICDvXteRfxCJQgTIrDtPRb76RNtdyATkvXGI+TDPgd/SZlAVAtxykaVKl34mDq5NCV58JceAPwz3vku/Jp9RNvDvqXrG5YH31W3pPpRAaOlo27tCcANo0D8qTC0inNDzyyr2YWszLYhcXFBnyHHOdWVQirUZCxmY5zMCoVti5rstnb3R0tVnfSMEuPXXW+2ZHh0/i2YaGu+ylly8prQ2VRU3asTSMtTXvimLuuiLVtx3rknDW9dvY27TdnjZ78vIZgfyANNu67VQadu/+fTH1jo2pIn4m32N/MnHc/mzslH1/dNB+ODhpL/eP2tO9eSsCrDt5uyg3V0aHrKRyfOXkGXvt9EVpYtLG4Cvla6+rU5pmu+VVsbCx0nKpZGcnJ+zMyAlRh7nx29amfGfoqxZtsj09dozpicWCaCTaZrK+XWZGGlh//7DPmZfyKo2v23r7ZaWBnz97wa4I1J+89KS98tyLdvHslN2++YV9/vF7Vt5YsnJpSQAJHdjprSS+LKkSE+BurwigF22vNW/l1ds2f++qVdbmxKINb0HCW6zOq9LqUDpjV8NOlQ2Lgzr1bUNhz4rWC1JWZn2Tr/mZmwL4e7a+MisAf2gLc3O2urriA3xMmePoM2a30FKktcdKvC7RK9PBVMtuYxfDbK5ghb5RGxyZtpEJAffxszZ58qwNj08J0Pu9SwjZBpgB5YbSSN8z4eXUquJEecYlUt5nEQmF4YPY8Kvb4L1gZ+RFN1h41vlR2EArQ+XoQB2lGc+0hHXv40ZgB+NOekcF7/KBIoB7fUem6a6hVf04zL+5i4Oj+L/ZLo5S8gQxoQWF4U+Q0VMCqYOwiXGC6gPgwXfZtJsDkOZQ0QPtYl8CK6auqhk892DFFlcrvnTUj78HLsRolPe+mvNsdWns/UtzS6CC9sQUOwBUdbzAuMFKAwmctJg2ClhuwTIvbI6EYkvMvHdtsMVhh0//UcF6dwVX5oICfAFm9D1zUjb7Sfvycv1gRv1zf0xRi2PhCQe6ANyhnZNXABXj7xWmLjz5PTY04vQbbqEhlQDfo7skKpEIA0sl0cZIitwqxx5XMDgzEFjU07Jbt+7b0sqyT53r6S4oP/sCDYEvAiSvaDC9xW4BzSmbmjymvNGU3ZLQddjOXjUEvCNvdaY5sqeJKoSBgXHbKNftL//65/azf3rXltfYcdDU3JXGBnAn3QI0m30QSepnTTTjdGf6HXPS5PYFHuX1iprz0q5L8t/Ys67dblu8MW9t6xLAjbrN3l+x5nrTRvZz0py7raO5b8O5dps80W/let3ePHXRXrl4wTqk3eahr7RspVbgq/IUbSb7izY+OGBTw5N2+fglpZG5vu02VFTaCgXln+4V0VZpot+cU0CYgZLvKdjaBn3Kez7oisitbnCa9471FTM+jfDU6eMCuZx1+vhJp3UXsvbLn79lX3zxsWi4bpX1B+K/kvV3CzB2qqo8NkVsbAxuExYzlCpVEUBJRxbSrTvpzsBkcz0OrD4nWPmjW4FuCOa9A9yuPSqcVr1h5fKCmuAb4omcdfcO2Nj4pBWlKTtgKoJYARu8kx5fpQefYuozS/SdE71jBk7BbXd3r/I1oMp00PemaUfm5K2uSp8TZtAN6G5klSaiJaYSzwsJlKzt7TYpB1uSU1XuuU7ryXbY8ECPKveCHwqRyeV8Jk0X2ysoroxaMz5tThHA/vA7vA9PxxhLSASATl/+gay6rPBRz8hbm+RZ76FXZ1e3DYxf8Of/WgNfp10cP//5z//vMzMzK3r9/0NdHBglwUEksdAlfQ8p+aUgEkb3yWP4C1c+sp+444Lm531qEghaQPRtO7B7bRjf642mbWxKS1OzugShSmVVGDQHBUSqzdmWlMUj9BFz6gd7d7D6ywcRBSy7PjUppigx8QsqEnYKkGQmspTkw5tWkUa01DgWiIYe9tCQL6zfJ89pmEcB9XeZ9PVXgTeKN94hTAHOaTzpfWrSOLniI3xJVtozPrd5dXVNWpKaqU0BwlrJtaahwUEJL32BeT/2ilPAWeqM4DZVef3yNx/b51cX7N7Dqj2YW7OZhQVbWFu3ksBjT2XCLnUSQZueHrPLl05bv8BpZbFsH31w1TfMofKiQorBMPMyyxe6bXiYLT/7bbh7wJ47fcleOnHeejvZeCnrewfPrixZR7cUisy+FaQxnzs5Zt2DXVZra1pldcMa1W1bZhvL8p5d6p2y0b1Oq2+UrSHg3VFh7ogOwgXbpnKhqad3vT1FxdcrUKnZoK5np04rz+yLHa0QWg0MUm9tMYc347M7HAxVuff29amSEXCI/0RCmz4+aqdOnbT+gRGBz45vRl9r1UUzKQZSIrZUuXUX8n7q+qy0WEoCvYT+2bSl42Aj6ws+ZFEs4PttNNJmQ2Gy4VMrlBG64NzGnHZMDLCzyjNanOmsBd4XpOmeOXPeThw/pfLtDbcC55QfUTzIM9anvCkO3/O5K+NxYLhHG2YVKPuid6tS7+NQiKmTduni03bpiedt/Nhxmzg2bX19/UqnAFG8xta4cfK9KklO/+6kZRbyS36VaEmO67vOoK5yidXB1xRjna/lVv/1nTQr/bIY5CFalQzyR75ESf+eAjKA7XP5ca9awrs3eXjEJlJ8aEgCUv2H1aAFdlu19civ/rkGKctf/OMLxA0Cu7uUq/wFzJmAFsR2UOGD7gV+u82qal406bqabxs2N7tsS65Bb/vG6nU2AqJZygkd8uMnlMgwrcfDlo1TQaRNukAIUNUM8vnQYmK6OdA40BgRklyuVwwqrUxaASP3MChMHIs1oiJJGRttx4/GYpGAtE+eMan7GKBUGAnzhxDhItJ11LqgxMeD79CSe9e+5deZUW9gbITxqP+jlgoDoNEtuXYggTFNGjTCsbi8Yl9cu+EDPAj80GC/d1HRJGVetA+kKM7+3l67eP6kjQwPW0Vaz8ef3rKb0mQfPlyye/cF1HcXbXZ2zfr7pJGOj8rdmMREzVsFls122vBgr50+q6bxSI9rl8PDgzY4MKzy6HKaVTZLDoQsQy9I4KkUOKUFTfvU8ZMClm5rK2SsqhZRW1+3Gaem+KZNrPpTXlU+DEyy9PvY6JDPnx6XrtxWqUprzljf2KifKING3Nmm8lT5d4o2lUbF7q0s2Fx53T5+eFf8Iw240GtdCocS8JNzWOIvXvriyxs2M/NQlc4xaXV5W1paFjj12KAqMw5ApaJjk/4VVSL0v9++fdcezC7a/OKqaLOosNVauf3AgZM8Uw4Xz5/3GTVERokGaNDFx9JxxlVU6UjJYPMhNOdyacOXTTOHnPKi9QINffCOslY40JHuLETeG6aKz/eNkfve/hE7Nn1Bmq5AUz/3IvrBc27INBoQl4SHDu4dRPmLd4hpWplQcQG8bbSmVGENj4xbX/+AyhBejdapu0e5UKK2VeFw5iZ5ZLFKMd9pObVQGECeGOmVRs4c+0hzRzav/MnS3eRJSxQglDmXI9Iu2jmvYx3i3Q2ygazpxt2F+0gTqzvbxT+Dk5f0/psZJGS65dra2u/VoP/NAN3d3f2NAnSzqqYXhZoACObwLhIiioUbiHbwNu4ovBTUcYJxxhCIMvMADXcPgF7bsPm5Vd9Mp1IPgG60pPcKoLuyAkXFQeVIk8+ZSFUxwXClIH3y+47C3BFAi1lcKHgnAQXEWOGWy/d53yIjvQ7OCbAezMRQHFgKhrmm9A3GeW1bAf7Kg/d1iXmdOcQYgJ3nO8mcXxPycP9VcE6+Q5Ek7ekKRq/E+EI6PF18472/duNej5YDNAQAXMtoyoE0TTWhr12/5u8B51EBJzMVhkdGpOWti5bBGwVpjZcvnxF49akirFpvMWcXLpyws2eO2eTEsPyNyg7Y6ZOjNjU1Zj35XltbL9u7731uH75/3ebmKwKxLbtw7oxALWOjI8PenYKW40In+jfUqqFvldTtCdh7ij2+GGVguM9GJwDqSZsaG7ETExM2MjAkoB+1oprEJ8fH7KQqhPOnT9uxnoIdlx2iz3OPmQgqu/6C9UjT7ZN2TP+yl4OYoynNtqXWAPOXV2ubdn9pwSZ6h6woQGCuM3SaX5iVNtxvVaV95uGcMUc4m896ma1KEDkObEBp2SxX7M69WVV46y6gLWnX99k/ZKVkd+7Oq7lfVX5z9nBmSeUlqW1Jk1Y4Tz5x2ZeeS10QL6b9pcq/yg1hX2UAVC1DTnZfX1sVOG9J4eBkmxjMRbvFP3wC3/qpI4oAksIbTM+DDfK+9W1OrZQhGxqakvtQNtLWGBkiDOdTeXY+8mcuLpH+Df515URhw4fhX8/6ISMANPzOYbd50b473+WWAUAqewmYWhIsHeeUfDaX2rIuvS/mpZV3tVtRwDw82GM9PSo34VJnF3POi7ov+BiCJwQjP/RPex70C2BGjlMH8D1xypJmiOAuccs9lSAHKOdsYOKbm8VRVTn/WwA6pfqjNV6YQYZ9gYXIlxApZYR4diI6IWUhoFMvsRSiv+OR5wgH/xRGAHiEg0nD4wcYIuwcTMrKwpKItbJesiUJDXN5WZrsB3pW67al5iz9rLu+RanAVbU505p2AAgxEJt5Oxh6/BFnkJU0EbPe6Rtxoy075pEKB/vInucLN/4FL+EHkzKSh528w3heEv9h4htsmFp/Iwdc3W/i+NCPRyUbbOCVjwfqD/IXQsuLWrXiwDExNmS9BaaBFdX07bbSxpp1S0gmJ8YkNHkBkUBOIE3FNtw7Zs9dedaefuqcQHvaXv3WFfvxD1+zH37/Jbtw5oL15QfF/5z2vWS1xqZNHB+2iel+41isO3fuOpCwcQ7pIyVM8ULg0Z7ZhIjKzfdVXt+w9YezVpammpWfUYHmk5OT9sLUtH331Bl7Y/qE/fjEKfsjaaE/fvqKvXjpnD1z+aKdO33GLpy+oMritI2dPGHFPmlyAg6nogRxRyrbTpvAt1qyd+9cty8XHtr96pplRIcL0tb7i0yxE4gLcEjbg5kZW1ld8crs5MlTVq3UfAoiIMSpN9CWQyBaAu+SvlVr29KY4bmW5bI99vK3XrY/+/N/rwpwVOHFYo5qdUsVUNGLl0UVB2WpP/pZRWbX2uHZDcW7tLTkIA2weHcAuZF7KhvAnAoWA2Cn/ET60a6z0mjp66c7gkFAQJvuA6bCRbdKGPyh2ETrLriN+eK8d1D2cOlSS7R3tUY9DfoGmGayUmrUGsip4iXOHmaCDI3a2OS0Wk9n7OSp42o50eURlQMn0HBALHOf2YZAhaM8q+XQCiXJ49U7l0PShJai+Kk42bQ/ZmLJonSEhCV+QubcePrkz73iijzHDK3IF+7d5SM1IZmPyyjDFLJa1vGApcCdEhAEgEXzlAMAl29eQLiREzHcEazRfQJaiX8sBeTdFLznHcCj753OWG0xxavBzmx1W9uITdXZb4JpX3VpJtTc7KeA9UEzXX2v6B2m5aj5K8Z2bcT7roKhqACI20eWZVKQhZkCWHkW2MgdjB1+SE384JMQqvB/wEik3d+khrcRNk7TeI4aZy59S/0dxp9+C3qnXmnS0cURz/zbt4xozh6/g/1FaS39NjE+Yk9fedLeeOPbduL4tN4N2PTUpA1Kg2Q+sncPIVjSxJqNXWmNoq2Aan7hga2uz9vi4rya9HdtvbIiTZOuAbNz56bswvljduWpY/b0MydUhpuiJwsXmAkS3T+d2U5pW0VpWn1W7B/0xR9s67pDJbuwZst3Z+3Bpzdsa27NOtdq1rlRt1xz14pq5Yzmlba2butpy1u2vmMF+SsMFq1LeSoMDdnEidNqDUz4ijJONUF9pZLhfqQ4YC+ee8qeO3bGvj110b59/orl1WKi2UtfKa2vublFu337vt2998BqqjTQyOl+oVvjvCqGAaUXEGfWQq2ull2Fg2LNRodG7Duvv2b/7Z//O/vut1+wE1MTDs6+IEg0ZIm0t8YEUigE8DGlyZxzypGyJf7VlTW7dfOmra2u6jNyo2/yj4M4LV6l6hWwXqmFFbNvJF2qYNCsc7mCd9W1t+e9VQioui/5YZESDOR85LwSPATfpt1wOKCVg1ZOWdGVgVs3uqKd0p8M8IemKj6X/85ONGBpv4o7WxhQuQqoxydsfHxcra9iEqcqFFoz3jIk3e3WVFOYBT7QVG8PZMYZnfg89WjLTGNlTAqeBqRT/sct6RCdlV5PE/LqVt+hlQDdKybCk9sI/NEacvvoDfmnkJV5QEy0CKJBYGgnQgR4BYjyS40T3ukHofEfTBdYSC2PlSs9ozH4fgQqTOLw8DF6IGy20Uz7nVt6V9qUJr2mpqc0Mjamr0vQ0KQ5qgigph+MU7bpQ2YA0QdUEmYEpL3fNwVpZyTyEQyNIXpvvkUmPV98RwMJt3qvW2pr0u/f8ISBXnH31feJSaI4iOsgDncbxXzoL5g0tQAR7/wT2oN71T9u/Fn02dr2gZyBgQEP+aOPPpb9TBrjmg+urq0zptAuDYxmK6P4Xbaz37TPrn5p/9P//Dd28/ZDgfOmvf/BZ2rel21LrZCtlsBH4LC4VLKbNx+qVSJAqqqt1+y0/r5JpafL40T+qWTZrjSXZeSeQUkBqzTpgZFRGz42ZWNT0rrGR230+JhlBgu2Xcxb+8igZfS9s3/Y2gaHrH140Pal+XcMD9hescc6egoCBwGtKpL2HDMWeq272BvCKn7pEo+169qtNGYExBlp5gU1pXtl2/WNFW3IL2MGwl2xVYfduzdjvX0KJy+gk6bY2uacxaJr0Azk1cVLu+JHVsgN9BXszR+9Zt/9zgt2fGrEeugmUoBraxsC5i3bKJedv4pqlfhsCcpPv7SM2c4Vvl5bXbcbN27ZgwcPxZc7rt26Zu9AGBVwbJOgtOobXZW8i6a/iOv8iobKghu6woKHY+wFYJNfKm7Fe1STxgSvw1fBX4yhMC3O+7ZTFuK9wJWr3ysuFBM2McqoksuoDLKqQLsLw9bTMyxgHrHxsUk7NnXMN9XqEj8BzmzBq+x7oOytw0IpNvdnqqvPZZbSxMwhnzfOmJGPFalgSLOs4w3W05XwOVo3QK3KxZ95T3Y9nwC6FCndhlb+zRpo8ftMSO5jMU4FZZ7+NBqwUA2iiEB+L4aAOLr3bOhf1GiASVoThvvos8KdrGpMNF2ndlII6SyPDhhSlhO0WwqfsJgWFKUeILApbWxpdUPaNOfqSZMWaJcEPvUaDFHTdVNaHbM7thQ2GojUPwRBDOlAKKITW0p83KT3XNGiYxMZyp70o90rr7j1OeuH3TKpScNwDSExwWCpjXfuRgITJqVN6icc4T7NL4Y0hOUpvnk6PFz6x0kruwFu+1zVjXLFz+27c2/Bfvqzt+zazQdWlnY9v7Bh6xs1NY8ZNKNyFXhIE2SFGBsaUVTNrX2BdN2uX78vAWM6I32iGesfGFPTfNN+8cvP7Oe/+tI++fyG3ncYJ9YMDApcYVOlgUFJT7n+sVc2ezqzyUKbmsvdw0PWOzFivePD1sl8awFwW7cAJ69yyUn4upQmaeDtTIEEgATOe8zl1TPgjFbJcmQGmfZ9+IXBWwk4/8Vf8+sLdn3unv3szlX71Y0vfWUhU+2gMy2OPoEyFTWrBJn1wFas0I6plwz1AKwQgQUZLRGbPvR+ae8jQ2oJ+MZSSEGiDasik1rh4yQAJocBt3UgC/DWYTmiEdLXvbCw5P3eaJTOAyKLa8+68XEQAEjPHofSEOCr9Og7/BtdA+I7fWfAra09ZzuM00gR2VFaiTH+Yw95B5PyHFdsvEsrCCktitsHBlXBeCtTbl3L9kQqP/LSpm9Mlcv19OraY1090qQHR21arTNWpALS9P1CDg5RYKUpOypWaqrw6k1rEyDvAdKtmhRmbF28x5RY3JLPaFGQ9qhQQlbpxiDJWMDcAR7sIM9eMQkfQOfE9+MwqTT/iwZN6A9jgsG82eHZP2A9Z0NAF8v3qMlhkcSdownuUqZIrJiWJo8TVoyYMg3++Hlh6OeCoDDCrb54xHxst5a0yY1SxeYWFm1hacUHsLCrG6tWrmxYpVpW87QsxqhL05NAABwA82+R8ijDKg0eT1gHxPRKvnTvOZA72gzkLa1U0jB44v5oWJj03YHRa//mn+VO6Qv3/jUx8fDVcPziX8J/Sm+zrd26letlW5a2PDO7YFu1pk0dm7DLF88o7wws5b3fmCOhaMIKlsi9sXdJb2/WLl067Vodc8qvPHPWTp0clUbZJY0oBPjy5Yv2k5/80K48fcnOnjthzz3zpD15+ZIdO3bMN8UPGnlSCDVaR/rtNqSB19nkSj8G+TKcHdcliwYn4KFcPI/wmPziUeULb3j/rL4BTB3icSq/iAN+SWigOyqlhY01b4nRp8qMAioHQMWdoBzIXY8AmWlzLNJB2Okjn5JWPzoy5nGhTPheE/Jfq7K9ZnsMgglImCd9/fod+/LqTbt+85YtLa+pouC7KCkwYZCQCg/j6VJaUx5mfjWKBNP00v5YByFAMgUjfrrXxQGLIBj78ZkdynsAagzYhfYdZwiyzwZTTskP3O2AFjcJfQ6vR0H66DsHaqWB+dfe9SG6kaZwf+gHBcf76un/zhXUmhm0QdHuzNmzduH8GSt0U7b84KMOganZZoXWbUuyQsZUzihvSqsrcEokGnfwAOmEh0IR8spKljQEj8MjfBdVwRsqZu49fbhV+O7u0RvI/ehNwtTpLzIvC5FcGGG/5K0KO54BXIAs8QvNKBcv4ChovoqvXBPmyU8lSZqGCgR6+3fKUXztNTKBOCMRnq7YbTnaEMPPzi/Z/dlFm1tcs4XlFZt3wN7wY58Yjefk4VYjFlSkjHZoPHAPGxP5iLwc5i+A2P3r2UGMcPjpit9gZL5GeL/LpHHDjCwigaGcYoTtP3fk8WC4pOlJDVGkz55mfyat+z6QWqmygKEh2rULOCfse999xX78R6/Z8FC/9fX22pnTJ3zgsK/YLz8xrlBvNeyLq7fsvfe+sIezJZubL9vC4oYV+qQldQkcMlkJbrs0pIK98vIz9hf/zU/sf/m/+GN78/vftTOnTnkfJN0v9MlSeJ5u8UA7s2pKNWvRPyuAAYIQq12Bwa7Szgb6aIMILuUN9VyoVehsyu7CrDCiog8BJJ8ejfxBCyLziwJY3azYcn3TStIo+7J5e/bEeZtkUyDSpO8AHX2mY2Ojdlp0oMk9MzMrunf4vHFaSJywwyyLrQbXmiLatZu37tqnX1yzO/cf2C9//bb99Ke/lv2Fzc7Oy8+eNersS9Lu88yhqZcJPwckrOKXVXWjt4CR3JAfvQMUPX3KR3QvuHfnMQxgGfvGqHJC09UzYRAmC02gNeMO1fKaDxCTp1Q2vY9eJq38MSkPYr9u4j3pCQu9wxIXadO9/wTS2W4/RLkjV7SsNGm6sM6dO2MnT0xalwCcxUC0eomW1lmDqbPbyHv8SA3fuHd54Ofy5i8Pr5Q5+U1oGbIWFQf0ir51WhZYxfk78vUoTJTWYzEinBOQO4QB0qrw+YnCENmBjMITgbhi+Oa3/t0vLoxey3ElzARY+AphY8AtZaYALwdoSaS/kV/4NpaO4jbibO2wv3HVllbWBSxlgcyKhGfZ1lZLYtqa1WqbbtHw5EWW/ATzpIx7aIg/AIJruI88/S6TDhIGLRQW6Se1uv62t3iX0oCYEfAAaJnEw0FYMl+Pm9fpN+L27hToqNqsrEoJ9CLkThXFgECZGTDvvf+Fra8zn3fFcrkuAdSgdXfnRccu1w7Z/Gaj1LAHM2t2686MffrZLXv77S9tcbHkbny/DmghAGPTnf5iwQZ7i9ZDGOTFi18amGtdwao+5bG0aW3VLevs7rb9npxPf3NRZP/pNkbeRWNBNk1czzvABQ/JAsJMUyM0wkTXcnAn/zj3H3SidbNveYHX2cnjdmXqrD05dsJePH3BJnsHHJwQYIUi9+1+VBinypw7e8YHBvnG7ArcyYHzCNozoMKiJ7TqesPs5z//wK7euGNDY0M2dXzCF/k0WtFVIRLK775P0dvdhW9dhyV1+kU5q9BtaHjYTpw8CfqGRiwAC7AO4/3M5Bj+dDpIcXGNlr5otFqWbdMXzHQ8llkLCEVzxhIYEN+UJr1RWvU52bEtQcip764n/sAe8A5lccS6LMke8B3UcpCOck01atdovazVEsr2qIXS7SDdKW16YGjI2ONkVDSKg3yDBhx8UGNxWSuJ38saPo6WKYqa87V+IePhz9OrcpFTxUm8pDMFYl2xqrB4Br+RJfx902ZH6f995t8M0CmBvxGjsCI4av4k6xA3YXaonM6AAPTSgj4oZN27dXd6wT/9QX569OOUbJqULINFA4PAGHec3CcApgdiRbPoVJQM3gRAMRWJvjOagGxzKWbY5Lw0BiGIJ0jHgoVI1mHaw+q/LjBLpJu4gnEQ/ABa4om8YCKcxDf3uEvecSVPkfpDP2EOn4MqMgQmy73HwbfUzdeuYSIitKQQQtcvZPZsbWXNGtKiWZ3GqFmpvG6/eesde+edz6Vdc2L1pn3++VVp12x2sy8BZ/BK4UjjfOHZc/bDHz5r3/3Ok/bKt87ZlScmbbAvb1k0aIGJ08atSo+ZCdLQj/IaNOUZuvFkmw0fCGpHC+9h4YY0SLKhct7b2LDdtXXbr1T9uKsOr1TIQVTKHEPmmiI4zrekHJzVlFl4Tf8hgp55L3/6znarA7kem+obtGODw5al31qRSs+SHwaXIgAAYGh4yM6cOWenTp32g3jlIAJXuN6l0VLaFR5dhz2FgtWbO3b1+l2f+XH8xLg99/wVHxTEHa2/gf4+B2j8eNpkI52UkNInsJmYPGbPvvC8TU5NO0+L8gEqyh7aIH5Iow8awt+qPOhOAJR94QUg3ZH1GTI+N1k8z6q+tM+YftlGnfM7WTQD8AHKgAv8mAI0SodoIvcxOBk8maY7eE3W34cm7X3RxEG5IOd0hyBzirszxyBr0fI9qvR7h2z65Ck7d/60tGu1SOBVBQVPcIgEO1SmrSzyB/ekcqIEyJIPgJc0IIckQ+lQeXmqRBv/Jv9+mLXKlTIjDOKIloJePQYTJf3IjZMFKnnGUwaHQLyD9f2b7iBSCDE+5A5CyQKH8ccPNxIqhFjMwnvADU2JuaTe8Y8/vCeU9iBxL39oa1mYQ9GyWinmW4qh5d6PeJflfL2eQt6GhgZsWBpLTw+zCcIeaHgUsgwXhPWQIRCWyEfYKHS+hsBEBRS+8R93ntbkpTMKzzLxP8yh23AfecKbqEiYSbgH94n7oyYN143S5mCYxE14a9KSF5c39CpmZwz0F+38+RP2zJULTpOtLVVeNTZ9Uvy2LTqSjl1bXFi1Bw/mVKk1XEBGR4cFQhPy3+vag5cZUSZxecXgt6KNgJHKlqlh8EWkWwKzveOac1tvj75Rici13G7XataiH7aupri0+x1p7yx5Zmqad40RjvLCPNo2sUNTGrj3YStOn2Wt6FyTcl6k/PRPt4u1Dftk5qZ9OHvbbi3P2p3FGVurl00KrXKa0Fpg49qW/LKceXBoNCoCNExo4s4AU4Bz3/qU/05VZCVppfnuLgXAfG8BjUCa2UP57qwAuuVhM6/cSZDERd+Rk81BBS1M4KhvnHxz5ZlnrOBT0wIkcY4jyEt3H2mkHIJfAWWBoWvRuOcdYC1wSp4pTeowtGn8UAbkIT1LENr6VQlKNetIZBjcw9vB34A2V2zwoXcpANZ8x513LZCuDq8k2N+G2R05AfTA6ISdvXDWRsbGnLb652E0xXuNOjM2xAtJmA685MPvM3pHvgBcvVdpR/ePiCfC0KL19QlKP6/S9Lp7ZQUfnlY+PgYDGz4W44VE9AiECEGxpsSAUvx46wwhJkiFmO/BAnLhN2IjfQtm4h5GDmJSaC4UuuL0IA7dcB+zKXAvAVVS0JTYc5Y50jHnUsAtbbC/r9fGRvtsemrUpo6N+kbyjNr39g2ohi9KY4QJICXAEmn0xCaG9BGPp9PvSWswszuV28hKJIz7AzrIRtgB0m6ScPgWcfEqDTvcHH6L9x5+YlK32K+YJC2pPyy0b2wzr5dVbAi7hEnlxjFV+aw0YIEoI+rUi8QSm+sLMNV62dis23sf3bSf//IL+6dffWr/8E8f2/sf3vLNidCaiJ68UVw0l73JrPAIJ00z8XOTPu/3KB1o6DvKJ8KO9qUAOvWxDa1PAJVjahbatcovtnSlSatw6IOmBbQl8GuKL1jo0BSg671S7eBMhUS6SAULSu7NzlitumnzG6v2we2r9uniPXtXV5aAdygJwXPKgCwACP0Y3MOQZgCJagS6Ob2VPzTrfFe3bbf2jT3JC72ddvHySXvqyctyD0AqdnhEwDEshYC+2YNmdgTthrImb1j2a2dA7ez58wL1fteQ4/DhFPxCiUib8Yi+z8GnqyNpKZI8NjlycNY9V9e05cen5ulKHgA07GELlWddRWMAL+3ygI3gJZ8i5/J0FKSxwdvkz6/uAT8BtmwgxRzpzi61lrqLNjo+aSdOsnshffLMRGGl5a5AWgCdkoYbcEXhKcFxz1XuPc96T2uZ9MW8clWze1haBB6C0zlwJJ6DbkrYN2gI899i/m2uvmkj4lMWkhgllFoubVLENwpJ4qMHFZTTF6GJQkcWvJaXX7QKBAXhcw0JoPXmCcyER71SIcRZbgq9DW3DIyZQ26ZtjGDJjZQCqOaj7zBTVnaw2GOTY2qynpyys6cm7fgxJs+LWXIqZDFsd6FPtiAmzkUz29NK3gJ8KGSYyOMkX6SfFzAD97K8jrISwxhzWIE/0surcIM5YODExHPQzTMqE+Ed3kelIJp41OlzuDkMi2fiiLR5n6S0KzQKdhPz/lolme4ABkTp6rh5Z8be+uAT++TqDRXDjvXkMra5WfYFD5nOvJcFjH9satB+9IPL9uYPn7LXXn9C2vOQFXLKn+hNRdjGND7SJHLgx7VZBMkLWenSldwFDSjbXZ+LTHN2R552pIUylsA85LZir3WoLCiHbfbYxn1SFhzFRbfUvrRrq21Z27bi7xYwSVNlpslOMj1tB2HdZmtZlYBaC/RxVnabNtTd7zNVJofG7dLQcV/uzbx4JVBJxQqUAFX6LpUWXwTlg3rw9I4unc5fu/st6ytk7MyJUTt9aso3X+rsjGXmX3x5yxfubCk+5tqz/Lmo7/S7svd0+x6gsq2wnFnc7LO/8o44vjOr913W3z9mJ88+YcfOXLAsi3jEyygdDMS2qWnINqMAsfc9o1kKmFlsk/E+34z3xRN82vpji1R2wSsUlH+W2wN0xKvy8Eov4SUMvLUjevEe3onWA1ppgDAyxWZdMfgWYI2haCMMAa7u2cbWKzxkSGFSAXpXiPiqq6fXJk9M2vDIgGX0XVLqUxFr21ty21QZqyzFj96Fo/zhzys6hU5lFX3N8APgDK8rbbJkyzdVIxV6YH65cq9wCINxEqWTxD0Gc1jav8ekBfGNGoXp2RYFABIHL92nhZqatNkZghrvHZ4RAADeKaywSKNbuZPAwARpf5g+yuI3woKhKHw2Y2EwQZF7IbLjV7cEd2Cg38YnxmRHpZEw64CmKEymgqMQxdjsZJaRxkH4rhE44wUzEncwIkyRNm/FtGgXngLlWT/X7j1fJJ38RPp5F9rZoU0N2QkD6x2a3+0Wrfe332OcLkdMCA3xxiAbWhtAtFZZtya79wlgRkYH7U//5E1749vfsitPnBWjC9SEPn3SXAGUQr7oAM+pLMvLaq5nijasSu389KhdUiX39BPnfdqYp0W0YWUdtFGE/k5Ucrpg+O8DwG6jjPcoI/nvYrWbQLdzW5psBGXZbmlbAnAG55q1plldFV5txzo3BczVlmvMuypf6+22vUK37dICEGix3zVT1mhisyMcO8q1JOg58cyANLe7m6s2u7ZiC42yfbr0QJp6xva6u7yb48BEktML3CmWChDjiaO/mL1BPtgic2p6yF548XmrrG9ZaWXPZu9X7O23v7D5+VVPAytVG1tV7+KAZ9AforrSFb6CHpSp3lIBsFEXssDhAIXikA2PHbdC34iJIFKFWRDCoBfaLCsHuyyXzTvvcmYiPEoZOG8rDMZsuGelZo9AkalvaNb0iZMf8sC9l4mM87asl196r1+qXQPcvIM6qUy4vDttEr6kglMuA+BVFipr330xobGnWxVOUdrzsakptToK/h73LM7x0D1t+KFijJLwVgR8o298DzeiJHygsP097Key9jRFSM5Poqy7T4J6LCYo/MiNKCNCOsNBAIgCoSCPE+RrNjEwRAhqaCcUhjfZsF4w3NN8oyCUORVqACSe9QdAe4H7P69JHS7FBbijn440sDtab68AR03RnISYPmmmSwHSzDxgCTMrw6L5xzQ+xeFhBpCkFvAlbq+GlCDXOmBeLH2HYohgbE9Omix/DsYgH2ExAajEkTj8mvn6e55Tv5ij37/uNgToUNgwOKEPn3Qy1au3t89qmw176zfv2ueffmmlUsmKvVk7deqYd/1wPFUmQ7dC07aadbtx66H9zU/fs7/+24/sf/xPv7F//NWnduvBnO11CjgzNLlpulMZYKKs/OFIfp2WXobQWG70P8O9QMRFKRP7Zeyo8ttVxUaXR4cAsFNWKC5AlnCyU1pW5aT0dfTom7RTBhsAf3ZB61JZ0tQn35z359PIxGK8e2LipH3//NP2H668at8+/aS9MHnWXp6+aNld8Ys3m0gEcAytQ+CdhkCqPrdLy4W/mSe+uLRkt+/O2JfX7slLu/3gBy/bf/yLN+21bz1lzz5z2XKqXOiDhpf7BEDDQ72WV+vEz9QkfAJMDPe+ShZNEI0xAVfrYJ8L5hBP28j4SesfnlLF1auEsMdIyIrQScpNgLmC8PRGN53KQzzL9DuAmc334XmmRHrZEK/ymLLOIQsdSVea/8Q64PoVPqfE0FxDLtx9FLj7w4QcEY7cEqceXQZ03dU/KqKRsVHr6+9XNqKSQBt2o/uwlEPki3uXA35pWPp5fuSWbp7AD5UheODpFVHkLvWX8uE3aQjz32K+2Vj/vzWe8VQIKRooCHFFloMCCxPuoLaSDHEBRgdHMRXMlhDcrUxo40ecO0EQJBcl/7a9g/as13KATHqBijFYbMBGQJzqQA3OZi1d2djXlpkHaB7sdUt4MHWaRk+7wkiZ9BCAE+ZMr65ZuWTonTx5QskbISXPiXWGSmkBnbzIDmL8ikkLHffpPdejYfwuQxoP6HsQN+9iKlC/wGJoQNpULut7Y3z04Wd2/cY9W9uo+m52xX52EJNi2tctP3u2Wa/Z3NKyTY4P2quvPGXnL03ZxPEB6x/sFi62W2+2z/tg0/i8fCgD2bR5fWjJcxiEBU2SepYBQpqdXtk10ZDrtrdZs51azfYaDdttsYBBmpjKkLMKO3qy1tatpr0qEG9d6Zu4xsN23pH0xj1NauG3SLBcr9hsad2y0rLZGGm0f8hGiv02oas31T39Tin9DwuZ4TEqfwZVTZb9oAHoUmnTFhbW7d7dBdtttllRGv8TF87a977ziv35n71pzz/3lJQBEzBmbXBowE6enPSuFedLxUU/MlFCB+qGiCO6OERBkuJNe5bEs3yazfE5jqqnOOAtPnILPaGxKyT0MdMH7YqM+FhhcQ3tmjCJjHyh8RJ6aOABVhGWu3ET5fV1o5SqHAL0AL8UsIMnuaIiKX/uONKFfNIn7F0leh2Vnqy+e6UqWSz093qlEqUWNvKBkqUnuYNGh7ITYUM7l0uPO+Qkuj6weDj0E92qcud+4t2jNlGqj9EEYQDCIG4UUBQ2mkSqLbtKc5BchDp9nzAFhI275BXforuhk6kZEFqFLEp72CxnZp7zFv1mzuh6L8bp6cm79gJIs5sWe/xiKXws+wx4YYmnaCoGw0YavECd+WC4SI2PECfvnCnEoN70lfWBCfnBKcKe5FzhEdZBbmR4y9dgIr6l34NOX7WpOXqPSf0d9X9oEhp4GNBO3+W9sVUXXVo2OlSUljxoU1PDNjI6ZEPDg8aKcPYwnptftlq96XseK3v2YGbJ/u7vf2PvffC5r5I7f+aYvfTMafvOa1dsbLjPDwGlH1QResyeToBANvrDQ2BJfZoDT6/+/LgiAZ7VGrazXrbt5Q3bq9TM2Dhna8v2mhwWvGNtKlsGALdrdWuWK7a/WbU2ffe+UcYivEkdP8+uysLFV2lpV3l1ib+WaxW7sfjA3r5z1T5cuGvXl2ft/dlb9nBlEXRUZUE6lcIDOpN+vyhM8YXAUm9Utvu2Vd+yarUlnguX3czeID7li1kvnHC+VW/5DoqDgwM2hB0Y8H59ANXdJmwFhdJyArSZU849vIdb737w6ofpfDnLd/dJuWB2B90XAZbktb0d95Is/eM94QLMWbUQ0cg9TP3gX+QyBUDiTuXBQU95cP6WO0ykLfiUd8QH79NaCrAOedBXdx/+iV1lES9EXrUOvJWpbwoLcPZl6cqbiCU55YQYxkp4RDageVx56ZWQh8U/kIBy4I6wlQ5ahi6HkW7ymaY7DBVCENzT6veP3ngeHr0R1TzTkmYEEsJAXGfqsK4Z+1VJhGj6g4gIb5sI6+QXxQ9+KWEVJoyVAidNNPaHICiPVwaX+GE/Ag5BpZlIAdKdMahmfE93txcmWj3ASRMqJtGH9agk4FgGJQBhF3wKW/k6YMCEQVPNYUdMwQCWj3YjELiTlcNIml/0zh8iT8Tl8SUmGDmu6f0hU/3L5l93E8LkafIgERQJv4S8XC5bSQDHdLe9/ZYYXxq1NOWNjRXbbnB02bYfxNolejOrA9pz3NPeTqdrgM88cdYmBTZjRWlznT02WChKexa1lR7iSgcow/AuhIK2DjwSNv0uw2IJge3+Zt3amzEAp4ito7fHckP9bjuLBetQGeZUlt2yDCzSpbTLjA3AG9WKShnr/KZw4RvFS4UOkHGIAyfpwAN9hYIfSjA7P2e3ludsB5YEBOExfsoL+Y578oQNvmXaYVs729rG3i7MfCj0Zh2g69L0t0XzNmaBZfbVCGjq+741m3VfNs8e7L6nibIPT/hYjB68JMkC6Vda26RJct1T04JBXhQHX3WngDs6cpbLq/Uj+jPgh+Eg2WZrU6SsynKiTZtx9FUKusifWDTKQvGl4OR5VJ5SRQolKdXGU/4KvkyvYcMgF3rG8s5pFHwXzwGQyCStgsM+diovVQi0DFSpp5uRMZ3QpxR63C7cEMTlyeUwsaTKBwCVhx2VPaCs+lCGcCNtIauRR49R7t2ve+Z7uHscBtZ8LAZCxJVamuLTGxEDMvGM9WlPohBgkdAqPnCBgwAUXlCQEBmdxgtVLiW4TB9C+2XfB0ayo7bHr6yoj0giENTUMB8r2IoFCbb8sIMWfdE0o+hrRstINWY/pUICyj4FrZaa1omWHDY0FG+S6ZqWLenz90pzMI7SKTc4gE+CUVMGS/Ilc8D4PCeBxbtg7vQ5Zfb0/neZr3+LOCNeWAH6EK5HLUs6ShvsRbJlC0tlkbvDnnvuRfv+935gl89fsp5cwaanJqRd91lfkY3rOSOP5cxVW5GW+dlnt+0v/8uv7f/x//6Z/d/+0z/Y37/9oa0IqHYF8oFfaXoiTXEf+SRrQQNZvYYL+J5V89YyHdbqFFf0F6xzsGimCpi+gT1990pd5dSWi+l4uyqrtu6cb560Jz5grxWhomV25F+ABv9RMTFTiPyaNG+Eng2STo5O2EunL9kzEyftxakz9uL5y3Z5bNoGObqKsoLeAARiRFL1LwUhT7FnhykqMaukqIpj8tio7Jh98NHn9n/8P/0/7b//7/8H+z//X/5n+5u/+4VaIwtiW/GkKiGOuvLFIsoP8aAwOB10g+VdWqFSlbJ/NbMyqDjoX28TjZhpxHtmsSAPdNORR47CqmysWq2ybo16RTwcB8xCXxQalBBo73lRuoMvFLdoAv/H3Gm6b0hUKENY3IWMRZ+z+3e6ODX0/xD4nDa8T+7T8o1nATJ5IV6Kn4ogkV/ktENlmu/ptkJfLODxctDvEPyRo5BD6J5q7d76wq3C9/CUZpKFnzSd3pJN8kHkLrfyHzLyzRpP6+8xQfnHYBgkQUsWJUmp3kApasIoymBIEYjXXjD0+UZh4GdfzW5n/n0xP+7kMF2jT3G5UXBsZ5nPdloOpiMsvst9NF8YBNuTFq0mqJidPRzgO7pEspmcN6E6uzp8BLxTDO/ViPwyMgzjthrSQmqrtiMtZA/NzueFMtVHmhrp8gqG9Mi1vnEQrf4583gfKl8VZ6SLPChsWebXokESB38kWtH6d+5hNkKFWVN/Ry0GJkwN9+n7cBMMh5PUWfKZFMkSrmgrIOUg0vX1DVuaX7ZyqW4LCyu2uLxkDYFwMZ+z0dEh6+vv8X5q+lv3VIalatlnKpw5M2XjE4M+R7dd3xrVprUJ5DmMkwqPX0xpIq+kSWkjBS6XJEw3CArlyxv4gGli3QXL9BatnUG/Lprb8IfKzq9otbB18FH6f1dliGB3SIi3Niu+4IWogggSwujd9ldo29wPSXMeL7DdaSzQGerusSvTJ21EmhvdIEEr+C7UDF9qLtrCeGiWsVG84t5GCVDZS5tmILUsgLx9b97ml5alRVdsaGAItrCV1ThctlKpi1aqRJiBgbrn+RcrkE6SC+86GKHtSsMmRtGG7gk04QzboSrNADl+9U8/6N6hVkHLlh4+sLn7t21l8Z6VN2ZtU7ZamrdtNkZSegEktEu0WLRkwnYNVjJIOBGesoYcyi3x0K0SoBYAl9LdEyfqBK8ygMz8aXaNi/L2vm/iSdLn8kUli1BITqgUAFoPjX9MC+zMh4yqZUS3Ry6j2JxnlB5A2fmbTbRoGSsBaVci/kmjO5Z1bT2UBf+mOElLyAQyxuuER1Mt/REbkvb4DEyc3AIQiXjEC76kHzHcu9V3rDuFSbnqFVQWZakB+XnzC2CVYBWkFXcLMFwWg/pyQWwIzp43LVlyW1MTtFpR81nM74wpTYH9CA77oMX8YtRYotrh8y7Z8atWXVdTsSYekCYtxoOhuG6zBaIAmyWyLd/knwnxYp7ERpYiPRjSFM+Rr7C6TzUDf58CNHmJ4nM3/v1fNilIH9oAecJK/aLxeBykX5Y9iRtbSvcec8bNSqLNO+98aG+99bFdvX7PNgXSa6UNK5VLNjgwKLpIY5U/wmDmS3euw5564ox959tP25/88av20gsXjGOKOI8QAfPZErg+SHvQwgVfAkKaEXbS6Mc8yRndC8zcYAc6ZJj3SnD41HfGEZyOyktYpUe2Q6DbqTJubzRtf4uuJpUVnnBPC8rTEHQJ2iDcwgNKRI/tCqZjl2l3vQKILmnqikX0lw+ilVFgCiPSHJX53q4qbYEDRzZx4skCm24trNrayqavfst3C/S6WnbseL89/cxF0YTS3/Xxjz6O3urv9TB9a1BXXgA5XpFw7hlfYXP9mF2Uz6n1JxtHrckmoMLcetie6aRo1UxtXFtZtvmZGdm7Nvvwus08uGob6wtJ2QcdHMtcrpIKkECOGn9ObFKGvHK3ihP/ToqErt6dJcsqSSzlSvnG/tECacXDc2jLCggrk/JoSlvv5sCNlC4/2T2H1i/NytMKn8sTaRYNUAJpiUeaAnxJS0z/Q8lTuEncfDs0vAOYiSuZrfUYDDz4rxpquj+YgZIHVIkCTk0IrYgWT/oLQKGAU6E49CHi68kZkUJNC0dv2VwFhqcQMQTr/igwXRDnhgQXgKbplpPgMziYztxg1oZrXgrPl7tyFZOgXbPnR7NRs83yigSuJE2p4ZoyK9MQzF1OaN7e8oUHHODpmgAMQe3MPWnw/Ef6SdkBQPCYCArm4D1+/TnepSbC4Z3n7uD6dYOzxOkB46duSbNvcq50Ew9n3dUbWz4Tgj5Y9mM4NjlhV65cti6B71q5bLOzCzY/t2gFNd9pZWQkPE9evmg//N537NT0KRsfHLdL587ZuTOn7IKuJ0+etoHeUeUXyU3zF/FHHhAUbCQSyiDXuPNFM0pru+grCbc9BgpVqe7quq207aky2VV6d+ss427oqu+1up+4sqtrq7IpNy3vtmpX+QEAaKOhAWPgK/F7IhXE6dgo63UXHxR1myqsTtf8ww0EjYGsQ76DjmhxXOlPZq9mNtkqSzvu6x1UGtjMP5SDL6/dsM3NmnhpSz73vHuNs/lybKEqRUBc7GF6vyw84ZaxULgXfsSiRChfSfxo0j7Q536VeKUDE60BtnBVTtXqa2yWbGN5zhbmblu5vKwwiIf+bKrItGyifI7ylPOufmiilA80SHk5TABqqpFCWQfjRNM+ynfMJnGFCMDVd+8uId9o1B5eIh24V3iufKEsIZviTbocvTuE+BQWZeCrJGWhUFSk0IFA+Ce+9w21lD+C1D/o7uWNTPBMRZCE4ZUGtH8M5vHEmpiU6E4zGS9wStMLOkwUD0auKKDE8WHhuy8ZmFYER2MiTDEgx13hRbRWwQsSlFuKIv2lobug1FrGqcljY8M+qJiha0MFnzYVO9ggByagf08BhRaNf2ma9bLVqxvWrFetJcBm8IyzDFtNAXMLcBZQSIP2GR1qUpHO0CaUClnfuY30O4OkbsgHDMT7QwsDYRywCA93XzNH3YcNeoVJ8x3uMHyLe4RKV8UvvVXAUvVd67Ctphh3Z98uXThjo8NF5b1deWQPCcUvQYqNbqIr4PTJE/bKy8/b66++bKdOnbBeVrVl8gLxvjgx28uBeCJ+TFoe/nO6qCgTMEJoseS9bUt5rqoiFOD6lAhpv/uMyLe2HZz3abWoMtwFrPXOz44EzLelMamZu6ty7SioaUz/rKeC5jBxKUIEUfkgck+fErqzx3Q9VVgde75y0RUAuh1UDA5MGN34zzVb/FKOUQHjkLEKNEIGoQuFnM8bP3/uuC+2aTW77Nq1Wfv1L9+3TVUg1Aalkir9zapAFt4DkAhH6VRYxO8tD17pnvR6JaGvMbie0i/Ajntaeimf0IpL3fhCEMVHdnzaocKj4nS6E577wOiOv8QfcpBe4x4YSV1Dh0TK5Ib3lBuKHlfAFx6JedcCTsUlh0k+AfCQs9Bo46qPScg4lR/iViVGBcaURIA9DQNtPMBZ4eBO7kOx0ncvL/5F4UXQzozm2wy4fEJLpVvuHaz17JaK+zGYyPljMBRgauJO/+Pv4AvNVVEM6aHY9SItdAqPGi4tOP2cCaS1osEKYGAyak8Ku0Og6kuo5R7x8SD0NcLEf5vV1PRtqEmf62ZllWIQ+NJs9EFCFTAHXXZ0MfUO4Y4tLr129qA4Ow9Q3pS2XLVtadI7LY7EYg9dNc0ThoBxWaaMduL5jyy54RsMcTgLBA0sQDoVQNy4PQDvAPQdaZb4SU3Q6NCkj4fvPdVfMbwhHj8o0wF632dwrK+XrFnbs241nZ999gnjuPsP3v/Q5h4u+CKW7e1dP9SUNKDJkK0wSk+HWiVZhyuf7YKQbHMc0T7LpKEJjpMyTf3pGkLBZx6irGMTnU4/6ghNE+nKSDi7uvOWke1iCT5afHe3dfbkrbPQ4wtWMrrPFNTsz3fpfbe1F7ttX+kkfP5xNBLpo0QcLEiW3nv5KP5mSVrv3TvWWlmwxuq87TU5kHXXdnz7gXAb5ZMYfxfdMX5gqYIBYDku7djUhB2fHrPJySH7/ndftr/4i5/YD7//mr368jN+RFZLFQ4aMF0izOBguTdkcfKAIw6ygDT/SbtSnsSdZMd5FR6hey3Kk5YHlZDuAUnuxTNpF4Jrqn6CuWipSpQ+cOXIQyQcTBQPKTk0lI0DKcLiXz2l7ie8xbt4jxsyEGHg17VklSuVGnTnXfhTWdMiUD4crHGXxONdNrqypB6loEvln6f81eJ1/lAFRfw+KOiWMiJQpTVJA+SKdRZBL4jpbpAfeDL55vghOtEKir06/v8MoL9uYIKjJh5hlYRhIKYbFTlAi4O0AA4K4oh71zLECALn2BwejSkANXXFHeFQ0+6quchhsbSefQ8DNQP9VA7fklFMzwBJp57FxByL1Nah77q2d0qIxBxoJizNZa/f3V2BkMDZKwsJBXE4Q6LhwGCkQ+lFuL2pKaFBw4gKBsCV5rfT8sHGw7PVQhARqgAwnpUT+Y8pfjAQeTo0QZPfNsF8Iby4cUs4+rF0m/iYK0oXBxWKL9iR9tg32GsVjrdaWvKBnn3b8v2wo7Rw16WweAxKez59D4mkzHRFiNDaEBkXGz0jnGHxTLWnL3Lv3xJ6ESanjKA5daA1CXjbBbz7+awZ3VeULxUEszykqRpHN+l9m4CPGR1upbkBAM72JFlxHQwgCXQ7RNM2lcG+mv5olAzy7a1vWO36Tdv45BOrfP6plT7/XGC9LLeUH8HoX8J/nl7Kha4N3ikPUW5ttry8YvVaw3Pdp1YEBx089/Q5+9H3X7I/+tGr9sTlc85ndKsBTKNqyfn8fbn3qWcKBrrwA8CidUgm0IQZdAWYg4/o32UmCAtkGBdxGqqiQ0Pc5SxNlR2s6At0aBHKdmbzli/0KTfkBXpEnHrQ329bTFpuYZIyQ3HSUzhBTqO1GdP4ku4fwlDYUb48J2Hh5cAfYSf+kR3vvtFV4OwreBUWLYac6OVdQsoLwIvcIHveEqVslR8G5AOUKSviIOyQR8owFB7JqT55dvydylf3nhw3h3eP0jwegCbnTonUJJRIicib5HtcnFP8e7hLCjkeeHR3qVADuAfude+zMGgGKR7C9VqbQtIblaLehdtaXU357T2fL8qetLFVIQMw7KjVrRq74JbdtTIZjqdnOWxRQiUNTXEwQMZhstuths+h9fMLtxouNMQWTXW6TUhjpId8oF2ijTLdz0GaZwlYSxp9S+EgcPEe7QdtSMDhwpYwoUsSWUkBN66YFMwPn5Mr9BEB0ucgBsAtgRY9WK5NM5t+Z6aJcfr555/ftl/86n2rNqRlKw/00QEU+WzMeImQ0rKRETi7IIjmhEm6aU6no+JoRS6IyZX4sX7rCfIb+eN/lB0tmU6Bbbuu3j/sH+U/cev+f8ePKWiSUttrqGJpQrNID3ASA8uikfJcX1229Yf3rL62ZGoGqUybcqvW1dqy7ayvWm1+zmqrKwpKQo0WKp4jDbAQPV7RAtI3vRAlrLnd9PwxM4OVhGjH+WyP04ZUdzHIRYUi/9vSoNEGGVAuUAEpfKXObYgqtKWcST6KB6td1eJDe0w0zR1V8PAKwJZW2nRHUSI8U6HuqBLGeHeOvjG1r0stJA7idcAkpkRGHNigW8JDqT1qvAzdIn9Kr+xRJ+l3DO/JT/qdHIaycdQkLU34WU8RLi6VZlVEvpJXII1BpnxnRN2TRmQpIoGPkO3w7/HLeniKH/mjwggFAC+RPqjtf7LRtUS45Nlvv1EDrX6feTwA7RRAwCGsmEQExMLSfPMBF4hJBnCHG2eQ6IejKeLdBu5DP6c6fmA2aUxt0pxoqgFoIjwjvcAh4e4nO9oBLnhDqDJ0Z6hyFzx6Omg600fJXg6AQS7Z9zkLOGckFNmiWwftbEEMI0B3zVpam/wzIOj9zw0WAqg5rvhIh++O5au+lCe0CcCalWISFNISwh35Qgto1KWR1xtq0te966RRY+7qojWqK36/VVtTHBV941QXCSY+vXtH4ThTQSe0a7paeMe9rjS9SZODJtIO3WGFPTEuoQiQm4q/tm1NgdaOtPhiMWe9xazVqiUbHh12Gkb3TyyLZ844Qr2ldLIPh2SaGMiUrmJ7H0BTHPqLqVSUraLy+EQPpoypfFSCnva4l3e1JvYEWK7hyB+j922qDHZNgqhvncp3uwDHNSaEU5WcUCqxKmtVLN4HzQCcKst9lc22QHJfNoOG6dM32SypZZXVRSt99oFVPnzbSl98ZJvLc7atMoDBOKDWy0a2tbZuu3rfLsBzTlTeAGuAEY3cAckzpzLZ21Ll3SVgbFlVZbkr3m3sNGxtrSpbssqmKvHWriq9hneT4YvzLtEM0YrhBeuAjwFJSAZoKR6luVOtOEWmZ8pNz1ImkBWm56FpuhKi7/DSvspwR5V+pVRyXnCAUro5QsrkL6eWhg+mUU6Ki5abFxB5o1T0LTWE6ekhQclzalLwS8EtBXTnO1nduj0MAxB1TuHloVvJrn/TMzzKuMyueIWwwQTd6BvUhyeQJbRq8s73CIsWifOdaAKwe+sNxQLLN+hLWL77pVpe4gV4L1pV4huF78oN6fH7yO+jNIdUf8SGmhoiUoOzg9sBRlCjwSi6TQvXifQ14nDSBaIfBRHC7/1UekfByoU+yR8FqPdoeBQFAfMOgadl3FvM+IGULLQY7ItVhDAMzScGMxjx5p7TPhg1ZzSYqXf0fxEnMbUJdAFp+vDYerRDhY323SHwhQHi0ABWLErDFnAA4j63m3zLP8DuU6VcE0ITD82rvsUJ2gtW2nhgy0tXbXnxS5uf+dQePnzP5uY+tLn5T2xJ75aXb8res51mVemMwSmE52CvEeUc+sJkitZpAOnoWvE0oGnBlIxsyw1AsyVhXlhatk1mPzR3VYlJAORnZHjAdltbSqtaHLUNxRUnqLAYiDyura0pTYuu9QNsUURJOaXlpfyno+MxWp6+11XpS/sSKXI0Q977NDsyIw24o75t7WzMzxTAcs22S1W/7m8KgJXevQrP2E3brdZsR8/bvNsSoCs8wA8SbAH87SoXaclbc/NW+fwL62C14Z4Ae37DVt9/zzZv37Jd+a1VKl4BOgBsVqyh91v3bpuV1i2PJqY0+txxOEIJD/BSZkT4el1pFA/4pkN6e+36Tfvrn/69/fXf/r397Be/9HMJN/4/5P3nk6XJdeYJntBxI25oHalVCVQVRKHYEASIJpskmj3ds7a9tt9m94+bMdvdsbXd2d5mN3tINEAQBKELQOmsrNSZocWNK+OGnOf3nPeNyEKTBMZYzFyz9Rser3J5/Pjjx4+r3T3xV87iQB/NUmZA0YCh1LpxAiShmQEKkCFOxai44C33frx8W7zPvECVJ4PU9II4DYfd9Do09iobGjoMZQDPEYtVa9ZdUxzQnbfndY88llJfvjt/f2aVJtxYsnVaVaYyWZ5yL5vvSHv6hy/hHfdKFKd7ovRexIe8O1LZc+Au9CRc/EIX8q3/ro8sbGEmS0+fGjbUj26soJ/oQTrL+GEx0Y600TNgGmxK2q4oWU+EH06PrrjJfGZan7dJaj9vQ/kUBfXfWP9wAtSmY+5V8rqKafweklNQJL9wZfoBoEgbKXGUXRu6sHQde9iXUu5plfvFxNVKX4yPDsbYyEAC9HRVlUhxyBlSt0NUASH5oscCbL2to9MDA1NJ8p3BWC0yujLm6LL37lClasnEAC+GYLk0S3thGTZ1Zy9burUAP+miy+5qpTgPjvQgJsNPrbYWjx98ELWtx6LAvvIDyAtMQ9L1QU3gfT/eefuH8aO//ctYW2OD+R1JS01JnvuKh9ZfVEGy1n2CsphVzGedMZkULY4OVHElFR6pQkNHdNAHLOZQHkcqI94X4qWbHN551fPF2Qiov0+9B3oBIgcDqoDpzMxMLC4uqSLRK+BHjhyLDGVF5QBgKMOkcb53NYItin8yquyeNoUVTQ47arQAW0nB6FePkITLsFXGCHsMnOWhsQoGq7CYwXGqbrxa0Oivqick8GM3PTnzrI/m2uNY//gjL2LpGVGPaXY8DnsE3vutOKntxoGkTkuE8JOSfioJuLnxOHZuvxu7n9yOg7rAFWBjWbcs2VFIrtyAy/b2ZsxMj8elC4sxJIBhMPq11z4XX/na10Snwfjxj34SqyurPp0GybUqIaE6KkEBAFYYWNJq/iY/MAq8R6MpPkWqhNcpM+bcAzo0tKhKADp6KUz3bDdz1SBhWL0hejEDgjEXelVd5ZfFNo4TshKn80K9Kuj8j5hMW6axtBjXQZV3abOu814Wuip8JGTHJP/WI6ueYGiUnHcF5R638uUFYWrw4B6+Ubepo+X+zRaQJABgEmxzkA/g59nxKByeaRCdT4wqPmmD7zDgRpE8Y8aLMGUNeTGGTJNv1ySTO4nlkqMQYTyuFJK+gwRclWwPEpjJ0p+ZQUwmyuPVBQlTERz/chaHbt3lYfuGXi+kGFLFrQyxjwRbPCIFUwPFBGYQSgbmYQrSQAwPj3p3MQBX0egq6YPBKaWT3e0sVStNSMBHLnzFKcDGfU79SR00bjxnlTyowpplyKPiALSQwifH52N8YiFGRqYsEdBjZ0ByZHxOUv/lmJq4KntRaZ73vr31Ri3e+fXbXnSwsXY7NldvR7O+ZpBG1ZMrGXMAEEmrlOZzZP8w1p/cj/u33xNAt5QY9tdoqsJ2YlT5Vf2NmfnxuHh1KW68dDXmFuaUnmOlazA4WxB9KZLp5uZWPHjwUNcNV4TUPVNmEF73KoDs7SjfLgVslqkrhg2VFKaQkXtYI0/8UPcToGV3urHRGJqeiMFJNagTYzE4NRZDk7qOj+v95JkdmJqwHV6cjYqeB+VHhS7wpVx7VNaSpNlAaa+m5l7AJB44RYps7EV/pV8NGGoGpqv1FmUL30m6Fpj0sd3doaR1gR5+6JHBLzngVPKbqr8aRQZbJyZGojLSH7Nzk/Gt3/9KvPmFV+PWtcvxJ3/0L+NrX/2qz9YjDsqFVZisvjR1zPMQA1pyA6/D8wgHOYCWMxiyHkBv+6EqKCyEFREuDgS+HKrgQUM+EoL8wZ80EgglrcaugE+NkgENoLUzSCXLwznoPmt+E4xLk3X307Y0ec+7czAvwZlGDR6lHlKP9c+0pP6eKm3HNEKoreTO4wjC4lR/Eg6h6+qoqFk0OK5hjgsH2WNEaobFVDcNg2k9cIiUztXpowyKvMjF8zak6gWYzKoLhms+yfK+JMP5M/wIgFGRrZ/2e5KOlJZqBvSaCBYWLnh2wDzgR/cQWJSG0Jw3ODIswJX0AFwziMi0ui5SRmdf4WVBZQErIAVWbpKEdGFVBM/otYp7KgMDFEiMSFvYbLEVhOLIrp+kFVV6b/Go60A/I9CoUMQQMIre565dtP4whyofAyJWs2T3bYDTPcZmYkjAXRmbj+rkYkxOXfCWkiMC6hH1Bk4O92Jr7ZPYWPkkGrWt6DQbcaIuLjIqkh5TAAHfvdpePH3yOD54/9dx56N3ot3Yjl4kGeW3zRl/3X2lUfRXl//+/ZX4X/6X/xx/9Vffj5XVDTdMA0P9arAGJR1OKq2nsbW1FWura55SlhWKPEBh6J7lB/1dNtCYPIsmKSUV7nFtf1mQLneoISAaZAqkeienakRPBZYneneiMmVV34mcMW7BUnOmYZ2KpmwoSlkeKwxHCb8oPvMKvQbCoHvMAJkam1OB7VGtHoctleHwZPSrN+BZIJSL4kIVR3n2hUDtkMZ00O+VDaU3+cTploEP2FsawGWwdX1zPbY212JJjduUpPjek64bhaGB8OIf9M4YJEekZ9RrDk9xQi/qCsCKLXmfxoLBaUAa2vIVcIYnESosCauBYJOudqvu07nR09sfVmVIDfT8XzUyte3V2NtdU2S5L4dVDs8Y3Mp18XRunDa5LyVkNxAyvCvpgSmBuLSECChjyTcqFlRBNBBKkHp78GlbvUymrGZjk0JGgnRjLxscn/xDHvTeYzDmYaXzLH7SDCfoVREncTNgDc3SHXwKw+mRpMkNg6l2ixP+vQCTlHwhJolR/NN/UyWfKUC/za+AMkS0FWPCjLjBOgMQWHdYwvVEdphE7gC7cnWV/SgO1UkDT/qgpUzwffJkPX7yk1/GL99+Px49ehrNBgtMkDgYRFRlFtMcCOAyvqw4R4fofJMp2euYwqVS5qBgUXnkNlNG/shT5gVwQveMqsHSjJ65p1hYSWZPuLEESTqVUrlj+XpllBklY6pk1RgenYzR0QlJXsydZVHIsLLJtpsCZTEri2SYVQKzc8/0vbd/8Yv4T//f/xh/8ed/rvz+LDqdRs4BV/io+/a7xz7+P5fdDqnbPaXwBmN7A+AWNEmaR2oeHcmd2VhFeOXK5bh67YqlPxb6kAFXkIJeNFpZYSgHvmEzX34ngnLnPTVwW7hBRUMj6+l19DhEXyp0dv/VXOsjPSMcETLhmINMP30rw2K+Lz9VZI9PqHwGBM5sCXDcaMXhXiMORbuBazdj5gtvxsjNGzE0OyMwF+ArHSxkYtP4U9H9YGgiehcuRP/8ghImGqngXcpF1zrVEr3egH9npyEpuiu6jHiMY1880zkQGCElyl91rOIeWtlQscSbla8GMZMlAcYzeHQlXOoB+bYwAE3l7kgSJfPErSIQkNG1R+3Boqm9HU5mb9pdP/keYpwke3ucmsP00HptI548/MSD01CyVBU+C6jYZ0E6359fMYDas8+leRa8DczKF+VYgjN17YRxHjUq5BVhorvflPTfUX5Qa3UE4O04VlpRc+1srStiAPo8De4xKIUii0oj6zb08/RVABeJGqBHeJJ70pCGOBW/6kZK5pmGsqHztXD5PE1S63mbZ3LqObEilK1ohfV3EYUrFcq1U38GXEDQDIkjHMCgRYWmVHBTSKNIPh6xxcqfB1wUgcGP4F02AK+LzaDEhjXYVlNSoMBqaEgVWAyN7q5keEshiseDiEz3OqJVVkiKl30a6BbnJkCEjR6SVh9AobDVkistAHeCTD6TpxKgYTR0x8eoYzy7Qe/Ed0ddNQ6Kq78XlQLpEpj0s/se+/f2qVKzA9+4ByxJi99VhnNwSiXtaVfK9MF+Nx4/fBgff/xxrKw8jdsfvh93733ind6YVdMnkGLvDXST6NBn5wbjm994Pf70T78W/+qPvioJb0DfTtVtZzArgZo4yNPs7FwsLi64uPJfNqiunOUVUKG8KDe5SFjWtShvnkwP3ZlBdU/P6FBEYIZN/xAzYQQh5Cm9mmYAVZ51KBBTXpllwdWVXeWAbtqLO1SOfaIv42gn+8dRX1uNpqTLgYmFmP/8m7H8+S/E4LykZ4nljAUMjo6p0RsUMMjfcCUmbt2I8Te/FNNfkL18NU4E8Fm20LhIkCo8p5l/fOd+PHm6oTjJTX+89+4H8X/7n//f8T/93/9f8R/+03+J23fvWsKmcSf9lE2Vk3yQoGUACr02/2K88k8hQSvybN4VPwJmVgsoXoQIpnpyfDmLpra212NNeWRwELoZHEUP/APEADr3x7o+fnw3NtaeRme/5bgNTEU8xFkavyPDVCQZ18nC/Ob9s5byxzg8h1mAH/GL/zJtPFNO2eCwZQJATDoB7HaHcYiO6Zb8RC+MBstEcfgAM10brsCCARl+4JuTR0MDmCuuAngYp0F4OTmlB0hPmLqnnonCxH6W5ncNL6n1IgygC4CJetmNdZut33mh88R/vnhVoSoWrZwLQcTMFo8BMxVGrxgaSUf+YeATgWufWlbkOCGVQFkFqd/RMaEBnoSMX1U6Fc6QvjGAMzExFTdffSWuvPRSjE0tWkL1HNo+Rv6pHDASLbEqjtLeJ0mR1WtyqNCym5ndR+Jkq8fsLqaOWQWub3CIpSBd0VXn/Ges8qNn8keLzwGm6DD7mSWi8FDBoOpA5SHuUTwwPBkkvCOBiEASSV8vyeVAHydbC8xwY2ZT46SMA2IHkuB69EA6m3X2Ot6RVD6lvMKMklb0fXJ8JG5eW4oL88uSVjblp+P9JJiWeOPmYoyoKz45MapGgjMG++LR00dx/9598bzorvjyqH/yKSv6eO9iGgCVU6ozSLmMKmMud4eqKkHdum8k95ZEqUgC555TJFlWAcqv6Nqn8mfwEDpCM259TmVm2DQ2aOOEBkElhFqBb4dU1vZe7N39IA7XazF563Mx9fWvRuXSlehReboR6VIGqCroURzGvlhvaPFCjFy4FhWBef/wqHXiHnAzP5MUcpD7b/zoRz+Nj27fU5kMqZyPYkg9lL7h8djcacXaRiM++WQz/vZvfxEffHg7Wp2WeYFyHq9Wk27QhLxBC1ge2igX6tdYUIdXjg8ELOALVUBfGVcAiA8O9j3gW9tZj6cP70ejVhMvwWOk79Q9KvaCZjooi7R4z6Bwz+lBrDz9SO437Z56lluHQmLFD3/KlpKqPCiJ4jZ/A1j1jhTDg5TxMxaD2s/HiimtvlecZIDepVexBoN/ipOBYAkk1Fn49VBpPe42vB94nBy4Z8LS/uEB4lSvCiyQb9SFHIRrPiKdKm8QgTEfeikwiXXzMIsFIPELNFHa4ZoimZk10l0+ZraeuyFNL8CQWwqYgoas59ZdC7+D2AAexIGY3EBIuh3ZBcE9QGTpFClVFt0Vhe+vDosKrowKVCxhyzCTQV4sZQO+6CUJiXMHr1y9HNdv3IzJmRnPxDCoqAJ6vjJzLRnIU1rQlbF4g4LlRAz2kAaQkNKJBwYlbgCC+cKANlnA8M3TkAByWSRdrjC4pW39LGHqyjMNAt/hHnTXBpuCk0hL5pPNnrI4LR3pml1hMSEU0AuYlwEmAI6NZoZYbacyUPSxtDgb4wJcgJURcspmaWk+5udmvKXoKKv2RKVmqxVdgbdavWizI1uFxRKqECI4aUEfjxqmbIBYjUejwJXSRFebKZfRDYe18oYrgIR6A7Aj1WVlP3dPCvKdpRvfqQriF3rIZs5lTJ8zn8VbKq2kJBd+T3QlkTEgNPnSrRj73CvRPzMtaViVWGV+wvao6q0MXbwaIzdvRe/ycgwsLkd16XIMVKoqd8oeOkBjxWrAUuoUZffgKD68fSd+8at3o9XqmM64ZVvMt77wWvz7f/ft+NY3fi+++MYr8fLN64VeFWmfxlOCAuoH0q/8Q4PSuhyJRXk4UNqZn06cNF40AOjgTQP4Qe9bjXqsr67F6tMVgTXgy2fRVnFYAIAOCpeFLCwBd/gCq9rmWqyv3ItupyE+p8woE0Cc+IiRdJBvvGc56c9XeBhT8uezBr60lAxAEh5qB+XdS6ktkKDmyJknXQkn7J3ClEF04oes0m03lI9udFrt2Fzf0LWluqNUK2OUb8lzpAOeKLEEWvCe72DKGW+SRvzKTaabeivBShahD4qbb+yOm+dvksrP3YgoAKksBY+FxEnM/JlbMRDH1DGp0r0kTdyaZvhhSfRRVwWv1lX32d1UsUj0SbqrcymAK5mGaW0cd8VUNyyMAyGYTzk3P68u/KjCBlgFPGJA2lZvUi7pj4JDYiQ5nu6lVv5I0kiOjsuloqACYIgOoAFcy66dW2p9B6BRIRBuFgOMpe9kXR7N7EUjxtQp72WhuOnyZS4yfFiIMGGw3Owm8076iBsXpWXBApv+oKZxQyA36PxIw0s3r0hiHhVAsGz91AOEVHy6kTQI6KcnpqajOj4etVo9nj5Zi71aM0ZHqsoLDVeeZTcxPqWGjgUUSL8n3t3Ojaoqtw9NUFKyhFUwljZlSLf8O92y5N+WT2509E2A6bnlCs9h4FYuSndFVZI78p88BZSYpnIzoIZpUOw2AP0pJ3pU42Mxfu1aTNy6GQMTk8j2lLAkbua8R0zdfClm3/hiTL7+xVh6662Yf+3z0Ts2LelbcR6LPuZDgEfhuQiVLz2vrGzEu+/djgabOpEmpRUAFDp5P+hXbl2Or3/l8/EH3xRIf+HzovWheEoByC+NOTp8b7/pnClYLgoYtiL8IyWOQV4WtnD6SpcpkkjMgJ/A7vCwGe1WzafePH7wMHa3d+RGdUTpwBJgSW8adwYRu0y/0zO21diLJw8/Uq/pqRpr+ZOFH0uTAFc86H1+O/9eAvWzlnclEOKceOgx2kqKPlL6chVuV3lTWhQOM6M8D1rgfHLYFki3PB/9yaPHsbbC1qjqlXisAyyAFwDfTFjGlY1m1qdMA+n2bBxUkC40EoN7LjReqEToqamRxp89EHaZ4edrSOHvZD7TBIoaqS8S8XTNSpWtuXXR+pREM9VMVA8UmlxYKqAd6Il7/OpKGLKE5wqLX/0DEBlcQprly4FAuS2JYl9dWNQL1Eak71a7FU8kbXT30XllTIArg24AkAcVxFgApXVexI5+DMATEwNqZ0ynygLDuJuFJR1uvTMf3NNSA25IrVQ6/PGNfGclbOva8RSp1GMLhA3oitl5M2nkhfzTPVaaqMRyhwOYFvIoSBsYD/Cl2DON6CSP4+aNq3HxEuocBo2YzXISK+uq3JK+nq6sx0cf3Ykf//htddl/Ho+fPIlhSc0dNU5Icj5MV4BMuhYXFyVtz7vyQyPUDStr6/Hrd34db//ybUmVH4rmakQpD8RqpZmG03RRuulJAL4AE40CbigxGqrDE0lO3T2V0Z51rKrejof55TSvqftN2vEj/9xn9nvjUJ87zAdWffZe1Ojye9ijhcZ4IPrRNYuMIorT5R6N8tTLkn81CgPV8egfHbOEjaypzrnTnAWhNMJ/imNrZzfe/tU7sbG5Y7BFZXGA5Cl6sGJwc3uXBLnhYo+TeqMV9x8+sfpjXyBFL46TV6CJe2NyS87OpojJImAcCtTgNx9fJaBGJ8tq025H9OnUol3fjr3tzdjd2LTqoi1BgsFJ5uF3UdsoVAUjYD4WXfV8osb/uFdAz4ZWx7G+9iQ+vv2r2Nl+KNBsuVdl4HK9IFGkRfVWebct0oYx3QtgLq3HW/heWN/rfe6hTqPSdRxI0tRlZV+lplJWWTNo2Wnu+UCBbeXn/if3olnfE99JWBpUmkhPRuwLVexZC0+lye/ggXmUGPQKoM4eWdZ58qi38qvvrq95/yLMi4lVGT43KgxAT5RicIcE+SuFCOBSxfTirIHgHonLz6KuKUzXBJu++QIYl5Wdb3nqBgGoDspL54DTpwXKHTGuGPJAXTv2SXj8+Km78Tjl9AkkNi8AEEACJlRc6gpxUfm4R6qFCSlk4gfEAS9G0mEG5iEjIZTADYDC3AAQYWMdriJNyTaZGamI0XV0v6qtZyoR8o8pVRmQgJFsBgnJa/pPycEfoaFpBU1II/FkHMT39PEjScrKs/IK0dqdbmztNqPePIhavR3rG7V48HAj7t57IuDZjus3rsfi/GLOfxaoMjcc2oyNjMWYgIwod/f2BMgfxfsC5e3aduzUduOTe3fjzt17UZNUXqs3YnunFh9//En87Ge/iA8+uO2d80j3XqMRDyQlbe3uxEM1CN/97t/GX/3l9+NvfvDT+MlPfxS/fu/tWF1bjZYqLAcKkDv2YyglKKhj2CDLesqfYdxlAEX8Tx4BQW6tD5VEf9InmugK6Vw51OtQM+C2H/px36Pemg8DKGmrC5V8f/8wfvnLd+I95YWxA/ccZNELs2hpe68ZP3v71/HO+x/G5uZurKyuxvf+5keiT1OAmWljpaIbWpcdoSevwGgJfKSFOLHocBkvQN8sKVrAvC/JudOqi28YL9iKZruthrcSo5NzcfHqrbh0/ZUYHptRWY/G4vL1uHbjtbhy/XNx7dYbcfHKqzG7eEW9pAU1GBPqKYn+jz6OZmNHdBIPA6aKn8E6+BtjoFVClSqnE3dpy/TyXrQiP4V700ag7B40OUfFod6ve9XEQW+YnkGzHvvNmlUbB52OpOdWPLr/SJL9tryxe6IaOeq1ftCDeBMzKOssc9KVKkDRS8ZuZcr3vEGtYYBWGZIbjMvfVv9kLW0XeXieJmvruSEF8CVzhRhGHv62zGuvvXaL7Q9zmeU/3RyLmbosEy5+kMv/oY6JUJBRBOebk+WPmUDuRdZ0W/jJiikmF8Oe0P1kcIOCdvdpP/Z29+KDj1dio64ulPjiAElRSG1Vh8rpWKVhvbDCmZqajOm5OQNijoiznwaSF7NCUrJxxXHly64j+mrPXRVIJFi7aTAjwCYGZdDcRsBsSQ0QVgVTHDCDwwVAYCi5Z1oRBwEgFe23Gk7PwtJV7w2SBsangejE2voDV+7pmQVLVfuqVNXRWVXGWQO6mVUVATUDkhc60vb+frQFhusra/HSKzfj0tVLiqMnNiUFvvvuR97cxxv4SMpnzw3nk/1JRAf4gSXJF5cXBNZzBmjyg4S8srYWH3/yiUB5W9L2QMzMTMk9etVQQyBgVpf7wcOn8Y7i+PX7t+OeJMhHahj3JBWxFPntX30QH3zIrJIThXNfIPHEcXtbyf4Tpb/lQbiHjx75G5VnfCzPp1NGTZeihMwXVNde8VIPAGCewllWxlNWVQJ+8gdIGnBIKG50X+73IOTOCnyKzpSeh165nJP3yPftj+/GT3/+tvLRtG6ebVEHhwbU4HVyFoh4ZXFhNuY42Fa89vDxQ/VMfq0axywb8a6EBna5u3nzmk+dMR8QD4Cs1JEvtndla1y2JmXXRFYIMl/4QFIukq73IVe57qsXuLK6KZ7qi89/6ffira98Mz73+pfiyrWXYnp2OaZmluLWy2/ElSsvG6gXLlyO+aVLSt+lmJldiqnZhaiowaVJYi+RAfWSytV+rnsmU9LJ70zn5Mc0cmAAzHfw4Fl9sUry0BZQRkpGggb0D8nLfkO0UD7aamg4M1HPdTX4D+49jHt37qtOstVAxMLUWFy8OBEjLItnppL4sld86gVf1DfxDFf3evkpHS5r0lWUM8kt8wGtKeNSRYlf3FHGHCM2tfSqvv/TMRAeY/HS5uZm/PVf//X/+OjRo029Vle8KOS0NpmSf8QgsX3mJqniQoMAmRqIlQV/bkRYCAmhig9kzlb3JmtB3LxSQWEEMTsFI8ZGMtILEx1VAhhJTBQZIL3XPY01gfbjLUmKW3uxtVWLDz76ONbX11Wh5U9MiW7XPXKFxcBGKRl5wEOx+oBLXQlTmVKBpjRHOrNrV7bWmUxmdrTVbcPCmFiAGqAFPNngnUYFQGWP6Q47kDFwgs5bTE1+zsmUMZMeSyvk20BERknPGaX0iN5RVFb6vH8GSwTl7pWXb8bS0rJdsYtdvb6rSsGg1nAMq2Ii2aGjRI/ZEeg8ePg47t19KPc9MSTgwSONy5Yk4F+8/UtJxD9WGHtemTlSUQ/kqKO4ANFRAVOvd/lbX9+MB0/UW2lL+jvplbTciNvqur79zjtqINZicqYiKXtL4Xbi1ksM3C7H5NSQwhiJ6ekpr7bb2t6Kj27fllT9U4HRWtKYfBf2/Fb3ogmSmlUHqrBYBuTsQLQzXMu7j7ZCXcKjvnHLAm4lXLWH8pT0zCGwekXF9bRLubt790H87Q9/JCBpiB8YY+iz/hzLIboVAfVlNWbf/OpbcevGlZhVHl55+aW4cf1atJud6FdZMVshywXdKxI1vKuESKK35G/+U49vv6WGW+ClK6Dc7abOmcUoLO9mi9w5Ae0X3/x6fO0P/jj+4I/+TCD91Vi6dCNm5kXLm6+rQf5SzM5fibHJpZiYXtR1Pianl2J++WpcuvZK3HjpC/Hqa78XL7/0Jc+x5wxKb4Slq6f0KW3wYtkrdPrgS2hNmuFJPWPzHWM+pD/VGL7KD7wKb3twEP4/UPhdSc6N7aiJD3a2Nz1F8MMPPnKDzuyNUwlW9BjHxnNQ23OnxfeUma3KVhHqBp7HiudlrSYq6i7voTf8AJr4jFB91uszEAfgHYbfYp+/+a0A/c9jFK0ImwtQIEJBCBGr1PVANCQf64NELE+nKgq6JFsSFMLhJ1twfPrO7vTzYCP6QrlUpUl5CI+8z5CQpOvtk3i8vR931+rxzocP4z11Q9sCR1YN9vdX5Ir4Mlxq8qDSj157cKjYJEmVItOOux4xo5hTP6sceAszSBphQI4ZIHRBGehhY3WA9UhMmxPz66qw29Fqbgmc62I+fVcjAaMD0IAdMyIcKlknTaYNqhUeeUlXryha6MufL6Qfp6kDBrS6krYGB3sExnLPJkGHJ5Jwd6PZaoayJNKexsgYy9vDEjN7HBwf9cXmOqu4TgQmHJ90FE/UoH3n+z+Jt9/9QFL2aczPVmOgF+mIritAA01UOZT2geGBWFyqCqgW4saNuZiZGlE0NGynUan2x61by/HSSxclnU/G/NyYwxrsO4opgfOBGggWGU1MqIu+MB/Tk+OSynfjvQ/fU+XddQUEaJMrRPNTSd2Kk8bOM0iUDv/kgPIxmOg7lVZFpVornsOdMozO9UQ0ye4vYSDkQFJUW0lfuG1tfSt+9NNfxvomqgBkTspamK6wKCevGB3si5u3Lks6nTSoAMSLszPxuZevxEHrQLykeCSc0QvCrRsREonEr7RRdnA0Bx4cMWB2oN6Nelb0ruhl7TPjQjwFn0xK+r0qEP7CW9+Ir3ztD2OeBTUqJ+9XAT+rUbXUiUqLPMv0qfHudz7F1/o+NDwmAJyNqbmlmJlbVoM4KVqxHoAGQg1BsVgEvTFAjQowp+MlTUmHAxc9oBED9nynbHSjPwBa/hSe966mV91WfgTMB631aO9sxsO7j+Pvfv5OfO+Hv4qf//xDCU/baiwBddU/8e/wsMpOAiS0criKB5IpwoxXhcBiJAsmqu/GBOjJ92eM9dHCHvybHZyHVBF6EF+W8ZQXYV5IrCYihSYQ8dJbCAQBCupmpcGJGBxgTQ96B5vq3sTKK9/83USnlHTj94SnJxHbLab8Ohi75wLjyAdhFuEyz3Wrth8f3H4S3/nO9yVJf+S5x0z2Rx8MmDJ/2GFS0MRGuOpkHEuqOmQGCbOhmalFl1UVms2O0HnnBkjJyPihZwKzePqZgAnJlVFspIqWJCE2PGo2a66QgDxxswydLm5ZAUi1yUSWC5roE6nyPRl13gprJtSVmSebW1tx55NPorZbi4cP7nvyP6sB3WAoDWOSdicFfj6fkQU5AhQaiJ2dDUtwxDwyymEFvfH46Ub85f/6nXj04BNPy7t46bJnSbQE8lB5eLjiLv++0g/9kFpYzjw1OSZJckzhn8ToSK+69+PeLY9jjHzQAWmWf+gzNzfrXejo+qP7ZtbDWLUSFy7MxbVry7G6+khS7B33QGhUADYgzdMrAVyzF9IS5QZ9oF/OvDElXYHJlb6B1PKDK0C6r2dQNFFlVbr9ifDlF/e7tXr8zd/+Xdx/8Ciq1XFLkmwchR6fZfrsKMjiHTizOjEVj56sx+PVp7Gt3kGttRN9QwJzuUfqPT6ikVJ84g1PHSx4l7RSxgATKrcOA4Oy7Q5nRjbcyNJIwmtjo1MxI4mYE74pt5HRqnt47kEqXNRTDOgyQ4lBTCR81yHFkgapEncIJoCbegNyNzYG3Rm87HM5wqP7+5y1yKKR/fDeGEor0jQ8zswQgFvcL3JTFwSsAmQv9pIb6hC0Yi62VwsyyKn71t5ebK5txsrjJ/HeO+/Hd/7qx/HjH38Y2+rdHiF5yw9+h5Qmpi/mmAyCXNb9rPeil8rIA/lZ2fmSxV400Lwjr64XuoUnsYkn1CV91bNe2lv++2wN5fnbTKbkuZskgkdTVQG49wIDCGfL/2zB9E9WYAYxZT0NxoAuVISQ2MJP2fLxzHe3nCoAoZmuSEhIVDgsrE365cLUmtNCqlhb240ffF8V7949te4tITCSS0eMpqukMZgQg372gEFGWXeJFS5dMNKOXjaZKvVt6MQN9EhBSMzurrYlKauLKjDutJih0PH7TkddWFU+pvCJswumxw+VgLySJ0Vm8CG/WApdbsTEGL3x/7xj5aIASW6RnFqNpi1d8ZdfuRVz8zMCZyQw1Bn7YvweT7Fjq8yd7R0BAfN5+2N8ohqjkmRRMXBm4ftqxL7/g78TOU/jypXFWF6ckYQ4EK02U8w4cTmn4R2oYRmtjsX0lAB8eVlgPBszM9MG6cH+E12HveMbZdRptKOB/lsNAluMomRjZR0VCNAhn8qpu8TMQhlms6vKQDx8fD9qoqNBV+XNHivs/+2KIE+6cxmdUQXy6VpWTtyQD+jqBlAV3e/tjl5Ods+TN489EPrjn/wibn98L8tCpuwWH51KKlbD09tHL2NQPHQSH7x/N/7n/+dfxH/4jz+M/89/+EH88EfvxdqGgEdpbTAmM3AUA0MJpAyWwbOUWVZkleEJCza6kjRzfwp0z7nnebphIHJm7pIkX8YE2AJXIAuA0ciozHPHN+pPAlGa8prm7DWZ5r/zBWjn1FDP2BHIo/Kq74kvGMSTRL3fZXMtZhul+qNUe/ie9EE7dM+qCxZGqAeqVyymOZE9Vq+A7XLbCnNHPZFdCQ5MNWTxFUmiz/ishD6kvLFK1qoLuaM3p49yWbhxkSuf/HAD1PFMNwX8EFeRNedPoA0WnQE6OdazMackyKfJ9NwM6PbcDZWgLHQTDbAVcJi8Ilje4aIAPO5hKghLYUA0Ey6vPOOGSkXhqHgcXjIiWVSILjRVLD1hKJhP0Vx++1TpKurWj44gNfbG2spa3Pngo6jv7qoyiPFkOVXaOmgxnvfc0C+LW4yvgkZctk7sUOk4UhxUdMBZDAnYuhtqZs3ZGqg6kJSziyqwlmRyLIZF3QGDAwrewxe/YuyumDqlqsKQcRnIYYZS+sirP/DODJiOAGcaMOvRxdDWKe935FJptROmb51ISt6Lvb161OtN+WXwlLnfLEzJWRMMQCEZbu824s7d+6L1kSTnyZgW2I5UAACkqTwlvVIZlftDD4ggtV24sBzjksaYPz09OWPJfGqqKiDPfT2anDyyh86dRqYnpmckUUtyZglu7tl7qvC61kV22pxaI+mr6HnUduvRbKjSq1x6vBG/Gn6Hk9IUKiYqqnmp4AtUHiWTwQ8pNOibn/VGPNHTq/JCvaHy6i/UD81mO375q/fUy/pEtKDxqUIqg6vBDP2Q+tjwAmoAFjLNqndw7dolN1K9St8nd+7HinofLovOgbrtgzE1Pi4+RAuQAA0d3dPSO3o3DI4y9xl+tJpAvOD8CjSnJDlPTM7JLYuqkI4RYgqAki3rQ4J02vP36SZN8lDyURpOOIFFKEOmWQ6q0WXmRVtCRbMuoG7sph68uWc9NWoL8mCL8KJ0ujERP+eU1JZB/eiw5YaGgUBmbDDXGXrg3/VNcaK2yyJS+szPanzp2akXZSTGkmboQV0jLlw7P7LkjTwKnMstSY05zpFcUqexxc8Gv6IVDa5pZH55/ubFxIoBuJ4hLsZK/GeN6Qd8iGzQWkS2Xu6cb/QFgKa1w6ncuSSxhCfgRIIQMNH6Wgf2KaNC0/+06rKrTleHTr1P9KiQ+lBA8P67H8ZdSUjslexJ+2ImVjO5csBs1qEBoAygSJIQc+YSWoGtB1TQLSfQYnPkGoCXpAroClyocDAsI/KeMeLuIEBK5T5SOAwYcn/ggcVzgIadCvpBAOeE7Ot98Vzec0UPmG6YbdFx9xbJ+FBxMVIPUzLVkHhHvaqQea8hQGRfBz73SXJB384Wo5KkVVFHRyoxPz8ekxOS2FRhKMPBgZNUR4zT3Z6RpDzril1juTH5UN4bApo9SehsIDQzPa0Gsd/lsyvJmVPEOR+SAUkSQB6h195eLdbX12J9bSNazX3PIUYyTBXMkHon5EuApsR6/xKRJtUkBMN/8YmuZe8D/kMgEKzKDWCVwFyypELROwa3aMTY1hK/oXhO4t33P4n3P7yj8tiXmx7RRfHvc+gw4xX4V1hHvabXvmg8PTUWv/fl1+K//7d/FP/u334j/vt/9/X4P/0f/ySqYjrmQ7OB0VH3WO6HM23qpWEBQSRPeMYStRqcBD74D77i/lTlMGWA5jgogJc53iw6QqUBAJcNx7M2wTrB+fzds0B9bjxbBbiQH2g+NFyRND2itB0blJv1rWjtqVzqG94VkfETBA7AGHUHIJ0qQuoQFr0zag3mbgucOR6OwXDVAQCYXiB57FcPhBku5l+XIeWCXl+9AqVXDy5HCial9hzwzYYWl1nWOKTnSKPF5ljOD/l0kcMHiUdnPdNnjPmguH/eRsn7xw2F9s9h6D6W2wJCxDPzbHQiFo9UH5dE4c6EdaGkz2SqlAbSpd67FS2+KRQG7XLgLkNxGIUhDvSLFYkuVVrmPkb4M67a7l689/77sbG+rgqoVt+nUjCind05ZmAgBXuaUJEeS/iSDNm4H0mOKWoDYmYO5mQDJzZSoPvPxu3s1BWuiITVcbhIzEjLqffWN0DtQN3gWjMakhJz2hX5SMb0/M+MWW6RdpKhMSQF3Ek9rLp1eoFunN3mhisc5zUSc/NLArmKmXRfaWJgFP3zyGglKpJqWRbOdLtDpYFZIJTLxERVbioxNzMa49WKdcPj46NRETCz093U+KQAekLgMxATkgovXrzg2ReAi7c6rdc8C2NDkjUQWk7jHBB9WIjBoo16vW41C3QoN58/VKVFQqrV9lzhOfmapdFktyGp1lK/TOZfdOhRY1fwGfRh9B+6Abj8Z0c5x9VseRbK2uaWF9c8Vu/p0cqqp/89fvwk1tbWYnNrN3ZUBu9+8HH83U9+qbTvOu2cLJ1nTx65YYK3ULscHKoxVTwsjR9WT2KkwsBpX4zL/czkaMzOTFuCr7gc1MANi1P7oTEqCwHUCeCsht28wQKfLEdAGaCDN44OT0U30XuKvVGmDEA0JAZfVBsCfugKQOdagOR76GNAKvgEk+/Sut7YQjW1NUi/viMZClvAPzA8GkMVTgKX4NDcjYYAulFbjXZ9XWC75QFM1IMMbOdByuQLsEY6LgBa9QnrVbniMYqpKyGIHhKNX3V0UI1YP4mTX1klgbygbiOf4BPppY447aK4VX7uLcqxM5BlDxJQGXzNjOgzeeKbrPyUnzAW+xCmJFRljzfz/zzNPw/6/laTRIEYEJQWk8pk4vidrIldvscmcdAhJ4GzMDBmGLf+BUhbSlKBAVR2kV00BlEcrl6CM9kgU2l7BMr9URFIARBoK4mTE6SZYtVWZWjs7kZlmKOxJgRGE2KcUYHUuLeKHBufFvgsqsItxczshZiZu6jrJV0vxfzyxVi8dCWWLl6O+cULMTWzYMtc0+mpacfP3st01eu1nei2mcvaFuiLcQ/b+orUdBzbAoeHD5/E5vrOpwAYKpy1+tAGhoRCVFBLCekG8MV4gEbXjsJnuhsOOCwUpkdiobHZq+/GwtJs3Lp1U2mckHSKVJfT0zCASbUqMB08jrHqgABnXBLcmOjCiTTqAg+NSyqejbERVWDREyBBTcIKOSop0vvm1oYbIrrsu7u56o6BRHbPw5DHEfkHRJgz2hSAHgoA6ZkyF3tCDcLFixfl8sRzZHPXs5PY3N70ilDnR98ABIWmcKBj9kDWN1bi9scfxk9+8nfxne/8r/Gf/sufx3/8z3+h61/Gf/nOd+MnP/tZ/NV3/2v85V/9VfzlX343/vp7fxff++4PZX8Q3/veD+InP/9VtNRYDUqKpFKXU87YJpSBVKsGlNBeSfHHJ+JL9R5Y8cjgMWcUMjc/jpFyh2Ov1pF7pfVUz0PDBuvUKQsQlF/mXaMWoKfFVEzAngYKwOx2JZEKrKemZmJublk0ZuEQVTrHbxhwhC089kL8heVbAnZK1eYZ2Md1I8s43Yp/UIVIcMn38kcjr3uyiOBBz4VIjiVcIAnX9zZjZ3sldrZWorazqgZ2O7wSEBBGbaG005BZmlYPkvEOj8lwVe+tqx4QZzfWm8xyOowh9S6GBhQvUoYSSY+IdHkaY8HfNFiZZxoWAbjzpDcGbdVj3fOCOo8hK1lfUHnyS3/WZ/NknAB7AG7CYVyn7LU+X4Mi5llDeixQyjLJavjf/Jt/8+1XX331n2Ghyp4iQ7QjOlkRzMR3EjIZ6I347g2LuCYX6V5XExQwxZ+4Ra/Y/e3wsKWbtqoklUDyi7tTh7GxVo/37jyNneaJAFdSCAUk36hM2Oyo2k/XnO6buvuKltM06H5fvbwY//Ibb8VLr74elbFJScKMitPN57BXxe/BGLqV/bof8hQlRr1ZAs13D2rph96LvTdYsFA2KJwIPj13wQCP5Lq69ji2N9e9dy/67401XVc3vTf13bsPJb3V4/K163HrlVctNfaeoGdl6tVh7OyuiIkFguNTcbIvKVtMPjq1oDgm5YJiFsH0xyGqe2oI/uI7fxP37j6KEaXvK197PS5eWhJde+Lpyori2xBQ9sfIcH+MqwFSPTSgsCwYlpmdnVF3ejDmJqteOQhIVatVAyqDSJw2XVVDxl4K1I76niThekNAMqE4mInQtUpgeEjSssqM1WDTU5LYFR86duGvAH5UjZ4aDvEcm1IBXNQwNmdvNPbj8ZOd2FDvZmNb1409VXYkKnW9Rd/q2IjosROPH63E3fsP4vadD+K9jwTIP38nfvyzd9QjuhfvfXAvHjwVmOzux/ZuK3YksaFKQr+9ucXeFUfes3lb4SCZAxro5ZlJQ+PNVD/qA1PTmHFBtxmBgHLM8xk5dUV0F59xqC7c9tFH9+O//OUP4pfvfhhPVp6qoRuKX/zyPflnfOMoJqojcevasoSAEflDb0sDg2UfFknUkkS3lDY2qfK+xQLxHoH8pRuvxbjK2lPCxFvM0sjuvzhP4Era6BW5Drn+6L0sEoobd6cuzdm3wti9f9zTWxOoZfVT/CzVV5yqfiwn9yIxpYnB9DZT5tQAH6thoYFhsJL6gNqj09jyIpSDQrXRZZC8wYwUNdw7u+L9rWi21CDJH4KVit9L1V1nVEcnRnrj0uKk+G/cdY1ZMP303FQ3ByQs9A6MxJF4hbwx19kYonwAwHlVXpCMTQvyAv4A6pQX+VTm/MG5tFv2l5le+pzoCY3/aYY0IHTQK/ubv/mbf9pClX8uQyLzxg95Xxoo6Gav/GRHeeFOL/kKOKehxUP3SIuYOk4PSthzWlpZVqPB8EzBMe31vVcMx0IUppiJjwnUkjX7wV5cnIqvfPn1uCzwGhikgaBQkWqQkNItAVnakLSN3gupJBsyfTRjZHodr52nGyzSIoNX7L9cEcCxET+nknzwwQfx/jsClffej/dlH9y7H0119enfee5p0ZqXNKRCOU49Ih+7M0qcxRVJgTQjiSPpISUzgwNgZ6oSU+q8N4bc79b2orbX8uEFj2V3a23rUcdUGarVSoyPj3hAcGkBqW3K+0GzF7TPJiQvarDKhjwHuVJiQgdNd5vv6HCZbsd7GjAkYWZ2QA902hd0Pzk5qcaMMGnIaCw5GbsZLc7VU/q31KN4+lgg/HBPIJsqJqSyJysb8d3v/jj+83/+r/G9v/5+/N3f/TR+/at7cfuj1VhfV96Uv53dLVV4Zqg0vXqRgUW60wz8sYczaUNV4oal0ZZE3vWVzY9YJVj3uxyYhN+QMKn8SLTof9Hjs9IPHqDXoea5UJV9KBDqCnw6Xuzz8Z27ipcd2ZitwKDiie/NuwCzwmfGA6DHPT0tDoDlxHVWKe6oV9fStToqoBIAoxtOcEa6LHqTZnSzzhm/nJmCf0s3CcR5j9uyp/ab/uxKPA8P439IPR+m89FrMOAr7fLsAe/djdXY2Xga7bpoXt+M+u56tNRDY1ENPUVUfK1WW+VSj63tXS/3pyyor+xwiOR6LD6iESEV5nXXsULyt9RcpMcNovIq+oENVmcpDJJvnTRv9WDJuggLCEQspJSsohQWWNUBCDjbei78vgjzwgDaRgTJbEOJLALogjHtiqtv9S+7IHlvpiksej7AAJBmiXdJ2OLGBUKly8NZ8y1eKRb2NmYbSDbF8taYAhEGE5BiXr62FMsLkwLvkkwJdBYhXJAFkyokjrxHgiu7gDA3qU0GJz7ecQ9DMcqf25bSagNezHaYmpwREFW8neKeGLYrRvV+uYpyUGHTrQOELFFBK0MwYaCHFCgWdCmlIrtQemE89NQAIj0Kg5y6mzA6+zmjriEX5ItBup3dRmxs7sXWTjPW1muxuUGlYQP3fS8gWV6einFJe+NVScwCWDdKyo917coLDdbZLANoqu9sQg94cDYVXVfAjJOrAWJoDi0BqempWdFhSvSoKD29ksbU5VVjsi9pjEpJ+JwbWRnukR0wTZsCzAFJ31NTUwbWhw/V+9jaUze5YbUWzRmrN+EPeCjLjCmQ2XBDIxovQE3FJlBIPkGiZmDVvKMr4wb4aUm6Q/fLICb7OGeFR1JlQI4yQuLtsTQODzA42uJ0cYVD+j2YJQnv7r2H6Y6plPCw0sgiFSQ20oveVgmwZa4xqpwWjUmjEVubW7GxvqUGk0ZSUqPyRNwlEClBLv/SUBuIi7IxoCn/SI68t7GDvIWHnCd4vXh+1mS48H+GwbQ7GnHipwJbFYZVPtEv13c3YuPpvVh/8nHsbD4Sf9fU0ND47XrgtyZQrilvjSZjOyxsIhZxuMLIQVzFRZp1q4viUm+U/Ur6RHXqoeowi9DESC7LbDgpkawlusgfdZgwM2kE5DDd86Xu5PcMj7AldKluYsuePOE8b1Mizz9qyMhnaVzgss8WvIFF9mygLV+fmdKPv/jKXfrJcLim5Ey2yjaPARekRqaGJUCfh8/3QUnTgwA0UowKhbAYSb+4tBCXlgWY3rgG5oexxQS+JogzZcfzuClghwbkw5dU2MLqBboyM29RwllREtS85Wg/4J6qkqFhJFJmRAjwkIjkju6qrfzBfLmXL4CT+eEPxgLACduVq6gk2ZOQe/mj4jPi3pAEA3VGKsMxJqCtSELlmUaOKXYw577ApKbKU28wdU1dfwEkKocLSzOxuDAdE+jhOQNxdMTqFmZHQKM83VsgLEChosLgY2OclYg+WY2U0k2DZ/29eg1Ms0MtwLxXaDI5MWmwwS1AigTFVEDyMTHOySZI00MxPjmsuPsVtug1NOi9Pjjh5cKFWWEEee31vGBoOjjcJ7cCdXWNR+XeB7LqOyfRoI4QoZwOegLsQ0z8SMCkB9UKDQPLt+EcuvLoyynbbPTV/WbDLUnGpJmDX/FDGTBn3bvOifcOukcKZ0B5ZZ673gvo19d3/I5GjgaLgS/aWWjE0md00AgcXH2CSF1SpnpYG2v0BtZFl8NYWr6stHG4LQPS4i9ZC39CM/OZgAULX56brPZZbzAJRrgnj+fvz/nVYRfP5XfA2YcjuH5QB6g/tCfnwojY0vplDg7YXH8cu1urEj42o7G3E/XabjTrTBtU795h9MkvPI00q3DMv2ZvsiWDrKs6694uedJHvc/pt/Irh04bHlz3UmMAb6d/GdzzIMsXx6vyJqGmm/wCyKSFq8H5jF6+PFeTMT93YzY4u7ctCaurwUVXCGvDN0qq8MP/TxGcnxgFqcCKhOJb2Zp6aTVT4xRE2QDgH8F4SGXTzyCkCpOyYFnwmCQzAJrVU8xgKAHZXUhVBO9+hZpehUt8AFO29FSuBEUkNWVESSfdpK9IlN2jCkidIExIJSYs3iHVIkUDtu4qEhYAT4uuq5fGqvKm5AddFB9xyDL1KKNFFcM75VWZ9tQsusoCH0bOGYAE7FEbTE2Pe0odrMD5iuvr2x6QywbpVKDGEVwR1ZHhuHpp2Zv9MGNjYmxSzCtQE2COSPonzx4goyFQ3KmGQZo8diNE2j3rRelgk3VAnZkIVHKuzLFG4iZOwqEbn2qQUzcEBn6BKNIaaT087BVgScKMQUnyY0rfiNI0IOm+GrPTVXeVt9QL2Kupx9BgHEJSfGVSjcxEzM6Nx9zcmMqX8xQHvCJxVPmjl4A+3F1oSWUV0YdBzeEK4wrMummrHJQrGjABLWlim9N2i246jQiN86HcqHEB1BUO+ukKjZNSCi9ZehZ99pU/GjWfcQnYS3JEvSM483RK90AKoEalwwBbXT0J9OPkDbXAkOg+Ojbh8klwLfjEthAqQEgZ/ptFjULc84CRH+qO608BsEoz3+Gl5IMijLzYEJsD0h3f4Wn80ONxD0D5ZH44FgEpBwVztSC6aVY/0thRG6FTqsiygcAYAhQfV/deeOBP/OFpicqjjeoNApLnSisu6gGheC8e1wHyKpoqPYTtfDqvmZlUycgq7eQ7bZmvc3d+9QLMCwFoCjStooeA/OM9VoT2TA2/EoEL4wUFhbv049JKC7K6BUZ6y4LGNYXFDUzH3F4Ajfc848KbIMnroK60yMMC5guLM3H1wpz1rAOqMD1Is7LuhjsOGDqjdUJkzcx+SdjJ3Nj8zrt8zneZb+e9yB+FD5NSGWB079omJoQZ3eWSU32WBZjYNCmndLGZUy5kIG/HIgFVLAM0aymR1mUKoAH2/RZzrTueo4pEjL+pGQY+AeEe61+tPxWottsccirp02qbnliYn7I6ZJzDalG3WEWDtK4GDprLDQCM5Ew45BMJh5kavKOC+NRz5XXQg6qZV9JA8Y2I1mUFcX7wLbdI3hzW6q6oCDEgKdftGfN81eugHABTlbAk0d6Ymx7x6TAT4+odjNH7QEWgSn7IcVDqdQj0hiuS1KdGnZ/Z2YlgjjIDxKOjFTU2FbkpTtamQZBnGkvSldRNOjEYSXky4IkUTNpQebBZEhtNwV9erq0EEi/lCJ9z8EGqW5izDQgLrNsdxYUkD4+gtwdQECzaagiYAdH0jBsGKdGHH6t8QC8GaJmPDC0pZ/Om7s95CR5KPjAfwRXmPTOvTfkdQ9l8mn/x85vfeV8a7smVjJwoCqUdfTm9NoUjOjIHmrQ5HKUZoRYVEsHAzxZ2dIVX8tAANe7KPw0+QHkE76r3Qa+05GkO1sCPoxUPWXp3Gh1L3ssv5CdtDktpsnu+KXLA23zmXvchjuQz8SEzVOYsrScivACTufwdDAz6mRvTSgSQhTAQL6uArN6V32whFBf988/3dimL+kA+xXxZWHp2gcmIKfhZsqWuyl/GJV/iqKq6o4tzU3Ht8nJcu3ZR18W4vDTrhSo++VgVB0YvTZGSsztHQ7oNNv6gCisw8We+J1PhtmTufJbFnxgN91RyvlKRPCgm0ASkAQcG8JwGeWG6EnOxkayoyDCf06H/DFZhYDzyDEOTBlZwMZPF86zbLPEWiAgcSMeIAANwoPFqNJumD5I49OzuH8fO9p4ZeHJy1G4BQ9JEj4Lgc2CKZ6VV6WWGA4BMZjzAdZoSP+kk+6ywmxifVnhTnheNOmdiYtJXgAyPFS+CYBe9rMicYA771est63/bkl7Z62R8AhqpUkfOvvBCHP2R16tX5+NrX385fu8rN+Klly7ExYszcfnKQly5wiyJsehXY44qa0SN0PTUZCwszMXcbC6YGVS3CnUD+12wm9+AeAp6WTUimqGiIN8M2CEpM9AKOALcNCRI1Ui7pS7bxS7rAS+jhqBAZUSekd5wBtCgf8YhPxrcQ/UgmIbGeAE9jIZ6NqiePN1Q/ABdmGmExA8vW3J+FpRp2Q3IpU3++LQpeebT/JnWj2fvnQkb0o/7BDXAD9UEfIAX99gkSHgVJ4IDPnAvN9AOOgC+BIvghNSdmyZlw5XfZEUXelDsNEfUDkcVC3Vf1gfewOX0nc/zibomv2Hl1TQnDNKftKWnZ0wjPpdT9not3BVuyR/uXSnO8v58zTnyvABDIUgGSzCTMXHEaCINZPR/USfvRay0qdeCodGzQbj0zze13gABrWqgF1VhUXR65wEhCkOVY1iVanpkSJLyTLx661K88fLVePnagoB6TBWW7pb80ZWWZNjXr0rJBFaFaQYgnbTeSoQZQxUVFUjJDDA2YJ26Kzkrrs+aZEKW7yIJ5DJqL6QRIwxVht2lRor2IIXjVV4JX/4OJJEeqnt4dKKuLwsAJAGYTJ4mRIqUf4VjeFbcCtV0ERfqvbrK+0fR2pfkJj+9p5wWo+68kojMurHZdL4Gh8ILLeia7jVy2TmSWmVkxHTv6xmWRQ+Yq/gUrcuOZ5epy0cpUSVAX8u9JVClh4FUdnJDt066UXWgKgC4qLgtJG5VWOYGk4fRah7/xLSr7V2m03HIbwIZQIBa5ui4N/ZqXW+I/2RtN/bqbQPtvBqAVwXOn3/jaly7cuFsQc31a5fiihpiVvGRdxa7TE6NS2oeiumJSsxOskpSZSDaILEj/dP2MS3QPRXxAX0U6nWu/KPxyRNtAOomg4vmyVyeTaNlGqgt3e/I7XFfXL08F5eWp9wt7x8YsSQ+NcXeEvKouACpPGEE3bYATPzbaTM7hEZPvYXhaixfvK4yqTo95hM8FrYEKvjfvCCb3z5tyjp1BsrUF/MdYRaDbpSdvhFHhpH8SyaZBUXIcBy6cPgDqbcEYqs6RAMOLcj6TJyqi+IN3ADuNMSAJHxLsHYFvXCr6IwJzhbgrHTwTvmzekPvoAdhkjYaSCXU+YBv8j1hIC0jzbNknzqj9/wpb1ZxOF+Kh3u/I0xJ84QNtmSqnruBts/fkFesCp1pLaKeCgBgdpkXpIBZ9M5u9c/0S6YxONsNjkU6iOiuVSFRUrIY+XE5UPkFNrTGFVXcaxem4ytvXo9v/f7r8cU3rsfC3ISAWRVStVDJMOgyj5lFKzkqjuUbiciAzcxKCyQ0sxBZco7ihGlIYd6X5sy7jPPh/KRE6kFBNQYjI+zuNpRSKeE5izAX4aRu1xvSkCdL0FSg32Af0uN0ZN4Bylxyjh6wqy6jaCE60a2vVgW6co80zh4Y6J9TTUTqSWePwAsVQC4kyUqc+xYzuImbFpKk0ssqQ/T9DNqxAx2JdzdWjsouJZZNltD3InGSRipvKS0DwFRwtt1kYyaAttHYc9qrY6MKF8mcPbqHYnu7Ea0mPYPe2JV0/fBhPR7eb0jqzBkWa6s1SWW9AuWJuHHzQiwtTnl6YbPejIsXFuKVV6/H8vKsaDCk8Jm/3K+8Tsb07EyMjaP+mIyR0RxEHBaIQ4OUtkjrsVUiqMbQlWMYZCT/qHVomKAxA6Cu8FR2dPDKR0UNw/Xr6rFdWYqZGVYeovOXf/UuBulJiZe9b4vAWAUjv9AyZ7DQs2I+8aXL1+Pzn39TUjRzxfXOYJU8VZZReW/vMvBfycOEmTbvMfAk5Zg2/SYXpOEZfgAwYbGS9zA00ObhAdESgBbP5eGvbGVAL0BCRVE/PU2wmIpoHbV4mlDcqOtayK3J0yCzbjLtmQZb0sALGVgNQLX+RHTmbclrKW1LiBJg81lJxknSB5fy6zwRpv1BExwJsn2fKcmvn50paf7bDMjy/A2ELQuaJJiR0PYB1GUh6J2+Y9y6WUJMt85aQUS++s/3KY1nuQFaYiD99yGoYgLxXSzPT8Sbr9+IN166FDPjfTE6eBIjqphIBwAT8R+5cAmiKHClw6sS9RK9a0ZImp4BYD1mtvSOT7wS4Jffyzyd3+NIUpIlh1wYMyppiC4rKht3WxHvxH2EgZqDeZ4GW6QR0ih/WUlooLA8k2/Hbn+WSrgC7KoYzD0FQEjJzPSEAGrJ7gCWzc11A/mBpGwOgB0WXaanRuPWrWuSLnOLT0DHEqHSjxRMg0HEnkJHqConDwoiIIt+NIzo+Rg8s+5VEr0lmaKgKB8GEhkoJWjCoFvf2W+ZNuSV7i/5sLQsb8x0Id5qdSzGxziktqK4+pQ35f90MC5cnJV0OSvpvx0ffnA/Hj5eVYPQFNgOCdiWFcdJ1Gq7agwHY3q66pkp87PTBlUaf7coSp/aoJidnlRDkQ0UNIW0LNoiDFRK2fAfBatMacxJV35HWu44TADPBzLQSMot/nZoXFoHcfPmVQ9aDrLPh8AKeRcg9/4bopnBQjSBpvMLs3Hx4nJcvno9fv8b/0oNyJL4hPAFQIoDgC2N+evMiAdApr/HlOCEOedlngkrAZlwzz5BA64Fjc7VBfBFeOEOjSMn56COg68AYDbmgh58Y8YLG10xjbGj9zTKnHFJz+lQ4YD5WOIs41Xtd93KpPIv+dvqFfhK6cC6zsJVPXoWn7rRoQfsuid/RYCEgy0HU3Og9JwWGMIHpDPP5++fpzkv0edulGFl3vxH3l3gBRFMwwQXDCBeEg7nZjX7PS8QFZfclJag9F2BW9JURefKvhLLC1MxMTYc/fLv0zM8G0MeVGlIBwDHsfxUOk9nw0q6BOyTgSlEpJWiu+d3xJVp5d7GwRUgqVdnko0sgAkwQf2S+UkfFY2uM11+D4TgRz+YCCmbaXeZn5TYHCYpK3XRCidjx5cSgFHgPWZ69J8COHWlIRkS0tLSrKd4kX3OPUTPWTaCDO6wH8mVS0uyywZo4mhyTtw+izmwSPLHwRJug5sCYgYK+cHS6GS3GBoofgEPNOUj4SNdstQbqT4laKVa7sk35cDpzoD3iBquyYlpNWDsljdm/fTC4mxcu7YUs/NjlmJP1DCcRCfmF4fj4uWJuHxlxtufor5YW9uOO3ce+xzA09MD+Z0SLdRj2Kl5X2HA99VXXo6rV64ofoWjnhbSKgOGzO4YG0X3jiTG+AKNlOgt3oJlmfUx6LLp8yEH0ACAJv/QEjoD2tAWkILhjw4F0Luid+swtjYE1A3UHD2eDsjqOTZdYmqaJW5UOgIYr1ZVHHMLi/HVr38rrlx7WXQYUxzq7QDQSlzyF4UO35W8d86b5zxK2nCbPHLuzo8l58jwonwqwtDPYF98KuuYrcqQRqjVbHvlKIt72q2uz/1sstinyQAye9ccCKDPwbqt8mfhT5upsKIVs1xcR2Spu56y59jTlGoXrBt++SHxYlfzuNOH0XPZeyEXxgbjNPUPqT3146Uh/85WQRdeWOXhyM9q1HM1LwagC0bKbrtz78yXT5CPig+o8HS28q+gEKTK1hQm5Dm/l4TNVlVA4Pcls6a+c3A4GZkKrTeKKTcu6lV3n7gpSsAz9VCyZhD0jnxVHPJm4HSDwgvFIgYA9ZIZFGe+dpzcJTgXEo78lT0DGAmITXUGEnNKyOVgT0o3CaZWFejZTClJiy4t/hyOpC2m0WHIG365ZheNtJGPZEboQiWi68d0Nwb+yKNnIKhSURV4f9pzpO73eNy6cVlAlfpY6NBqNlWZ6gbqtiRxuveAKoCKfhk1CHt3VIaruge4cxk8eWIwEn17DmqlWiXLh3GFnEkzpHiYtgcYI8Xjh2XhdkdFVC5oDNiedHysP+bnRmJeID0xVhHwTsbFC7MxOTYeY2xIJOl4cXnKS8zr9YN4+HDdKwGRYMeqo4U6RUGKF2gIrkkyvXblmgAXVYOsQBEaM0+c/aahA3po1C8GENEtaQ0vUdiUTwIYkjV+SyFDr0x/VlLSoxCZYqhCN1+g1QYs1CgoT9DYvSQDjxpilTN7pfQoPQeHJzE+ORsXLt+MyuikeImuu0J1mZ/rmrEYaFZez0E401MankkvV/NM4Qe++Yfck1XYShXF92XdQFXFIitLxgLkVqNjnmJFJouJAGFbSdJsUIXUzD3L59ljhHSYfsRrOqLOOvZui65V5EN5A7AhK2l12oUVGL31vWdsOElMDgDska4pgMQJrmW+DfblPRE6Qxk2xmnxu4z/szK/Sdd/yGRJvgBDAoFCCAHgFW/9n2IwKSAqVqXBF5ix4AUBSDITiyqsC9Z95lnENpNntyelzCyosrtmJsAlgEdcimwAkJTbBEFWjxWj0EWZuJjKgiYOXZ0HhZfMxHO+K2lP4SY4k1aSWKS5sKSFCkk3njSXrX3OoU1/pAcwc+514VmZ15XBSQCAWRNIs6xakyu5xZ/+FWkumF5gSMWhy8lgHgs0JgVgg8Ns5BMKAx31icEPdQrLul+6dc2LUvBrRid9+rH/cstbqeap50qZ40EaByjojg8OjAjMRgVuI3LDopsBqyaQfomjXIjDjI1cmowOs1dAOBRTk2xfOukNkQBSdL2sGmQaZJ54rcZAeR1SPiar1bionsDnXs0ZONMsgJHEPdTPxlcC8fHRmJllz5OJaAgc7tx5KtDoxsBQf4xNVgwM7FWBXh8y37pxLV55+ZZprGZQ8Q2598D5d9NqsDg5HcrSeEBH8kLvBl0qvQD3GJQXJDnKAZpB82xw+z1fmvnAUxMsma/GZUn7FaWFWSVM64PfkeBTyEhJflgNHdPr1IbE5NRijE3PS5RP1QlpoNzhOXiN+MsGGlNe/z5TgkT6w48fzbfw5bM87fd6xpTuclMycUTJX/SIWg27c73QD74peZwdETlct6NG6VDv2FMc+ndFH2ZZiav1U+AWigp/ujIP2vkz5XM2DO9y6is+SJBorXdcvUhHdOA7EMd36JA/xcHgPMokFpn5J1oQsm7sjgzqj3cIU65T1LsXYKj5z9+I2s8WfIKa7i0xJ2iXuh/eGwzF8OkGoAAwkLATMAgFpkib0pg+mtE8+IgF6/FPgUHrXtQWqpQ9AiURH/nDRh9hQxgL8OMtbMG9K41bb9LhD5bGSvWCQ+Cbbs4Ygivxkxb9yud0mkzoe1lP8hcNcrpavrVTWXfH9OD9BvyNMNGB5vadnMyCjpcKSqWlwhlkzOiAL2oQ1CgsV2aaVkrPAB7pQJ3A4B3hVwVq1epwzM5NOy1MmWKZctIv84w/S8Ky1h8bkHLJOV3yvr5hpTAHElnMwgCiK4fSB+gwrRDpmKwQVu63MQS2ORz03KSVKWyseGSpOBv69/cLBPlGt79/RGA8FjOTYzE/w2GyktxH6JGwGpDGZkiNhsBVjc3E1ECMVkdid+cgPrn7VADRjf4hGkN4R/Gpl8YccWZRXFpejsWlBYMuagW2E50YGw32LBkeUTgCbJapQ2N0ypym40FlxedNspTHBDhJ0ZSX8u1yECDR4+i2T6K+fRDzU7Nx+eKcGgCV16kkZabdUQdEA2hM2XN0Va/oxAykSnUqli9elUTNBlUqN/0oZnZ6g7rPmpLHSsPzs8BNWZb3XHgu69Cz38y3spjyG095T84QJrJHxPRGD/zStCldKRBlvNBBSXbenBb5Yf8aVHk0cE6E3GbPKhuIMl4iFCsX0+3E827AqPskPNOIIU3Qvlx9y9mLqWPOMmBWFxI4tT037hdAK043UNBQaTAdFZzzR5IUjunmGJ6/eTEALUPl7e1RxU0cKQwP6j6KWCcinqVkCCiKMdXI2y/q1y/JsUfPVoFQNgSAdKuufg/dQo6lEsz2KfA+PZ9IujzSPURnT2OWfHNIKWk4VSt6IESm8aWcGeTo0w2H1LrgCZdGQ7ck00Cue0APyeH4kA9Khyq4K2XBRKw4BKxgOicvvSUTwKAwLXGZgZDCqRyoLpSmA8VdSgiKkXi4h5FHJGHmlCGlgVVnJwdxsF8T5QSQSGECxJ7eSpz2Dznfp0fodwH+I1hUCTgNySt67osJgd5AD7MUBmOvyWq+nhitjCp9DKiq238g0Je0h6TuaXGKFFAWProMmPIE0FIJUoUzkDRVmqk+/BKoFJ5IQToSyGE7VZABJM19S44sMmEWhLBO0mJb+WAKX0Xvx9SQTCnfSNPVGBsBlBmEg9ZIvwByMhFlR7meHCNZZeV0mSltY0NV76vCysknj5px/96e/KscVF5MdUNllG0ldDyMWzevxIX5xdjZaQjMJcn2DcaI8rowMyPpnr1ImP994kMLxpDYBQZ97A1hXiE90EENGdMllZf9/f6oN9gcqt8g3ztwIGnyOLYb3ajVDzy7iHHWU9R58B9pEZ09HiLe6BE/3Xr5izG3cN29EVRFA/2oj4ZUptA/eYorpgStM5CT4b58LN1hftMNX/ieIAzoJUjBq64HsgN+pyT2Is3S+1CDj0qKdLkXBr8mCNIgD6jMvXpVDc4AaVYY1LMB3KnchgYRLFQGeu+TV+AbPRhQlaCUhYmL+qif6EIPlwYCvkdo80b8Cq9XdYCaymwReJbcZd7TYs4O+SAzVqEi8OT4DrjihkU/HDk9osWLMNSUF2ASpEwckMuv8p0Zp7x38mhdYUAISsFkSw+dvbpQFsLmO0gOTfnoWxEboufMB7pYSDK4xRIIzmCcsrUHWOhWsRgAcElwy7ANLJJsMMSU8QJ2+QJAgDF5gT8MFcn6ct3ntfAvN+QlGYM4VSNhYoXBPd1Fusak02oEpY0NhEbGxs7SD9MwkORpdzRgYmBolweGDjsfhFW6JzzSSbwMnk1Msv0nNGCbzFZcusQ+1eMxNTUpQKwIVJG2BVhKL/nxDA4FwEEDbVnofMyMDMUtKDlLg6ko6TF7HNCQRjF1qpkO5sU25KdH4CypdIi532MKB4mURS4nqRJRHnKZuKQh0YVnjyMIyLGk3SvXlC4kTqQgysK0oUwUfoKLGjaBKKfAzM2PCyAj2Ft7Z6sjUOxXHroOi4a4pDn+Ll5e8iDd40cb0VX+T9QyTU+qsRjutV56VA0F+noaTPI/KkkdmvmdwgOcGBfsdOj+p2TJ3idM3WMa4sOHTxX2UwF1JwaHBVYCNPgdoFGhOw2AtaeHDk/4dG5m+VinDzqSQ/NuAmhpXIdkyvrwrOHT3/c9aZb8WIZnQIbnS1O6l3f3TlVOGVbyMI3b+DgHOUwYbGk4E9TTH/c09B4AdxzKo+q2olbYxJsNAK4RzlLVAu8W7xwPac30Uu7FW6czG2p9kx8ckjS7E//Z6NmSstzxjTCNH4RHPDQIemnBi2d+fJTjnBTw/M0z1H+eRoRwhcj7M2NC6AqRdIUoED5teY87CuX896yBaUoQhmkAMYPzobqXLPfOstM1gZ6rU2JmywLN43nQiykMhUkc+IEZrVtz2mAL/KnwCU9MwBurV5wOGCS7bA5E1rpW/JE+xYEbxye/5xXCGQz2KUB6ApjJE+qAsfFx63DJXzYarL5iIUnuuasXzi8VGODBf27ogxSWjY3jUgZmZieCU1EyT6paAvml5Ym4fv1CLC0segrbcIXDQdlbQrKLwBcgQbpl5zFmLHi/XlkAOqfSFY2FpBmAE5ULlQgmL+mNhMKSXtz3Sor2viNDuR8HA0odzjtUWbHgoJwFAp2gDzTgxBL05xwaiuSN3pqTNfpFp6QdBtXOsdU27OtBWTJzgDSwz/XC0oTScBB3bq+ooVEalRYajZI+8BlT+xgQ/NyrN6MpKXdtsx0nogMScHU4Z3UwK4gBbFRF1tuPMIOF/LIXNItUDiXFnaqHowovWlSr6NApZ1QX5H1YZdanuLpqLJmRobI+EXBJAs1eiUBKvOvFLENVgV8eBpvVNvNrP5S7rHN+RoNzU75Lfkt3mGfd8q0Mj7BLw+OZM77rAoCZ/4ym6Z53lP2gypJGiM2wyB+qjTJt7hEWgVGepfrRYwDyz77fGNJIo4QqQ39ODsn2YL8eicv11mn2Zxvnj3SJz/SU6aa7Z1/Ul+L7WV75pH+y7iWq0CwMUSHsC784Sgx6EebFxIopCu3MmPJJdH4uEYhSWlVUlaruTVVdICrPvMpWn6vp7e98IrzU/aHWODykgPQOBigAEteq2yJEhmkpTFdP7TFXUOByS7TELwPQ8F43joO4MMm4hEkiYDIkx5RgS1MC8pEqXg5i0kVHqqDLLytmhampCvz8Tc/j43T1JT0BlvLPMVnM3Ojuc9gsc4bZ/yHzBxOWMytMzyIPhIckCy3Y15mN7Zk/S5eOLS8ZhBsazkG+gf6haLc7sVPjpPEEL0CU3d4sQQuokfJTiklDBeI5p6HRIBxKUk6QJp/phkbn1IN4gA2v0Vuyt/F+tx2bG2xw1HKD53zaH5YSokeSu7+xgpEBRfTTTJVLiUwUKOiejbRoIXp7JsBhTuXr6xnwACggsr3bjKcru4qfaXC5v4lVVIovT/84jGvXFuPq1Yvx9Gk9nqzU9Y454jmjAz29eUSGeFigQz6JF326vwiAmcEwPT0pEGZ71lQVASLDFeVJ9z1ywxaaeqAEXSZsCoUwIELIstpxTOA+7LDLODHES57L66dNQbfidX5Pt6SztKW/soz4XobH2EHpn89Ok65lnDlWI5rDj2qg+UbjwyAvp7bPzsxIGJiN0TH2i6YnRr0jfvUwZKl7PJvu+rO0LT5SkcU+6kjKUXGTBFHK1lvIkjZZYwCByFgvDW1oOGQIF4++4tPO9K+IM/2DHYVqBIBGiCqwRA7S4ru4Pm+TiPMijDKM/q+gGi+gpa/ZJSqtCgXQNGGzkvqz/Bk09Z5CSt2TrFpCE1pMbjdyAWBRoCo/WQCkAE19h+E8iEAYKmhLsbp69Fm+cVa6BbyJ9KxrZUk+85HZ0JPigoeJFwkqgTiZKYHjHLCTQcB9gXBvCTKZfrqBMAndNk4wodvYN8CKQwEqQCKgYFCru99UPB0FRmNBZSQumA++JTze6Zm4nW6kZU7COPEcX7i/I3Cu1RqxV+/EyspGPH78OLa3a94bmv0ftnZ2DMrkKaeP9QhcBJJDKR0Rl3XQlJHunU96LWpAfJyRJCvAz2oOxc25fNnwkL+BWFsDlDmdu+v0spoPuuaeHqluSO4QrRU3jRkLQ1AzING6K03DRtlRptBNdALEUyUCcKI/F+gJDNGDzrIZlmh8//66gJd9idsUhNNI+dAQIn0zaPjqK7lM/KP3VmN7B3WEykffUXGgY2YvD0y30w1WnzKwwqIj0kj5wkk0hvR0PPjncgaEci45+mq2bc1v4gnGR8zDWXY0FqwwdO9NaStpAZhjMZRBaUoaYMry4Voavj37Pt0TV+ket/nOAKh7eN6NiZ59OovSwju+0vi7F6eeA99o4CvV0ZiaFkDPzcbi8nLMLyzEuHh4Ug3V3PxszOn97MyUJO1RCwZibQUEIKsXQ54lIAHQBxKqipw41+CvPjut1FPKzFK4rhjyAuDituxp4th5Ip/yw4/QUJHybK+Km3pVznFHkEjds+qv8kd9S7o8X5O5eu5GFc0EEqhAt8JCSAzko0IZPcyE+sFU/qZfIrPvRWFc6wlmUgWlEqK31n93dWBo2VKypPAL575gKPRS4sJQEOiguboAKXR7gBkA+SJNFCT3cufCpJD9zHeeAfgERYdZADYGRioBG/eWTMiD4qPSe2BFQMTy5qnpCUm2gwYFgIdNiFhwwm5nDOQxD1qBGOwYXAQE3XjAvArbjCdpFkZDGoeBmZEwVlW3WnGyaKDe3I+791bjwcNVb2lZ22tGq3UUFQEHedjvshUoAy+HbgTZ7Y0DYinLspyQmomLinp0xFQqpZMBW8VNvq1nl6ERyj19I7a3alHfaxmcmOdLHgB/uqYGdfkpG0QMZU1lBHTRQyfQ97s7jWXWB7MuAEdG8XHH+1EBBnOnh9SoVCTFArjsvcHpKA8ergmkt+Lxk1U1RJKkFR/6cJYjs6R8Zqoar31uSWDajTt3N3weIQNgTCGkgaDoWOxC+QPaCZyUh0Asul4YgyqmyIKn7bG16OzsnCVjeGFUaYEuPfTpVZYcLKwMiJ+Z3bMfndaeekodqOwytbSvdMJv5jm+mE6lUe0wwCaX07vhmbJPdWHWEQsEyoD1t4SisKgYfudv2eiZx/0jDtdC1UOFrycfeKzej4IXf4pvB0fO/NIToCGEj+cX5mJpeTGWBdgXdF1cnPfOg1cuLMXy/IxnyqDaYfaMVxXSi4UUslk7KH3qMS9JpPIi906wLIJN8nzS0GAsd+5ZyUVK17qRIeXUkcSG5DHzLvURkObe9IXO2Qt8EYZ8v1hTEJOf2mkVBt2fgop+C2nFNFx4TW3AmvkoMr5SaDjhPQylb2JICoQCMPjKMvcy50fLMdxUFKaZnOCLwtSNQTh5NdOCfJpuZQEaXxW2Cy4Zh6slWzEYYcIAALDTL0shU4n97EqWfk0ChWfgssTHnhwVSRcT7iKygRISNV1oKhJ7HCBtIkFzmCjzkRWz02XAJ26SQ9jOB+8UF2CtZ6Tbqalx63PJK9tYNlosImCu9JHTQZpIHtPb2NWv4dMuiFcNDHQopJPM76GlPHZ/66rR6HLmpKz3Xyh6EKSFSj/AtDuBJvplFofcu/9INOzE8GjEw0dr8egxUuqWpCck9gzfDZhCIG/EiyEspvBlQ1aqPCpWAwHO6OoZfLS6RuDJvGV0xWPjQ54mhw47B/VCvYeWT+h++njFahukWpLM7mqcfMKCm0vLk3Hl8kSsrO3E7Turyt+Rw+D0cxok65ABBM8IgD65eRJnCQ4N53RBr7IU/TlcAJUG9BXp9L1f/iVBi3d9ErfKhIaUssGyD/XKysPY3dl0WWIBaOhKeDRiXHnOBh+GIh14519xNQ+bfDa8S/tpGCh5vjT2iRviIw7l10DOvXtKrAA8cEMJQOcBFKgMsqckX+71cEADtiwXxhJG1QtiGiRz3+ckUdOQ0ttly1uSSvrMPUW6DbLP5IHUlaosp5rPOJa/7E0nHfkGz/DOzuQm1XDFegfjDpYAoGXSMesNC6qS7563+XTJPCcDfU1EUxPmYm9jAYPeJZFNTn2F0IU7gxp/AKtqlRjZ0/FwBXEVDgBPpaaiqJQLFYXeAdD4PZH7I4iulp449I7WGAYHmEsVRzmQB9OTFk+b0jtFJA/JCJ5nSe12WmV1766VnVCo6RyTvJwVwRKL4uCIHjOvHNm9DNPKBoc4eFXgPDmp7uFMjKniD4ihOYyWRoUGgb0qLEHvszewpGciK+h0cpLbiEoWdZ55B5NlJc5KTbpnpseglD4fxM52zdJ9/4B8KX3Hh+j52MGOqVODClrSbVeAqXxwXBWV8QjgVbhJFvUO9Ez31DM01GgwOHnCoKwBWjYYFEx1hQ/cVfo2dmtx58FaDKvxOZK0eufehvfPAOwdjvNJ74Dyo9IoAeRMjRQARj4Iy6Av+jDVjSuWaXGcmMKVsqJM8WPwFp2ZxTJWFUBIWmdQstU6UK+hpcaK7VVJ87EadKVBDTrAynQ6tiw9FeDevbcZq2t1hRkxNc6pMEjm9HpSLYX7Y/EZcSPlA7CQmkaEgTKAaWKcQ3IrohunsAzGiICrf0ANBuVM/mwHRKchLzDa3XqqBuR2tJq7Lkf4FnpQR9xzK2hEF53yoR5Q9sAbeaec0hb+5IfvaQBu3FAH4FEADWhIf5hSCqWB5CtsD98eHrPXN6tYVXd6mf6X0xs9vxkroMZSN0rQzsY13/OOeOkZMrZQVbkwQHxA/SXCIn7HrUi5wgaMKzEVlkMoxGSWfL2iVvzvvClM0pj04X/61YP8867IvXgzbQHI0O0Mc2RNNBqnIiHP2bwQgIbqAO0Z0WRShVFaSGPqqhDEKjCP3rlbUrxPAsNASNIOgRJUOPjOZ/9Eb5aKAlApFduXXbD5jguamkZcDitBFIN0YAnZESgsClCWp+xm4VYgLYM/p72IvkySL64QMHmGT/cSKYNnJB5LQ/oRL++HJAlOTE3Y0l2HkTFUDiSz3DwItUVhlUYqmNPIve/4J3bTd/a9wDKNiKwgzU3PcNo3EteRJLM974nR08MhsgCZetfqmjJPHdBAcmYJN/k7YqqiQIVBVHJJIwNgAgKO36oJ0pMAkYCRM0xcOeUWIEF9cPv2Sqw8bch9fzRbx9EWSLKikbC905lA3oRTOAYGxYG1nnMA/W52v5Ggc2UfRz9R8XMeLg1Uqo5ILw14NqwApWeCiA6oaqxPldtG88C6d9QcNCowDxI1eRxVmUxOsJpwzBsBIe3v7NYVF6fDoHftj9npGdGhXw2DGjXFSbmxehK+pQGjXK1+EQiNjHLKCrv/HXsBDbsYDgyw6lIgLdvLGZcCeMZf0IW3W7V4cJ8DhN+NTrsmDBFNlGhLsqJ52U1PXoNPU59rflXGSwst0pbPaUpwhj/1ZFvS2z4Kb1wBMfiMhozZP8RpYLeQAj8AxOjMVT5672fCFiUYF2FPcasNi/AzNtJAY8LYDUIIvA6F0uAOQ36gJb0cylSJyHrv9OAne3i8pzeeDRFXaEHDRv1IEM549V9/mUfC4Y74yrpa9LIJ8zMyhPe7mhcC0CZM0SJTIiy5hhFPVAhpC0cG8TQUb/73BxcC98lQEJFy0r/805eicBUeRcRSUgZ80HW6gGSyQJEIAGQxT/rAiw3TyCwZKkAaCQANo+I22DsehUd6y4qBKRnb4eg9KRJ/nr1XZg0kxOk0yKI3RsdpplOeUCv0C0AMHvrudDDIpvTSBWbTfiTVrJSOVMEStm6JkfToG8B8rHCRZK3PhW69J+6a4xYJrqsKYSkRtYq62kMVBiJ7JCUyUMiBpkg3lajX91xuSo5B0HQzzUkAoEClUHpUcZFIXIGJk4aFeOUqJae+2K3X4pNPHitPJ5KWssLNznJwLvN8c7Ujqp6cB035JAgAzCzQyMpDWLkqMcGawSEIje4TySwbQGhHQ0ECoBdpIa2c5M7gHJKvkujZHNvbzdjd3VEQ8Eqv8szpMy2rnBBuF+Y4fqs/1jZq8eFHD62755xD9upg61Z0zewCyAyPA0mWSJ70iKC1gV7xsYQdGtKmwpdMSWOGBnuPDwxxjuKo4mcKHwCtcoWmAuGdzcdx58Ofxt2Pfx17O+sq02yonSdZ8oo9BxTRHW7Vbcl7BiHZBGM5KUx+5x0vn/kgQ08yw01etgQqgvEOIYfwkIB7lfce1DqmfarJCMrSs0E664QnAZgACaJ5JWj1s8SvXq8gvsQJFkOfsKyBjlf1hXoMDfOtwi7Sl+6YLcQj9YDxFxp71a3Cja38EioOSR/jHzQqzLxhoDffwXtyImcvwrwQgD4zZ3TiR+uqQtaPJ79VgapU4wRQcMn6tQ2fMoD0X/6nkBMsRXq/BuST8ZCYmDtLK4pBNwmjOg0wFD/5BxAxVPJS0k3GxSFF6piIUib9w3OltIAhDDO939GtSz+4I2FmaiRmMYU3rVdcbr1lXVHO3CtNBafCxLz2eW6SqtQHwIXTR1j4sZUbQFHcZ4nCvQBZ/JKW4REGbaqqUHlmoIVh5uPuH3uzGzx2D47j8eMN64jZK4ENbZREhU98PTmrRP5LQHBkph8AnnQk3hx81TecQDC9B0x2BILtNjNCOHR133l+9eVr8bWvvhVXrlyL6ak5z/vGD3F4ZouAmD2zoTHlRV64mmzQTemikgEae3uNAqSIkgaCRk6VnwHLYhwCHbH1xEo7vYR25zCanQOB76anESLh1Ws7kpYfRKfblgTNHiFszFSV/4F48mQvHjzYVuMCebviLbZAHYjKUF9MjIu+RTmjn4YGzEqBB5l/zjmL1fEpkaUnxidGozI8pgZ5NPoHR9QA0HMRWA+j/1eDJR5M9UFfdJq7cef2r+L9934cTx99EK3mVjbsaoQsISqekn8xKTWmJI2BJ8/5uaz+5bdzUKJXZP6VVW16Jlw9qTwoQ0ElJW5/bkR1xabAhV+FoTjgk1xdeK7SO1expCTNRlnwPzvfMf+ZepMgn2mTs4xLj4Zm3huduWZds0v/I2/6zzt9pzGxW7/Pb6UpZ2Zh4B/ygfqRulHyGXlKej1/U5bQ8zeAKJUaAvKs/GdriC3+QzwRDdLwDve28EFBMLvVvR/pthCeGAnpUZzgAH1R4IAzTMM7+yv8cjXQ6A6pibDpjqPLRMpK/ZvCtD950XMWmhhIbi256tlArIItTVYESJxpxRBWWXHJG42AdaS6z70tspv4LHN54BS/+p8MztxedLPogCVZKh0ewXZx4rIIX8ZSjysE4QAHPTE7M2mVBZIN4Fv3FqLMa04VQx55lZLm6vp6bG1ty01LkjX6RVYh5j4UbnSUTrKfXdt8d5Z2WTlLgyPFndIPDUtPzEyOxtwsendJnyPjceXSYizOz8T4GIscKnJBzwgAgDYpJTs/fAEQZPx8Fg9qhT6rJZCC3d2VobITjvXiNB6yLG7xLBD5Iz0skvHsAUlvu7Wm8rxDNHrXjaerK57tsTC/4I2N2DmPBSft9lHcvbseOzv7aoygxbHSzr7QnBTfK5AeCU6LJ+eoPbIccrk3GwXV6035Y9fASbkbln8JDOI5LMDM6srB4arKQRK+2NnZUT5Ojjqxs/0o7t97Jx4//Dh2N9ei1VL6D/P0FTdI8gCty8aytKZHURapFvu0Me8XtC3d8YO25RP31F8FYF6Gx9EPY2nsmQFDQ4k+nZOJUv/MFb6Wd4eTfjOsDBf67zXYTElCBa8dduFBpuR/S/COJwFbMoMM/+QW5/anPEjooJfHPXFTTxyeysrCkP5Iu0I74wtC8fRUemPOk98U9rMzYMXvYn5rrAwe/bMYChgQTUoXL88NhD/75nsAMm157zDyY/70TMH7PYBLhRCYefaG7tk7IouAzwkUlgzknooC6BiUBXYM0hA3kiqqBQCalr9k4GRUyOcY/Z5rWSkwvCslai98UXgGbXlLXZi+F+CBLhjeKcOx0Xs3NkqfmbmMQ4ycCykKAFKAfWKobAxoFAAyPige8ocUC9DLN3OY5wSCbGAEIxI3bcrk1HBMz0x4oI2RbTB6XJLi9NS0JMBZ8QHSzb7D3Nndi+2tXd0TFyqYIjLSp1uS6jz4njicFbtRckw/pll94/dfj29+85W4cf2KwG8uZqdG4/iw7cYH96TdFUoVngUTqFqIk3IoV/4RCeDslYvWdau8D1DLFKecK5x+OWCBixtWfJhPkNpo2AQq6k63Ox2rq1jNRu+BWR2EhTqjyV7FkvYrkmiX5qfjrS+9pDTPxnC1N+qtVnz4ATMsDtQAsFiFTZkqLl82dxobG4mD/Y4XqjC1Ebqyy153/ygajZZSIwm6yrmC9A4EagLqfhbxIEnLDsqW5Vk2+OQC9Ua7XVe8K7G1+Shq26vRbNRiv9M0b7C4CP6mfKERPG5AMwmynKAD71yXeKuw4Z/0w/eyTsngUbZokxUiYeo/Hx1opi2vyfcWNpTXTLN+KneACWnZIRTxuy7KsmPf9l47WurJHcK3+hG5o1BEWecyLiI2xmIzNS4/x0f9VI8DXmHAMQUo/Mkt4VJvkOAVP3TBmM9wQngAdRE2cWV9fzEGSj1/45xjEzSS5c5NkkNEEhAxLxTJj+0OGLUtLRICxZJGdyK8LYVqg8gBMMMA+Y02C/A9Bw1CQFJkFgd+FHZZyHIDMHcFSl5uK/94AiipKJmDTAGppYABKrrXCSwECAiwyb7eW2pMd44V1YPypxd2n7MfGMjTO9zJlnOaeWeglS392S3xKAGuAIVNKSXDJN9pkdwUq5hxUPn3oaluOHJ2BieNXL42G5cuL3jAim4/84VZQMDhru1ON2qSKglfwUWj3jZIk1TF6PQ6xao055W+tKk/Jz1l2shDZXA0rl9Z9m5us9MLkqSXYkASJLNEOAC2pK6cm0b4dU+BNChiuvUZJs9Hkvwl/UtyBtyxicUZBn8AA42vezlI+gqTtBAelZT3VFwAel/gubVZc5kB0GIDxYGKbDhevnUtvvUHX44/+eO34vNfvBZjExVJ3O149GA72g3xq6Q2ppKhyuAsyMow24VyDBT3QzFaGXb62OMaUCLMlOQBrnJwjc350UkPBRv1uwcAX6sSlFskKOUeFzk+5Gisvei0d6K2ux17e7VCmk7+wLoczA/wQdKlNGU5mc6FgV+xvMeUdMKfw1Q4FkSKlNCA5OAsUx5ZdMJYQOEfJ0Uc0JxZHgzqZngZP+GQPk45r9U5WUWeSJDzqrRlLBk3YeULgi3e6Zue3XtTOfIeB0jAKUkTv2JRw04ZlwCds8ZwQ4CZBsLDIDgB9BbW1HAC9i/CvJhYITZ6il5WeAEsemVqm7Lq3ug7JaDuu4sP4gK4bvUgLlJ9Am6fSqbHhVRMsaFvZL9MeBeTshRaLbJ6lKpsqQ8Td6gb2ad38qfg0O+x/4FqhQoJRkoghGEsecCMShPMdMQIv76RZg717FEcgAHMYUnbYJ+FTvHjB0uFgal5z/aQ2BNJfK5I7i6QfTE+XVQxkjwpUHLNhP0E6cyzwlY6vawWgJczRr/7mG7Wh/Tf55V6DB7td5sGYI6th4PZ3a9HzDY9P29gZUqeBw4VzML0WLx8czq+9IWLsTA7pjydBmfn1eo7cffho2i2mApZiQtLVw2WrXYjtrd3PAWMygaIwNru5iqufkn0SFDZOEKbk2A1Ij0ZurL7B3WFKRBUNij+gUFJ8gMj2RNQnlk6TP5JnwdIlR8s3XgWzRwo3LXN1Wi3mko/AEYZ8V3Sbke8IKD0wbqSpql0okgMit/oulrvP8DOa6zMRB3B3tRyoXhwxwySVrvH0xlR6QAoFTVi9LKGR8etnx6XdPyVL1yLf/HmVfVIxmJtR3R6uqnu+YkAveul5KPDVYWHPno0GqLXkWiD7n+sOhk9A6KH4lCgaqwq0TcIz8AXqSoCrAf8flRFl+lWCeLcrAFQQW9AiAab3sOx8tvtNKLdrEW3XRNduhZusv7ItesTYAzFESISmHkmbpgJnjhTk4gfmbKXvT16cSldM+/Z3E1dgdcFzj0M3KpR6RUPiph8tWBzzLx5/Ik/qJM0QGCgWMiS7anesZsdqyn3D3rjoABI7z9F3SYcYqORItlyz/RN6qe4w8BsVcgJPA+WkB5CUF2z7iMbX4AaqTpnx6j32IduX1a0zh6K4lF+TA94Kdi6lzQrbuczhYvP0lDGv804K8/fiHAqdOY+U3ko9POsA5BYaMNbiIx7f9Q1AS/v9b1kwOI99/5EAPrufRgEnASVagsAIyVL4naBEA1+VBCWDHSlAlBA3Hu6nQeWlF6l2/s6SOLNeBWW4pAzmwwTHVyp2gCws8KRnyOFxYwF3FmSKOMgAOKUG0t3MKR+RdIcD37O7qmp51/t9zz/5DFVOIdHOU811SGSYCQVM3PB821ldmv1WF/fjCdPtoITRwCBmdkpSXVI46KZGHNSEvekQIY5w+Qbxmd3tsdP7seTp2uiByHlgKe7sLSBzIKQf0usyo/VLEq/kpg0FuudqmIfqVI9XVn3wNxwdTRGqtMKHzWL0q+AAV707MxJZqc7aDLqg1wPrRvfkdR4fMzOeOifB13ue/VdpZ9dAQEtyibphp6+XMDCzIqRCtPbRkQWlpUz7/pQoEhjEwJ+NUgxZMmeXfTYW6O2WxedVkWzndjY3FJ+euLy5aV46aULsbg4qe81NVp1xdfrOb3MlOEoK6a7TU5WBchN0QM1Sjfqe3tKZ13hMge6IjfJwwASYGAdLtK0wYOSI+dkk//Jt37kJ570wJv5g2camYPg7EkaGTeSokHWp5SksRiDkMyZZGmjVMgpfggLQ91I9kuQhqae8VC4Bajdm1Kdy/AVHq4Jn7qISznEUm3hTdLMNEXqO1NH2Yir2826hBsahSJ6mbMbG+J0qIWDzBv5IJ2ZVkCXcE4AdfGnUkyChPF4zm9uXMiHCj0HJmkIsqfoWVNFOrNePX+TpfOPmLIgP1sDI6ZEaCsiw4C2EJwS4hO0L60NFPVfUSAqQDEVXmBsfsk8MGk6ZzN5Kp7nv0pSsi+AQrb0w484rA/We/xTgOx4hnsK51iVConXVhIEOk+m7nglktJLvGUXCT+WLPQrQRWgwkBPu1H4z6ofkGaoIDB2bjxDhcOHU1eEn/micpT68LQJKt5EGAdkRp7owvXrO1tgUkfkS/dIZrkfLwCzV2/brm/VBZTb8dHtR7G2xmII+RMjz0qavnLlYkxPTwiEFuPSpcsGHmjC6RkrG+vxdG1T7nslwSOZZjeXCMvBOSopM1WyQWLKnrr1Aqbu0Wl8cPt+/M0PfhJ37z4S2ErqU8IYwKQrTA2igQVkOIWERhKwZrCPE7trO13PfmCaHBIxq9jYmAiajIxWVO5Ib5SrAE9xM1DF3GKmtLGS0Rv6kw7xCLvaMaDVI8BgBz82cGJl5ckRg8ssfun3svTVp6uiX3/MzMx5j+pLF1JNMz1ZiXk1bKSXwT6maAp2gv1O5FyN25D3saY02cp1bHzCvMmcaNQh5eA0CfZgloCDK8VJL8sATmMj3oGm5Cv5Hx4Szyg+PfDS3/HDwG+3i06fBvrc76fBhgahAN3iu5ORERTXtGX6sCSBGmtu13t/00sLM6YBfKc8ICXCnLb4JXzlFThXvIAzfN3a7/pk9n386msZE42n/SjNvnP6HVU+818P4EbWC97Kp8LObUUVP/po0TPTSx5pBFAB0TPA6L/jScOd46HRkls38qKNI33O5rcC9D+LobBUacpRWpHWjFbOY8yWOwlydm8i4jkL2mWNP7OImEGFkCAIA+AEB2oJBQJUBEjrbgq+FJelKj0wn5mNvY+YKyVHBnf9eO+FLcTPlUri6UxIzgJHGEKAgZSW3Uh8ySheCt4ShNxhiA9mBICZakV+3DrLr7tqpXvSQhy6TzoQokP1Pd/dYB5zn9P0oCUukh7ourMhoXdCIwgwI8EqAFPLOkIQQ+9Q8XBGX73RiWb7IOqtw9jcakStJkA8RKrpRme/LsmvLUlvOEaGR2K8Oi7AvhLz84sGo7bys761GVvbWwqdngIAKLC0FEy3uE8gxDLrUUm1TCdkdd2wJPvT+OiDR/Hh+/dicWk2xidGYnNjQ+GsBmcdUrEAUkbiy316iQ/JsL7Xjg8/fBCVkYmYnl2QlMpBsqOKqz82NnZE6343yixhNwlFIw9YQS+4Rc/spMeCFe7BNgNGoc7o7h9EdQx+knQvQGZwr1d9bk4aP1LjycIUdhekwZqdno/pqRmrMa5cmRco0WuhIelVODkPmmO7AC0aKcCI/Ux2d1BBoJrqi2GBtEFZv5zehiyqK6AiNkXlUgodCVDUB0o774/cU0JgoIT5AUPwLr2QVPOUp97YL2AklrDqQs/JOxk2POar48j6SUyup0XcXlBCNcSTwtRnfwPIeCjLmF5KPwt11Lh5IzN1rWi04UfKg16lV/mKpzlUdmsP+pJ6B+kIiAMeJvwyHr9XGPxQu0BjO+STnj1IqGs6zHcWmgkZgUqWE9NRl7rRcx0s8UdWabCgaL9ECk2g7fM3LwiglXMxn8QV0UD3IkaCZkECmMHUxsIkSXDN1a3JAAD/9ElEQVQqkQlvK3Ljz4RECsANFRAQE3DSkqvgAYkjgYEHDGAOxytnKtQcDEzGIx0wsP45HipM+s0FIrS4hFsWpqsB/hT9mQTjYBWOngHiPMIqJRzCRqqhsqAr934VcpOqk6wojgeGEYNQkRWB7sUwuiWP+pMhrTK8V54Bfr/HufLrU7sFzimZiKZKP2EnE0vKFQCVA4SejlbbU+XoCJQZ+UetLRrIL5W31WrH40frcfeTBwYSdKIsR79y+ars9ViYV/df0h8qhYdPHql7v60woF9/DA9VJSlWPV2OrjqsRtkBouTvvXfvxbu/vhcXLy7F1aszkoTZ94PFMiOxV6vF1hbzew8N7tWxCYc1xCY8CovTord21qN/qKu0bzg8ig5W6O0R6KqM0Vdvbu4YpBPosneUDasaL7EQvNBoqhFqHUhi7xHIsn3oiTeI+srXvigpecqNGQOFzNuGBziAFvognT5Wnm/fvuMGozI0KCAfEHAPCsib5h3KBL7y4CT51zP0mJmZUQO3IDe5qpM9QpLHkwddpgWvwgbo4A1IRUGTzwQs7gWMLvccHDU/QQyKWxGiXin5zKb0q3qSoAP4p2qjjKMEadKecUKrFKQIDwPPsiEWPUje64XTIQ/u/TCPu1+8MsCMlH71IhgMVQMFH1mVQH0VTUgKrFxrihcbjBeQtsyXITajL0y+h45Oq9J0NneZe7ml/jF4SqCkzfWSNCu9qgzC5HxWLq1D9+ZIevYBE3yHftBK7s8x51OJ+MwM5fzbzG93UZjPMpEOCSJSQCKUpQMIBtH5pieiQ4rK7h6AjOUlBJP0LZd273TxPqUj/AJOEJhl3AxI+Sy4QzEUhWv3qfc1wKppZeDQ0rcYFlO2wDAcEpv3QwbokOTwVzCwonIYuAMcnQfyowri5dUwiAqfZ1ccfUPKcJiyBlG9KxsTct+vSsmUMNjU8Zj3iYu8ShJQ2nRjQOIKbVI6TN0fG/i70pjZMn5FYb/o4JEa2bgG5mC2BJZd33AGULHrGAMkqFmYbtZs5nQwgDOXU6cKY2pyKqYnOF2korzmwpAHjx9LAt4WaLY9wIoKAckbyRn6unFUHmmoHjxYD/aWnpkfE33VHe+ceNm1F6MM9Ml/I9Y3VnI+s/JSLhpivjCr6haWphRPPe7cvS8Aym1NKRAWeXhpdLtlSdz7YNjAI1wBGColcXZjc70WnU5TPYMBAXRF77sxqnzu7m7H2tq62XR1fVNA3qY9FB0BefGL+O3RI/K7ZckbwOK4J6RkCM5vWL0G2M3fBPTwCItdxsbGRBd2CRQnivcAGNRN5nf4UAZegFfhUxp6eLbUlcIP/sEkMjwboNk4S3wFiMI78MOxGjkG6s6ATz++lTycajaAGoZKA2944FfxG5hhPyyAprKg14h+e3+/Ib5JgYBwraYxaIo+vfSWigU3haXXQn32GYqKg6mn9CKYe76524w98V+WkYziMxATL48QsnjP85kz0qRf1mu/0FOW7ykCEldXIuoS9RvXGOGJ0uCBymcihS4YgJnC8wpJuSP80tXzNL8zQH+WBsbw4gsPuiXFPe0GwKJEIJkuvsX4VTJKcorfJtHMFAnYfm1C4kaMB/AB0jAhBanXdLUAi2ROJFcVBYBvAKTrRcsO8Ca4A6RHCif1gCpwwpW/ZHLAn8qDIXy+yU3BCH6nH+EyA0AXeEJhphoDAM/pdeixU6dM5NlV5DbzDI04HcWbl+sepvTsC+LBCwwEs7nyKCwkKUvjqQZxnlzhJEF7i07uJQUWR96TP5h6YLAvmi2Oym/Jf570bYAQHSoj6IQL5lU6AXp22xuWlITEwqKL9c0tSbbbcn8Q7VYjnj55Gts7bD5E+SZd0YdT1EMjAwbnkdEBgfVO/OpXD+LJyqrir8vVSYxWAfZeAWNN0v2OGh5VXmiqdCPJNiRtvfPOY0n3krTVQETvYdQbtbh3/57igN4H3rWOQThUPjSE0ARVAOnjiK/d3ZoagV2BasT160s+ZWZmZlz+2eGO06lPY3X1qdUcG+vb8ltsyi+A3u8cmLbzi3POQ4VNlzjcUr0HlnOLxM4roMWgIJL4wuKs8jQg4F+Ne/ceOg6fhC6CYJ8FURNLBtpTPhYm9A4JEZ4ojX3AE/rBQ5aeeat3DMzyzTwiS/jJ88mTfLJfW3gL9w42QcngnLzssEVD3NJgeFGM+M2NUVEvaES9e6As6g0v1deVnleejpMqG4wbJaWF/DWandjYrgeTjeD5/JFm12Rbf9FzSsyZobO0uy5m+rNeZprdmMrd2VzsAiuyoUPFWjzzXWkrv+U9vXvdw7eymII0z9W8EIDOrCIxAkpIDar8vUiNhXSgzzDDSQ+MCVMk04nW+s8PSZXCA9SxllvtDpmcqTt2TGVU5eyqwAAIjkXCUGAwoFvyopAxCdJFGsTMMBDA7FkaskgL3ntZUhbzT9U8yxaVQAx8Uhw/5aXEZigKVt9lCQfm9Llzcs/+GEyBA6w9Pa9wRyOARKrURZ+YemRsMianF2NsciFGJmZidHI+qhNz6obPSEKpqhs5HoOVaV3peitfTF+MgTjhYM4+SS1DkuLEbGY3JWegMuCeBHN02+19SULKj/KapNF75bPKKkOAUHRjVReHfAqXFJ7cqpxOYkhR9cfc3JIHDWdnFywx1Wrt2BHobO/uZr5EnkeP1+L2nQexXRPwKhJKiorNZkWzMxMxMTLhCr+2vRHrkpab7T1X2tGRqrv+ACz055it9n4rWp2aQX91tS3g3IstxbW2uaYGoZWzOnY25Z6TzukZkCkkNNKiMnMFlgTfVcPU2lV6a+pWt6JHQEqjxVRADpudmR6NpYVJgQvFKtr0n3qb0Z0d9gsRyA4PxF6jqbRKAt+uxZOnKyqj6VheFshPTcQsG12xlL5XDaRAS+1vsDDowvKcyvVEYW3Eux89jF1160fU8DElkV6BjWhuUBQvAmL0BOAPGlSDKC2njPdiFq/Co6ij+A6IAuSehiYa6BUORW9AmTBxk7yeRveqJ2dgbXeAbbrL3iIf0qlixLkNM2KYrpZWPTLxnsGNhTYssFEPgSvjEfRq8E0wKIPZtsFT9ABo8fpavROr2019V34Uvlk4q7VMgjRpTJPgS3rJJ3nsUbo5YUiZNm9RF0t/GLnWoxpB1SmnQ492Z7olnb0SF1UcrTPpcyOAQ+IqQ3r+BlK8IAMBYLICTGUBNSwGkpgsEIgr/58h1Nl3/MCEYkAYKt/gFEYVwIpRkaDNuDAEDF6EY8akxXUXT8QAQHinsJBasEjQSLSWmgFrVXZWqrFBeanvZWDOo+UCXJgDdQannADWSMcAtlt2xYKkS6PDCsWWQAWQzq1DWXCALnQoJqfmY/HCS3Ht1pfi9S98M978yh/HW7Jf/sqf+Povfv/P4pU3viE3b0iCey2Wlr8YC8tvxMT0tahOXYnRqYsxtXAtZi7ejNlLN2JsbjmiUpVwxwAhRzEhYZ5Ieu5ER+mgsUJ6ptEBNK9fueTVbtCM7i/7T7ADGSAGcIiLXRn7JSFdvrAcb37xjXjzC1+Iudk5gV4zPrn3KO49fOrwKYzNra348KOP4+nKRuyoK4uuG0lyVOA0UlEYl5bU7a9Eq96ORq2lepNlyawaZjygh9aL6LRYgl1XvTmN1z53Ib70xauxOD8p4NyOzc11r6wbHR1W+AzEqiiUR/TsnJ/IkV7HqpAM8okjonXQ8ipATozZ2enGr3/9JN7+5YP4+ON1pZNGQADcUkIRHCQx05uYnZ2OUevVx6xPhZdWVyVdb266gUCffPnSxbh65Yrt8uJyVIaGRYIeNXB5SILQxL0nyp5Gm8Ur3pwHDoSPDUDmYOPDfqdt3uOZ/OAC/kxJ0uKIe2c0cvA3dHKDD7+KF0tpsgTvc0M4evar5HuidQoUBsIOftIlhnqh/3LH4B7qLnbqg5+wqMm8X4jAeJA9RCw1syqSecdMFwTeRU6AkhsZ4qdXyO6A4r4YQgPmJNml0gHlGNFQvOSdrJAO/afhcN4UBuG47pM+nNgFlvTqzn7BAAdgN2f55FvxI2/8FDqebKn7pb8XYeCMZ01Shn6a6pDs8J/+6Z9++4033rhFJfH0qc/AHEvS3G/XVNcVXWltyuuzxOJt6SaLLpnp/B0vT9VtPTpQt/SQ7rkAcl8VrLYXO+o6PVSF29jdjwEPyLD3g5hGfss9hVnuS20o9W1UHB8yqoIxSLDlZxGf3QKyJMzp5D67jtx71ZGMK4mkVMGMgpbUQMCyuPPsiHbTwI2k6h3gVGkBxampaQHupVgWsF66ciuWLl6P6ZmlmJ2/EIvLV2NG16ULV/yuOjYbI9XZmJq+EOOTi1Edn9fzTIxNLMTEzGJMSsIdn5mLoepYnKrs0E/OLM3HkKRT9LoA6fsf3lMjdBgL8xMC24UYE8CxJebObsNLb2nP5gTaN64vx7SkRCRMl43yCuH71csZHxmJyclJV9TO/qHtSAX9qypfve6KjArkzp373uOCKkcXuScOYlHd/uromJ7VGApMq8wUUYOg6uMGIQc1GaBkhR1z2XOzofm5sVhanJCkO61GjcE09ZLknkG85QtLAuo8LSYXtxyoQWWGDNPpulGT9LulhuL+g02laUWADsidePYGA5CbW7V4/IQ51mowmqi4TmJR8bz+ynXvGcJJKvUmEnTLOuVUafRYL4s6qTo6GhPjE7Ewt6AGohO7kvI5JYbDD9jKFDeNvY4ahlq89aXX44KA/DRXZohmsFlKekjFDx/ci82NdbFOSnsGOjWOw0xFFG3oDZq19MvpgKq2cpPgTVjc56IhQNTSYoGQKU0D9DwRNizKu8KmMwOhpXfASgyRwJ31pQyfhozwh0Qb5ppTD4iLwC0cIbGK3485FUb1n8akJfrtqWe1q94R9MP6kAQkY/1YtET9GFBPRFXV6WSPk+pwX8yplzM3PaayUF1mvxwkevEfC3vYXApqAuqZFy6iEFlSGOZdrEV1XeQs882DrnabVyw9FLbdnb7wmuL5p2MgYbPYaVMN+/e+973/8dGjR5t6jQ4vCZvW5rcC9J/92Z99+/XXX//MAbrb2nPmKQgTTNRPUE5zduWdGYGnEqBV6PlCz5kfBsRODuuSmvd1lVQqiba114wdSVwP1+qxWRNAqwA5bojuNZUf/Z/1s+RYjADhLHFL8oYpk5HppnKOnbraACmgLUCgAmDcWJC+fBLxkiF9yomYMjddKaQcGg5mcSiNSM0wJDuUDSs89hueGJ8UuM7E6Ni0QFJdZNEb6SN3NxPDy51XHyHJEq/C9rxeSbJ2q7D66FJaomG7SnXbBGyV0arsuGhzGOPTU/o+4KmFH925K0l3Rek7iisX5+Nff/sP4/r1i1YJMOA3xACg/FyXhHvp0mJMTUwpj1RGos+uolUWegsAMDf40qWrkiKvxI1r1+LC0oK+Ibngvi/qjZYk0x1J2TsCPmaQsEnTvk9PORBN0DkPDLHnB3N30XlSYZkHnQfVZm+Ge/FPR/Sk9ZA0zKDi6WnuLcIilF6BRavF/hmocNRTYS+NJnsqH0rabfhorzt31+LRw001lCeS0CURVthXulf36E8JC/XCviV2pN0rV9XwVQdiSmXEdqJbO3s+FmxhfiauXLokqXrIU+9azYYao7ri7aj8OUV8+Cw/bOvKjnlI4aSPlZj/4q3Px/TEtGomYxSpeqOXAj9RxPfvfSIg3zKVPUMB0NPV29GWIFgYhAnUhYAVJUP58J3ygUdRr3mbW4ULT7r8HGZyb75LW0reCcxyqGeACuHHPUqDtr7TkChMVBkMijJLxfHTEFCxcAOwI7BYiJIAta9egeoZPSz4AYFoWD240WH20gaoEWQUH+olxdDHoiclkfoy2M8hEr0xP6NGemZSgoDqsPge/ofv+4ZYhKVeopKcs1mcQtPMP4Vh9YV6LUk7qJNcLKcyRmvTyMhNIcgw2PkiADpR5nkbEwmyFfogiKPXpSVRBm098csk22GR8iSm5yoW1nMY/VHMRUtNF0+FzG5tHNPEAA9SmifRy3gOpiMrgIaCUJz4KaVhBoHgTUbwmZlA644ags1vPDos0D0+1L0A5hRVhhiv027EQafpRuhQzwfdZnSaO7GvBqnLN0n2SBIVuvjszYCVBDoq5kb6YOSbhQ5I3r26GqBlAZ3UOzIKzjeBs9IHMEIxaGnbQ9plXdaFJNI3pF7AZCxcuhmDlXGHTQVgpgXS8tRkVW56fbJKo9GR/341XhX5z/0nkFiHGRxTvPCQFw2IaNDtJJRWGiF9ASDGJD3OzcxIqh61tPnFz3853nrzy/GlL30pvvzlL8cbr78mCXeO+hscUnv7kyfx4cf3Y3V1S+EMxsFJT+yhdqg1otkCjI8krbYtgddkt3f3xNzMPkFNxHL+oZxp0mJhyYGk393Y2txVOXCyDFt/jsX05FzMLy5Ysl5eWlK59cpN3eU9PTUSVVXyIUldY1WmBkoQEQgMDyO9n1h6Z59oehSsWqQhoWGBX6Ynx2NibDzm5ubtl42lLly4KIlaACx+efDkkVUrr7zykhrRQa+6/OCj+/G3P/x5PHjw2A0LOnZoCUhapXQEJeFFPdPbErBxD4Ghd9I9B+r4zn0CunhXzAqPeq9mgRPgikFY8JJ/CS6o33JmUX4jUCRiGhOHVRjuqQeuRwCs3HPv4WS7RTQSv4kvUWmMMhVSQgCSJitBkaptRT+uWZ8JmN6l6o3A3qoDhTOEgKLe7cz4YFxdnoibl6biwrzqhFgQPT7oQGpJXm4lIP5TGuC31BWfBS33FGv2IKCbyaP3xhELYTQ4wLHe6rsHEMEjAsAJtOahoIuIWZCfUJ6/OW9+05A0KEmttwT9bZnPXIIWqB2090QDgBUgEYGgggwENfAWZE26JDMVb4r/Iixv8C/3SNCoOE4P1TpLekYn3FA3dmN9Nx5vNGKrzkg621oOqwIxcNEnMETFgfSV0jJpoPA97UhBU2FSojn1yjCkWLrTpSRDwYpf/J3U0Y3zAZOSSFnQgtTgSqEKkisR6eYdpSQgaY1pWQNicCRyS7uScHzobdE4ISF5AIaKwE/vS8YvoyV9pJ30WGJROkoe41++s29LGCdUMeWx3dgTMN5Rd78tUOpVw3FidVBdUmGT8wkl6aktcgNw/aqAbXleID3isJxnsUimIfOuJChesZPA2g6K6Wg4YgbDqMB6ZmpO3f65mJ2ZVp4lAYtWKX0JZOv7sbqya/005zAihS8vXvZMEQBvfHxcIDgRk+MzMSmJc3xqPKZn5qNanVLPY0rSvcKf5vRzjvuf9Tzj+bmFWFxY8v3c7Ly+TUjqmvZ+GEhuDGSOT3A6eJ6u4iXlKjPTX40h22Yyp5fKSUVmety80g/w1/Z27W9xYVEgO2yJcG19TWmfM1APC7QgTVddenpJbKGKHrupxmZfDY84Tg3yYLz5hVcVrhpNVByiV0rRyYsIFHfvfayGbC/BjLJ1+cqNeMZHaJlfcqYOjQA9KiRYeJV3SJeUN7yK9Me35BcEEHgj+RzrcvS7kp+zIcaUM2AAaVJh/wqfcQgk5xH1+ChHCtw/NfiklbgtdYv/jzmncr9lIaYrIYdB2lYTdQeqHdLA4DiSPr1bBJFcCYyKCQGCjiP1piIYWpiuij/YNrfoBfN9YDD6JeTQi6QMAXHoCH2UYmWJkizyJB51Ofs7/Ko/0z1pYrdKu9/rkV0GZ/7/RoJW9G7BdSXzCbQFQUxE/fytoM7Z9dy48PFXWEDWE89hZApbhU638gCVhbqWSNDMt8UPIIy00e0cqKvZVleLA04BpK4LC6kRfSZLfi1tKDH4bbclpcm9p95Zr8lsDpiPZ0nMB019Y7tH2W5DDUYnjliifIQ7ATRzdU8FAGJEWsZ+MUNKACoGVZweKpelDRhFzCXpgbwwwg/uccoHp6FgcENdQsIwGMrSkCHVMKjF1V04BX+ib+SnlxH3fnVB9Z7uJeoFeBMVx5QY/saty/Ha51+OSpU9LQ6if+goxiboOgoQlD5P7VPaGYCiEXVDpQgUo+O2JMatwgeAcuqf0qzKgMqgqq797MxiXFi6FK++/FpcvnBNLNkfu1vqXahBQOU0Mz0VVy5fiYvLlwS605LIpyWlTgqUp2JmclYgPxvT07oKCNFVz0xPx5yeFwXAM1MzlmbRlaMXxg6ph+KFExwjJWmfwc5rly/E73/9X3gL0EE1gpOTYzE+OSKAU8M5RF5FK4EE/sn7oLrU29uNePvtx/HzX9y2BLgwPxtLS4sCJlYwslPeUGxubMf9e/fNW5zYfePazbhy6bLiFKgAxh5MfU1+FxXmiGirnosAFPIBfBSWgUV3mDwTUY09+lsIqz/CpoKTBu4xBmKVjzf9UlxMycSNeb0oMyRn+BuBIf2WUqSDkMlwS5uSM4ILfASQ5XuAEnWOT1AfZoVoVQ0Fy+xFW9GZQe5zFSDMpZqqdHqAXvEi/MBHzaZ6lqiBFCb1C17xlDyFyVjRqFB4dnI0JseGrdaQI7nVFYblkTBdFfI5ewvKk+t21m/Cdv5cx7iRIS7llSfnMwORE+WT+ugKwRvKgrIpngnLvp6veUEALUCBIVToEC5pTpXmfRLMtPB7bvTOfopCkBSIpGpaCgyOFYxCM84x2OYu2IFAmV3PJJFld0ytVvckOpJiGPxq1FvqMu/J7noeZl3dbUs2hwnkrQ7T37LAxfICVBWmJAGmPTF/mGXfJ8zm0PMJgLwvQAaMBXpMkLd0wuCGbF8P+kWkg5MYUKLF43QAqFlKcyE1ybIxkSUF3utZLpX4vDf/KR+WBEwH5Zf3fHdgvNf3ggFdQeApOe1l7hJfFbegQndD0VIe0etWBBCA9usv34yvvPl5AWFVtFBjftqf+lhJJKNIYwpVfYM4FNif0iicdC3hIMFRAdhxr1e06lOjCLWin57NodwcKE7SJNr2qYGkTNXazE4vxld+76349/+Hfx3/53//b+N/+B/+u/i//l/+NP7tH38rXrr0sno6Sqfopg6x8oIngb5A6Fh5QEXTrzwo5Sp7VVSB6YGcINu5wiORkWGXHcnjSWHRkKmRArC/+LmX44//4OtWdaG+Ioq52UmlS1KZAIi9N3p72VxfedVHBWmd81//4JfxH/78+9FoH8ewGhyAhU2cnq6txe27m/Gr9+/G27/+ZTxeeSQAaqqBGYlL85dirDKtMtyPmy9fjK9/84tx7cqkdxBEd3tKwyt6J5cmGIMH6N895RJeADwUF2WejaRKQ/xIflMyHvB76gV0Z+yAQLxKUFcG3tgruttqWnDIxjTplQKBKVY8Jy9h3TNTvKWUzRaoPti4Mh7Do1NOP+4QhuQ76zR1lLDVYISEDpcH9VUWYeVAdautXppaEjVeTD0VhxxZpHA60JMTL2MC1UrShThIUS95V/rgA5e48sfy8D7Fl/KMypz6j1vFzZRTaAb/6I2swoGOAn2CIE43dLp3jxiPTofc65lP+KUB+qyNhdTfYkj1s8Y0kP3nVXGoq7Pf2jWBiJAydYGarMU7Pvo9gEwFL4wLBriAwFn17UaAcdJFcm2psPdjX5VuWxLNk9WdWNlqxnZDTAvAqYAZXPIm/vLHMnAA2S2yfq191COcLMKUNxWuyMHAB7M9vPWlN+DJpoI0ooYADih0JAc27OFer5x+JHAqNwWN7hj3jHZ74r7us8up/NjqXs/kibBLKaS852q6nJl8Lm1Z2dLfueG9r3KfVD6J3e2tWF9fiWpVFU4VhFkGbBj0zvvvxMrTjRgfr0qyrFg/uCDgmpqStKn09ROHGItG8VBJcbNK+Lp3N1rulYnoO1ZFPPpI32isppWmYflT/k5F02LlHYekjlclIU9IQq7OxMggi0REk8EhBYduFgmfSqIKqXAGjwdCdTYOTz4RXZ/KxZRoCqs21PCxEEL8KWZy11uWRJVb11KOsDblkN+OYnZuOqZnpmJtfS92d/f9bXi4J4Sp4ocDpTf17lT6IWaROIy+2FHX/O79B27U2Vjq3Xc/iR/+6Jdx9x7zsU+ivteIn/3sTtx/tObjrEg/+2yjqoH/JsfH3AsYr46Jriwnl4QP3WRIqYkpw2ZUDx7cEy+3VHhiIpcv5WgOST6CVkojZU79TCDnOfkKQ/FYbSI3jFswe+qM5+AbOEJlipSb6hVAq5i7L8+EjSWNuX81agUGqHN2Tclv1A/4nTD5hl+PB0lqZ1bVfrsRHeWpsccYAYcVMDsjy+lAAG8+VfweM0K14euxxyHYN4beD4OIQ2KCWfV4lmYZM2CAnIFCpUe06GXhFFufQgOnUQAPLaALdOUqIYiZRORT0enqpNjQmNudTP7HsEL1sx8k3NjYiL/+67/+p6s4fhek/99niB+GA3wZzkrAO0uVKcbz2ZvCiLBidgOzmCI3W6IgYMgsaMqYf0i+3pVsX91E9uLQawDoyVYr7q814tF6PbZrkpq7AmyB7r4ki41dvVPlgjEHEHMJTHG02weSsnAriVzdtL1GI3ZVSdkFje8s2uhjapEK0dOeJJ0cKW6kbFurN9hkScyrdHiQT0yToKx0Y5Un51u21BHqQfbTpgTb3zS8//u+lYDNFRGDaYJMlTs9ZSVgNa5cmY0rFxc8o+CnP3/HlWNsfDhmBVyz0xMxPgoIiCmVRgRxS6zKH4sD+qiM+lmPzmCh7pGfrYMXEPWo0WSq4dGprvDeSV2WFXqqjMCmwNTJUu+iX9Iq0wz7egX+fW1V9l015B+qwb0nPweimcLuER2FotDx5FS9FaRFxdwbhW5ccRhMRIYTSZ+0jAAA3X4aEioldIdKpBsfzFr59p/+Qbz2+g2V22k01Xvo7rPzoRqPcQZx+0SDSlTU7e7vV3pVVIB+vdE1vb7z3R/Ez3/5oedNK+WSsllefhr7Kv/HK5KoP/gwfvn+r+OTB3e80vL0WOAhaRmpkZNXUOsgoGSXnbxRamkQBuDjBF3KLXkfEEEnzfRBD/ohmYqmBp+Sl6CGANN5lV+EGIOuJGvm4KMDZsEOqjrPTsIl5Sua4c/lAno5hARpT3kUEHKlMSj5CjDG5CwlpYV4lRHTGL5UvNZhH6guqj4A4qh2DO74VTTExz83GMoLaSUMepQGYb7jEKskWVVS9HAxZ0u2CSgd+xsD+Ulb0Vj+aKzVFVPYwg+nTT070dD7mCCoOe1Y6E4DVkIkdHj+poz9BRhYQpk+48gkKgTmjd8WGEVB+wHim2A8p/UPxtQ3PmM8EwP9swhuHbTiMLjoW/2wN9Zq+3F3dS/urezFuirWXnM/tnZqPql5c2tPzM78Z4UuIGARCpIMk+kbzUZwbh8SMXMtB0dGY3RcXeKxSTEso9cUOgwupjim8jDVTrGqwAEt38vgzg2KK1Rhi3xlPshn5sf3v4M58/eMKd+VFmaHbKhExsZm4tLFy+rWT+l+JJYXl7yijZM+qJjsk8AxV6c9LD4YVoYF0ErnicIQ/Fo/SsOTy9WRcCQC6Mr8bhFfpSVp7XRedBxX/gQoJ804OP5YtHustKDuyQUaqg+my8lJTWXeUOIEoscCgNMRgbJ6JyrH47YA3kvSVSlVNj3BBkwzEoX7lSbUJjnrhdz7v8D5QF3oYzWspwKMHoAa8roPTEWlAAE6SYWK7+LSTPzpH30lvv3HX4uLy4squ5y5caDKPTwyJDsYo2NDkrbHRKvhGB+TlCZU9f4qusKrA0MCkio0PpZUXIkvv/WS+Oc43vv1/fjl23fjr/7rT+Ovvvu38et33/MAJRsY0ehYYlOaqAZlOQEcNGIAMKHz3cBsnuGB0qV8mJ3BYimImAAPQFtqpCWRWyRmhaoiSf4DfJjqyUEHB+oteoWlpFTqjOuNCiTBERJlvcIAwoRL5OduUhcOWGIS8JCic/yHPAB+HigXQDOI7iXigkl6pKgeWSi1L+vGSb8yvDOAVho4kYbqwbOcOA02xSOv7UBphUaedqd74iO8BGnFr7ynY5xzVX55r+9y5Pipu7mwjLqatM9rEedzNtn0nRtSASt/SsXx2muv3WJj889SxdFFxUF0IixXMyoMUbR+pgzvuPDjXj8nUfcUll36n4grID3ar8dxtyWptR1NScLra9uxttmIjb39aHTEHOIjA4J8cOZZW12nJosTWt2oNTsK4zimJ8fiAttfVkclSdKFYvL9gLt1xMVpzBevXIm5ucVYWLzoOZd0ofhIxWdAxyoXQMCMc55mmIeBEHb2YkaFJWhXPJhLV1WCsrHB7zlw490Z9fXMTWa+eJeSclmp8vunDRIryWIrUGawHB211fBwtNNxXLvKvOXLAqBKrKytuXFjC9LR0fG4sDAfVTVGlvyVMNWr2Ou246NH9+Pj1cex0dyLO1ur8cnWY8V/EtPj6rYjfSCluFKrC4q0rF5cX0ypsVQanSBlE/HxlPnrT1SKXSVuQulU5T3uyPVOnLAb2sFYRFM9QJUXlQgWGeitRu8J8107uqpBAFwAK8CmK2CjdyNAP0YlBa+49wCIJZhAcgDJ29TqYUj0mJmaisWlOfUs1NiqZiBxIcWir2RxU1UN2dAAA4KMFxAO9JZkrVwxuNiv6sE4wo1ry/HqK1diZOQ4Li3PxfLSBYPG6qqEgPWNGBnNrUjhA/aFhg/MAzKwDP9J525tW36eeIpc8sGzfO//uqqRUb1MNQkzNxLImc3hbr/KGpfmR93Rm/CzASgB64yf5IQ8FxjmK6+Tn9KNQVhhpbSfFkN6rc6jcXYECl0NyOF+y+rMI6s49tQw1BU3/o+D03gYdIfG9MwQjLzylnID5FVZy+l8LfVgCRMVB3Om5yZHY2luLDj3ke1Mc52AaDDMHiCjyqOkZH4KF4GDhkldOuchGzrSrXfwg9KbqkZUYJk2soDJtIpPJKTMXHxd7v5/UMXx2RsKHF2Yq3uoHisl5gR/c7J0YdN4uiJ+X36SMVOIkO7ewHgqTFrJnDGQbiAqemTcutuid2Zx/Nn2CKR7otE+8laHjdZxXJifijdeuRFzU5Pen5ij8xdmZyVdLsTi4lxcu3Ylbr10Ky4ieS4sizEqQgpJUxQ4+XDcRSJliIfJFWZoSx1ZITI/mSHSl6+oODyTNirNeUi/Cbbl47PvsxJ9Gpgz7CSIvzl8WdVEttQcHZtXj6ErIGjHyup61Oqb8fjJitIKmAkgtuoCVphflUBSar+6hr3CO2afKJWxtrMVd57cjYebj6MhaYzxtGvTs9HXVeWigrBHc++k6D6iIkJy4uRqAe7pqApIErSBBIk95YSeUwFuD6vAlMZjVbGj+RjsnVHa5bdbix41Cj1dpa0rurf740C9mm5NDXKjHe3tTUnMjD8wGHVqdQl7rzA//bip9wKDHklTXhEqGgMAAJj15zKeUjcwGgtqeL/4hdfjX//pt+JP/vAb8eUvfT7mpqfkRb2x/Y5Ad0gAPhKTsujvPbA7kAO7fb0Vz/yA737+44/i5KA/vvHVr8Uf/8tvxLf/5Bue1dFF/dE9jNoe87AZk1AaxKvmFYquSI9uUtqEx/W+LNcEyuQVShI3XYEg2wygYmC1KNIy/i0902Bb+lUPSGFZogSsVEKd1l7s1dYFmjvy39R36gsqilKCTAMYIzXjl/fYnBVyoPsENPsROLs3hDs9MxjZabMYqaW46rYM4tMg4s+St/iRRoE4UupWhPCq8kgPg2zr1uBZbn7kNMHb8gPdyCserZqgnikOgNYzM+TPW4kqX6jGoCUm8UKNr+hicEagKD4mRpAW8gu9ynievwGzXog5IzAP+leCSRIdy/uCmqU5d2zmVChFwWAJS89FIaILS6bEfdH11ZURf7OvGT3b2bnxkXj91oV45eaFmKTSSdIaUOWmzYCJqIR0sxgom5lllZ9aaFpShVEu0jgreRmeMz3cZ1549g1p5Jvv8x0/pNvyG++TEc/D5LlkzrzP9D9rS+m5NEnHjN9u9PPSdrlDqhgbm5YUNyWgHo+ZuTnZSesFmZ87P88UtP6QsBKDw0NxrPgOUZHoO4spxiXZfuXlN+IP3/hivLSwKOA7jY4q5Z5Akt4QrMVZegBfzymzQnTtnYijnr04OPpQOazJjSq2KwEqDzUAfZyFqApL91MSfM+2Ktzmoe4l0QyzYbQkW+E6aqd9gTXljhqk97Q/hvo4rUTSuvih7PqTcUD6RM/tejOOOgIfSWeilPMPnZnCaP2lHjnXEv4ZHhyJqepc3Lh0Lb7y5pfij771B/Gt3/9mXLlwWfwpd2rAmGKGRD04rFjVMh0LANhOU+J8bG3vxtBIX7z55usxwQIO0bMqGk6OD8TCQlWljI4XSVyNkdJY6nABLfdyzBaAr0BOgMM0RSdQpixjSMyVhp+DjdudllUWlkDRpYJ0iiNnH8hdETbgBagfHewbOOv17djZXo1abUNguif6IMgVoOuyybpFPeL+SODLdL0z1YpomKCdfAuw0VDwjsbF+9YoXc1mrq4kcwfqPTCtNRvHTFs59ZX8ElSJD+QPvXk2YMnDpgTfXe8JQXTRP1FG7wkLyVvf7U5WyUzBDRcJeQ7bbhQePWD4RM+4cKNGXviqOFkzYfXgCzAvCKChlghOi0ZpQGXelkSFMLJ9gC01Qu8hLF1fN6d2BfHkXZbuqwFO7kx0MTNdUZW4daPpX+8p4GN1CXlS2OgRF9Sd/cLNpXjlOntCMA8ZyUPuAEBFddojhlEJD6oS0d0foPvEXOKBEVGPkX3CQqJUOkiDLO9SyiGV1GjyqW6cgIUKZIlewJ8LctLACPpHroo3+D3/jsENFdSMRvjkB3/PmKQMPRN9c2VOC02osKQPNQQAURmuehbBUIXN8Nm8aFgSaG80G02HsrQ8KoBBH6yw+hQ36UMqk1+603Pjk3FzdimuX1iOty7fiM9feEXScSWOEbOV3z7ROgR6R4d3hFsdxVt1Ak+tb24JC4FUupPqhvdJUu4VCCvtKFLoUpKHYwHrqYCVhjCBX5XS+WKQSY3pkEBREuwpO9cpjVQ8ytt6dGgvP/161YMuW8DASTOnsIbCLsnvaZoKj8FeaIce3ORSPMyjZs7zqy/fim9+4yvx9a+8KUn4ssCVXkWvVUJVdNTDpE9CgXK0vDAf3/z6m3Ht8mWFiUBwGB01KKxOnJ+T9K/AKVsfYlwUXw5yYbJc4RsGrdzFJq0udv6lMUeTL2h0eBRtxkgauwLBusAPNR970nS8MOSAVa1I1wyEHbPZV0tSd13l0vG2CO29jdhcfRCrj+/IfiLwRZoGZFFZJNgilQPMXfTWAt0eNUgGQwE+0jX1mLRy8K6laPE3G4odtpnaV1ca95XqE48JdQTOSMvM0GBbgXKtAnXVh0mTL9GARZU0AQZOWFc//psUeke0PBs74XO5tz5ZdRh+QSzzgLJ4IZfAo7VNHsIIdlVmZgbXjxywh8/VgKu+57xyZsbIWlVUFNY/0YBzv6s5L/HnaSgAVySzXmGTdFjRyFc7FPVgVoNVvpTBr12amC4ymB7n+kY9tnu9MOjznkddPFAgHxKSY2p0IG5cmVW3diJG2dtALSkVuwQ1A5yfAXwBlSRKGAH/OXOEuMuwM408O2UkojCZFjGgKhxMjoQBE7ugZCl4bk0S3JbFwu0z5u8DZJ5LqSrzmm7y/fm3/J7uk0HYe4Lu+oSXeL/9y/fi/Xc/jM3NXTF+b6ys7EjCOhIQA56il7hf7OsupERFWFtArPD1vSLGn5MUfnlyPiaqU5KSyRbNmn49AotTwkTFQXpUUXqqsqNyxBFQpE8Vp39CFYnd3nRP13dAIDkmkB7Sd9Krdwd0OxVn6lrLgbCkGfTPxTjogvmWdDI9dT9AulkYweIcGn1TnbizJ5R0Skva4U1mNyBFEhY6+8nxiXj5pZfirS9/yWqQKxeXYm56wsvbh8U/SFnj1Wq88srNuLB8Uf4G3Uhs79bi9p1H8fHHj6O2J8BEP06aPC0u00hqyhRjkCrRU9LguGF0mVG+AmynH0O5+mLJmK0EWns7Ud/diL3d9djbWY16bc0nfLN6l7GZAwC80xAvsvOipGXx4jF7mzR2YnPtfnzy0S/i8b0Porm7pR5Hm4DV1sKzAnmFQSr7+mg8VT5KR6olkH5pUGgAEEQOPN2VBqMlcKZhgBdJdkr3oisALjp4IJ+FX5SPsghgmk/5qUwoG1Q1WTfJK7SCJrr3ZwBaN7qaLqaTeMF+MwzzAmUrD4aNwhQkhaq656E00DX9pV+u8Noznp+TIcsvxJRZRfYUaV1pIHy+J1lIgUk8CE7pJqjJ+hmXEF1XwJkW3CULjOiVblm3b9DDFhEibTMfekiFfm1xPC4uIRWrg81gkSr3iQCDKF0weKJrrsIqK31251TBDPS6KPDSbVnGVCgXLlxUMBTRk3a6l+46Kj8wdZpMu8PS0zmwZvilcTy/YRyP7BkQF+/xXL4vv+mlrwni0PdUEt1iXLx4Vdh15IGmdqfpAS22DVXdsY60V/QxMJNvfCmMQ4mdjzc342lt14t7nDdJK6hCUDmYPso7EtHpqXodkqwpR1QBJ6rgPQC0i/lQ6SO5gwoXhZPKlyKgh6O8+4CF6mgMetWdyqCgWSktIakl3TLn5Ak/9Kx4wh2VVyUbPZKgj9sCaDEF+ScB9MoAAPOXwiqnhVlNwmwHgSQn6kBDioJFLhPj4/H6516Ob/7+1+KNV1+OpYW5GK2OxXCloutQTE2mqoYVfQ8fPomf/Pjncefug3j8ZDM2ttqxu8spL0zlU+MHEJDULB6nHzqhx2Ue8JGuvIWRzeMFGFpahYdk+U6vD3pZnSCQ3t5cia31RwLrVUnX296cDIDm+z5SrcCXqXYsXkHiPjxoCMxXY3f7Udy9/baA+uexsXJPz6vRrG9LMs5ZJ54aJ/oy1RC1hNUZ4g3019wzW2NfoEy8jb2t6ArYKWfyydRTzmOE/5nuycCrVSfQnDwD3AZvrlnO0Jw8wr6uV3oHv/T3C7jVICYfEz5lKqmYd/IKpuD42QFYvrseFH54QbwlzX3ND0lyeLGgryN+ASZT/gJMZhyTBDChVBpZWGmgJYZnr5Kiu0KFdOHprcPAH90qoQnv5d/TgLAZqrtKZaCESUd2ujoQF2erMTqYgwPsoIUjmKSMONUlsgrWrEH6CFeVxgMRBRNZilcFwRupd1R6SDAkBRk2oVq9cfauNHqyE/5l3KUhTMLJsM79PHv/m8aAhS38ORAZgD91hUhB6NX6Y3J6Jq5deylefvnVmJydCAnVMYTUKrcsTuofzIrfLyY3n8tSBo9qW3H7yaN4/+GDWNtjTvhB3GWwUKCGasMNqSprj4C8n9VcqD2EvL0xp3AuqVxUOXtQXTAIg/SkiqTvfYctYbaku+5B9HQlvRZz2KGemgqXsdVEqoXuiShtCXFyJ9oeUViUhQE1aeCZC+gZ1QCgP4YEtL0mDeWNlVuHIf/kvaY8rayueh+MRivPGIRmVOnSLQtObl6/Kon5VtG7OhWACXjUmCvzUa/vxu2PbnuOOcvJ2XO7u38YG+s7kjDZapZBSoJL3gCA3KAqvUii7OOBaqFctJH7ZBM15ahOxZFATe9SFSGrfJCycgoZ09sAYGZOoG+GZ6GNGzDFyRoBVswywFtvS8JWGUxMzbmMObz34eOP4t7d92Ll6YNoN5umFfP6AfTT05SWc89z5lTvW/XBgGWzURPYb1mK7gUtlRa7VV5II2lWKmSVa+UXFRPTOlMPrXolYGQxWeqSKR+FQbn4J34SfdjfhDnuZb1wkei91RhMu8S9W2d9l3+QgAIv60MOIMq/4vc7XBII4ene5YI/Pvl7unne5sUANATl52uRcVHC9wWxkPKSGbnHLYUEmSAfznlGVVBaKrquKgiDJ0DIE+HYP9659kS10hMX50d1HfAAIMf2nwosUjLJ8A24vsEywgzzAAbEq7DFPBQolda6bUhJ5RIQuNDljXhtdMEvWUgJPAEhc+pb/iej6M9unXnSIVvQBEOYPJ9LxfnOaXdA5+ESr9/ofXkFpJGKefZ9HwedzsTlyzdir0b3O3WBR5KKmRPNxuycPDMgOhH8EQ2lKumKutEz8zPefOiTrfVYa9ZjZWtVlZ4FG0oPQChg6OmINgczcdjuVTe6HceS1HuPoReuqJgt0faOwn6a3e2mQGlrJ444csoAfBIHDaVLEj0NY1aolBghFlIdJumr/BGojAfedO+cy8kJLc/gsIBdwA0imL7QDKAhnqQNNKViMhsDHtrY2Iz6Ht10JFn5kDukNKYcltI7+z/Dc8hlbN7DEvrHT1djTQA/OzsZX/rS67G8uKj0H/s7vajczB4VR8appCus5HnC9J7kkvhJA+cK+iproUDuiJvdCBl441xJNvPySTkKi1kJ3heDbWh1r4xFD2WuMmRaaKU6GWPTCzE9fynmLlyP+eWX48K1L8arb/xhvP7FfyX7h/Hy61+NxQs3vBkVe1o/fvxJrK7dt8qk3djxqsCuyho9c5eZGrIHAmTKn7nVHDtGvUI1RJpzVaIzJ6uiVl7Ym3tfjXCCc/I8/A5wpk5eBacyKbhXdOIR/pVFf198K4JU2cpfL1Mk6aEln/DNas0ksN3TEHB1gOpbZW+K+yyLsl7BpRa+/J0Ynr8h5hdikhx5B+yVsypK4vCRAjIhsVCaq95DOO79BoYtv8u6q2N33BvdsmzkCoMMNyXpeW46N2XxclAqZglaqtdefVYUSrbCLAdPiQEmohFAmsHkFLGigFVx8ke8SdpS9YI/qy70/uydY8QoxXajW1ncJkjzoqCHjCuwv5f+yF5+T/8ZxqevmU7uk2FptPSsX0r9vZKYR2NigpOmLwmQ2ZC+GmOSDtkQpzJcbICuCpV+JGGr4k2NVGJQtF+enFJgPXFvbc2DWhK+BWYHcdDqxAl7NntFnyqBIj3eb8Qh3eV6U1LyUfShPrI+g5kDBwTjAa+Tzn6cSqLrETABepAg50uTByooEjmNodKva5FBVULUIoAXkpeeeU1DoauSIMFKFRhwFlC6fTctMkxM9ojMPd4EiOOt2FSqlJ4JCRrihy6+0E7p6vMMBeVEDd2ogCni3v378Xc/+UXcvvtQILTvuc+7u3uKFj05PNajBgC3+DovQ2cUGuvHft2ddm5shJ6Wja0akmLrdfabbkStVo+tzW1J41t+dhrRzYuPvcOd6UKdOgcgvjFlkr00RkZnYmJmOeaXbsSVa2/EjZfejCvX34jly6/G1ZtfjJdefStuvoz9UlxU402jtKMGeHvzaextr0dtay1adYB6LzpNWQD6oIMQq3qVjYNPWQE06QWoUYd/RGWyGOy73hJt0cebr/UFmh6p8T4+URkWlnbxUMIC+YP21FX4z3ullCOs0I08slXvYFUCxqDCUTmJDwg5OUQxUBdUdh7EPANp6FPSqHBHcHr2oCHpL7z65jmbMlXP1xQEsG5IV5MQJoVIvsraWYJdXvMdb/Mv39uV3KdkxTuuvFf4vNddAlKaQVWg2Qkx6HDOw6XQ1ciLeZnYnwNMXolE2qAOAcizpzyJWwx4slntqUxy4jzAUMaIs7hIU0q2eimHDAp5YIiPOLItXWPEMuYEXhfvYSjfk88iLj0nmKRx/m2LF4XBHV7zih+BZWFwC4Ma6NTVJm97khTHquPeDvT6tcveR8ISkJgUN/pXdANP4ursfCxNSBJTI3dr6bKAfSSm9TwIkKpr3idJ3Lv4HWXXuuekNwYVX/9RW9LxbuwLYJh7y5yavphRmGNx2nccvZKMPK1MEqFqKrkWsKoyDotubkQTUGmY+VZkMLmBW723ZKsr5a9XCluW4uRKpRVD4N585x4PlZBwAWGuCdYcFMD2oGVvxXRUEPYttydMB9G12cpjqZj5UK2OxPzCgoR1FvxsC1TZYvTAB9Sy6pKFLSyVroywfFnxk37SrvApWxJK2phLzcb/BmP53VzfjLWV1Vh9+jRWV9dic2NLYe5YR06PiH29+wAsh4PKTtIy9QHwgyedP77B2wD5kKX4wUF2/BvRlaOqWPCC6ivdsOADaZuG++LFmwLFUTUMu9Gob0antaNiblmnDThbrVFXue7rHT0S0RXgPZSE3O10de0qbaK9hQK9FzA31TNiAUqHxmif3gDHwHU9kMqBDvXGvniyFWysdHSY5Yx6g+Xx7E9OvjEIM9R76nCvpOeDo1PTjznhHlOQzXqYZcugIpZ0GKCNA9SrDAt3dujySNpR3ymp520yBS/ClMTxQxLPNcwvIAjExCbT0uXxx8KfiSfQYPqLR/6ZlywJwqALeBK251Mh7Yi8ck/3d2qwJybUfaVwae0zVJiZFlmFRmXV+151o5DQYHTvFyDj8+EkfVkNojBZystybu+s5/QqNFUSz60NMaOeYSg9KBzS1882ANEVA2d29I/sKb1OMw5tMiyHxxMMolrGIzaf01pnKYuBVumFcOiKK0/kW0+AlVKh74Ct7olOEgqMjfeumPrJyl5MLUzG1etXYmaSfY451UWSELMRTBflBwY+kfSjHkVTEm5TlWpSIP3S0kK8MX8lKsdqlFoC5U4jelTpelFZNJoenDthmhtT7ygTZgkIcPrk/7hvIo57RrwLWYyMR78aCSr4CftUoGoQQPeoQvYA0ioLKps3rEe8gnJ6xvCNnFsdwDfl07uW6aW7zaIhIGZdrMqIMjujFZTQd5b+1vZ2Ym11Jda2tqKhxoZNrU7MazkHnPMH6TaX+us9TkJHnXPSjZmJiXjlpRtx9dKSpflb1y/Hv/qjr8aAgINDENiAa3ioz6qOLN8E5NyBreABlRmHROzW9mJ3ezd2d2qxp/uOGgJW3+VBEAJmNWZz8zMxNT1lgGUxkRdcyLpHKn5jlV25etB0UpxMUyQOgJhBP6Rdb/Ilf3ZCqsxXShf80zcYo+zDPbMgUB8Sz7N0W2WqxvfwkDMmRQ8GCQ85jFcNr9LXQ6MsPu96bjVnRB4LNHMeOnvkbO92vMp3c6se6+ui90YtVtb34unqbtx7WosPH9biyUYrNnYPotVV46dEMZuIJfsV5ZvTdwz2LldSrPsD8Vh7PQZ7m6pvNAawmhoL+ABayz0vrYZUntgJ0vSG5LhxeFjwRu/0z2M5lHUhOD1voyy8AAO4OL+KHuJg/V7/dY8x7/ol9xAYUC5ewNJ4kuMkLAMGKfkCSnQ7PXiieMoAGQkeGOiJ6Sk2F1cXTN1dygtjV4ws64WrSVHhy0UduKBb5I1m6KpRManMYkKkRPJjBpAlX0qRC5ln3uur7pGy7dT+mCFQSssO/5m0fso886oE6vL+HzbEmxJBxl8a7mgMs0Esw+CZTe+ZzYG6bmVlJe6rm84ZgUNsh6nkM3VOKCp6DMQDSW4//OjX8b13fxb/j59/L/78p9+Pn/zqF96+9Uh+jiX1hcCZ2tQzpG61KhNtHKvIDopZLH0C0aOtvdi7vxL9+0oPDZ9+gA47sp9Uh6IPCX4UUBNYq3KfSJJiKbczlpmzH67oFUsdLXl2I0R5yh16c8AU0GafZ+hwRMPAwgmBBQthaMQPoa0qL8v6d7Z3YkfAcaU6HVPKfJ/ccmjwk7WnsbnDylzF0yfp8LDtc/WGURuMcEbeiFU8HOPF8WpMMxtUt809lYLhOLXFmySRPr1KYHappTsBar1ecxqQoruiqWdr4F3W+lrd0NuZUU9mZFQNqeoAZY76x6oFCSznjXfSh3GBrCv5LTcMwg0Sc9Ydb4jEsmm/I0LRil6H0kTeOA6McJiN0W6jctnTPXOcJSyoKHLtgsqZ2SJI0wzoiv6kOPfHOfZJ6I+erHj64V6dAyI63v6XI9E4QKLZ7Eqi5pQcAbrqsbxSxFyUxh7TM6VnqABP9qpxoIebM0SyVyxakAd4RGVrnqdnhdWPvBEmKx4955srYx7Eh6AAfxV1BdqXs0qet6H0nr8RZWDEBDXXI17KiiglcXzRP7mhe41bfmWSj1TZDJCyHvlVBTQoy9LSmvEpFMqXYHQdGx6MyQkqvCqcQLxXLSh7z6JzNogoTZaksPLDPcuaGYg6VZgAAMCaq60yXkabiYfKATNkdcgwMluAE+mnMqjbrVd8y0GtAmzIsxxnDvWDLjImQ/7zc2kMQCX9njEJuIX/4lvZ2KTJhgSbTJuW50FJUZ979fWYmJzywBPG58tR6cXs3mlOUta+Kue2JMip6kR865XPx5cE6m/dfNlS8uajx3EiiXkIdQjHXgicXRZkQenI/GbSWLbLKSanbUlZm804rauSMwVOlfUYMFa8cu1ZGb2onEgQA5jqEp8AqnrRI7ClQlKR4CHUMR5PwK1MqeunF+SxClVcbzWrri97deyub8Tmw0fR2tx2GbAZFAkEpBYvLEkS64mOQPKIHQ539mTVhZc0e6R0Ep8HJUmnwGFqksNjh5y5jz66F9PTM/GHf/QtA+buLgej1mNIggHgQAPAKTOYs7T6xoTyc9tqkyMLCTmdjFzKKI1IhOiTOSyAqWqUOt88Nx+pmav5AyIBvPls7sCvwku3gHr2QOBNUqOvSgK9DAA1Gz0iR0pFx81ZmRw2wAIO9qRmAQqnGan1UhziJYV1rDrC9qIs9aauMM/ZB2IgPYtWqDRQCzFVs0fhWNes6IXfuqqeKRWZ1qxFFuDgU13hRQ4/YJVrqY6gLNDnU3zWUxcNHg0yYxrk3L3xgr7mBcLDndKNjpxel+lfFAgx+9l+8O/Xz92Y7/8xQ+FSiJ+pocCTXEkPPTsKXkA0mEVWpORFfgcuXWBpqIhlK0gB2YiQDgR3zlkJQrjpEahUvNEKAwxlC0uX0908utHyYQYuKip+MZYmFCDT/NiFjLmenhfsrg9XAbTcA+T4dzqdAIVIoEpgNhhFmL6nUhTP/GVU+lbe/MOGPJfmLIzC+E4OeEcP4uzqr+kek2XKPcwsgFMaAZWF+YWYmBiPsXHOSKSym43TmdhlSJVzaW4x5iRxz4+OxRemL0S1eSgp+CBGkRTlvkfSb8/osMgiyUmV81i9Dg4yKFULPo9O+HSs8E8Fah5A3GnG/sZ27G9vx6kaCPb7B4j3VZEBVcBErWUyLLxhwFXaCl5xAomvqHxJg5TcMHAQ3X0keiRU9JN7Atz1R0+jK/A87eYqw6P9TmxtrHvmAlvO9ihPvSNs4D8YR3WBiqT+vpYAqaWeE3uOdNUbECkrw2wHMGAVBOcrNuud2N5ci3v378XTladR292TZKp8CjB81Bn5KcolU8gj5UX6jwXQqBBSFWaeVD00sJrnGShN9USpgkNqLjf8Sf7DXwoNqdbKeoxEatCVcS9DxjyBO6DMaUibfJMphM59kqzHx6c96wegZjyFdLhMKFvRn+1LrZvuqoHxwHr2Otl/3XVBrumF0XDklEdJ4/rGbCu0UgwIMsCX+3iXhjSgLsRy8krSQl6zcVG8OYhNPZQvQLqgE7ZsfJwb3af7FOr8XhlAPcZKUvdEZJ1WlwXClx4LWj1vY9o+f5OZBYAhsulfXCAiX8Vi+i/i6eKCSiqlNcHTuBB0RUUBwSkAS9EKzGFYcgB0mX3AAMNAArQqiQcEYXozMqWEJU4VM/GUwMrPV7XwtMqSCgzQMASM4BTKyk8WMGQldnki7OKdmUU/L0JQ5cvMy8iZAzfzJHD7Nd7zn58x5be/z/CNGM4MbuX3N5mLZyryeWVWJfNzT8yUx0mNV0UvKrYT5iSSH3oWy6qk15cuRt+hpJfGfgyJFJ+7eiOmxyfitNIfRwIrVBxH6rYibZ6wr7HSQhz0JuhCm/cpg7EKAUeP3NBb8fRJAbYXLonGrPhky1DUCxKX3aiiG8yegdwhRek9qfQ+DtRyfUvGxrPojaQHbQUm6DJplJm6huqgWq36AN9jdddPOR1nvxvN2m5sr6/7zLyRyQmlcTROxDu1Rj1akqZ7OwdxuCbJWgDf2NqU29148GDN85sXlhbjq1/9F3HjxvVYXJiPNz73uo/rYhYGAM0UMZ9UIyk6jdJP4p8xDEgz3kGxUSbnFvoByMyTBgzF89BJ/gFbS9qfKldxgwL3XGLzqIBPwGR/olE5mGqeMqn0jsazsPihl5C0zkU6Q8OjaojGBNDM686pgjQQ5mzUBKg0XEfUKPPsekJPFDcMDh5Ho9ny7BbvYOfvipv0OC0FMDtT1BbSnwSCZ8BOZnFAG3gS4/Sp7nsR01k4pBvfroVn78+Amfw5XLkwrbLO4p5Go1RpEA7+Rf6z+J6nST5+EQbmgQGUa/0vCkG2pIIKiELgdVlAkDoBKG0JPMlYIijMqtBomSllukVs1k+lHJTkzEGUFEROo6NbJKaHqYkHUvBS1qCrlzAez45dCbUUogerVtj5S4XoaV28g5F19Q59ssSpmqI/+aFioY/VlcBgWrf4eMAW+Sm75JYC/x5T0qE0dvsbtvjgMHi22qUkpExBMuevZEwsn8uR+8H+ETVinDvHTnOqEPZ/Eoc9Ym51QIdFq/EjNXb1w6j0DsWEKmu1wiwCdKDqIquSHrU6pr9Cd1x0yaGF06i0oQcdYHm0wPFIjWvPYG90Q3RVVIc9x5KqJKWqEjFwZx1xN/WD+KdiI+XQWOghaUhCnaeki2ksf7lCVQaaqiw5WPREAEW3lpO3OXzhGF6TnwGFdarud7/KdHdlM/a26zEqSXEY1U67E7sCbrYaHUGtABAJ0Ns7tWjuCtgP1eWOgZgYn4zZqcmYEPDPMBvmxk0BNPuFD8aIJGyRKCrKdwnQkKM0WSY9lsK7kugRGuDFbDzhXWVB7gd4JiCe9dLAzEdofUbvbHTxr1hMB0uSCDFYA5XoDZ30nDyd6jq7gx+htd0lDc2u+kSD3t83LMCmzNm/hnKVD/NcqpsshKihASSR8u1f79jEjFkZNJAERjlRw1x8skj4RJ9k4X/iAPnCoKqgR5VjULwFiJVG1DEqV9QabhTsqeBtu5JJL/blR9Pj3LqRcL1U2oxKaaCD+fYzNm5YfosRSV6AgT4qRRMKQlKiuibR0yRByICu+nNW7AzPfC/dFGAEc8nqn90QFqdaDND/lOkvJWcBgze6AUwMKKoAMDNMrp+laVeGLFSn0kxOmNktRfJgwMMgwCrGTN1/a+A45w0ywyjKh5mffGQB4Zf3zgfhGLAVd8kQmXy91nPxqvxUmn+YeUhzWoylE6KQfdYP95ke9tqtepc7Vvax2MEgIX+s3hZZlOdu3HvyIH710QfxqL4TG6cHUe87iffXn0RN930KvFcVEMDtHxn2fh0HAgCoJGqldKVyYVYIA480SgwMnnAMltCHfZ2RiskkVwZu9CAS4kaSIwklTVwFqDlljgamoKtrOuFS2eALhaUrJWB6415hG6R1j0TK/h6A/oEk4+ZuI4ZP1Hgc9HjmhVcnMggmwJwQsC7Pz0Z1YjT6Jody2l9HYYtunvt9KFBVWIJHSYz9augkXep3KF5Bl4yQYH0+qgGI+SmjRBf/WYINcOIO1YpVGeJR9oOh50c1GRQfs9ITAPIAGWAoGpBvhBQEB3G1JVdWgUJDAzN0Ui/F9MGesqE+OmI28pIVvS1l6wpwEz5+SQ8c2qc65I2ICFfpGRwYFp0FmgzyutgoM9EMMFaaLCErSjcEKgfozj2DjYPKV8XqIxaL5T7bbLugrLohgxbnXKp3SosbJxGA+pdfC7opXsdNGfMMfygMnswZekZIKgdPHS5YAWYov4kf6NIF/ggG9iW/0NS85VCeu4H6/6ghM5+9EROLgVzxHX5WuARAwAkX3KMXhsUpAFq2ZDDcMlVGL3HoSumBRL2zzCY3ADInMuOerTBHeBZzcWw7y7qZGeCJ++id6KKp8D3RX8+UXnb7lQaDAW4UNgxAocFsYuBTVUpmBwAShnOnRWlDQldaUoIpGMLgQOVxseu/rPJUdjOLSGV19RQ951o/hcGdGTCZJBuyZEgshsoj0vmutLgr3ZyDdPpPeqd1eolLEjJ6xumZpVi6cFUVqKp3EfsmdU8MCoiYVndn5Wls7O7Eyn4tbm+sxM8ePoi7TzckaQvQDlV5VNEkJipvRwZcUUJ0Fm2Hh6OH93Rd0VWLxkjCJwwWDvd7gYMKQJFRYSWlyg3TEk8GRF1Z2KNP4bGvs2qi6KarGtgTWTQjWQ7kkfwLpOTeYAyNiU/37NTHidIs3x5WnEMV+ECArMaIcmUc4UjhL19Zji+/+XIszk/DiZYC6UHt7jXVSKhskKrlris/Y9P9MT8v8J6eiXatHuuiyXZ9JXZq27F/2IqtzS0lhzQrPcof29XScJdlgsly0lX5anlpuQBadIEmXjA0NCxQYzN6Sd8CNxqCRmPPYA5PUvYJvtQfIFqBlbwIKEkoMTgp7TQ6B5wL2mmoUWpJquXoK06rZ/e7jsdZUrojQagCcqEOfEy6SDZ1rjzrb4A6BOWVAb4xxsAj9GSAcF/A75kgQl7VGqcL2nNyd0X8NqJ8shvg2EhfTE8MxLzs7IjciO+MBxS8+bmo+8YG/xmo4U3XNX3Lr9RV2Cin3ZIo0uWX8mU6Oa2ik9LCeZfMUXc9NBwRsSDaeIM7wubDZ2Og5e9qPrtY//cY0wmwUubhrMKYKUrGKAh6Bnw40HNWviSyQT4/FIUAEKrARPRsSe1blYtlpzmwwEADhcmgIM95sjhEE1iLgcpyoKj9nzD9gmffqUtOl1DgqjhgwlKNcPZzWmTFHHlCsRoQxWUmIm0Kh25a2TqXwPtp82xeC5sfCnP+lO4yzjQwVV4x5+//23vbfOCfLurCj4zF3NxSjI5O6J3AUtiixHpGxbCul/T+jYtX4tXrV+NzVy7H1bnZWJiaiD5VtAP29mSwcF/MjR4aKUo5PoQnhwUQqE0A3+KHqHQqhu2jyy96dSRh7TYasbK2GY8er3uO7OPHG7G+uhN7O43YZ5AWSVuNK6c5A0BOOxVZz3SpM9v5jqsbWrE6ZGYxzsd373nvEI7PGq6MuOFGX8oeFkhxSFr4PepK8i10rPASMxC6BCI+IRrI0uI0EPFUdXosJmYm4sOP78bf/PDt+N73fxY/+8U78cm9T+Lp6ooogMQK+PcoPnpwWUmz7HxnS5K9ehEpTukAoAcFyID0sISMIT2zBSrTzXzupSVXlZuS5frgKg0t1MsTnxIvgJgAphjUUPh8QPJviVlXS80IC/A0kikhUIdET6UPPoZPaOiIT5+K8BSXeZp7xSm3rsPUKaWFe33SN+VLrw5Eqw6rREVDD/ZZYMqpfYMC6mHxz8iQgFvXKicZMeVS/hyk8sAD8VBvif+MdrjR55Kfabx0I9ai3mXD6vKHLvghKLzhPhPo/Nqv3Nq9LO+sHtQf3orYnquhNF+AIbeiuq9ku6CAmOlMOoRRcMMjb/S9BDOYz11Xu4Pxs6VzufBP9xAbY9UAhDYwF4VGgVAYui+v1tlxXzyTpGQ283cRdr4nDTBzpoVqarldP6XHscooHBw7PcTjuPBPIyBmKcJBmgaorfqQZ9KDzzKvmTcqTUEvfzuL5VP3mKRTaT/9rngqrmnOvpX51i29CuteK1XRTV15vAi82HbyUODJgUITAowpdW9nVMEuqKv91rXrUaEekHik3BZqAdFGaWeBC6CGuiP35pVkI7p57qnipqnea+/Hnccr8d4n9+Mn73wY3//5r+LHv/wg/uK//iz+9sfvxI9+/m78TM/vfnIvHjE9TkD7v5H3p02WXdmZJrZ8utfv5PPsHnMEgAgAicxEMkkmWRyqaWQXu6SqbpnauqzMZN0yVUv6BfW1/oD+hD7pS6vVkhW7BiaHJJlMMjMBJIBAYIp58Hl2v3591vu86xx3B8gqlimRAcpqX99+ztlnnz2svda7155VFet7hC7pliCDpqo38IfsGR0ADKWLwR9G7Hf3lRcBBlol2j3Nejbdgk86Ssva+mYszK9K426LJGoVKMz2QSd6+zlWSTShYlH5sGJte/sgNjfaUWv0x8TUaExNT0jT3o6PBdaf3r8fj58tCNxPBLw535oDEdxvq1+yCf/SkFbS2BocDA5RGBoekpYvQKbFRzcAs5BUAdK90c/iFPiKj8jjsWhJxW8awE/wT/Kq50EbcKEB3QxY6J987K0/mW0j91Q2SJYUGrUUUF5MwiK9KUcpQ7bwDWUsT6QFm10koq9ecUAu3+y190Ur9ppW+cg7Y0BUhihGtvKMf3aqI4/9AmtaNOSBuEkU0dg6vkLO9Q1M6lsqPvFqmTZ3WRaaNBUZnt1SJ80KkB9lQR75tlTI0m9hcfiKDXxpfPk7DKl8+UYMcQY43ANCEjcSA90htLVL+9BPmbHlGXe+8RWGTG023QGy4qviG5jSI7JyJmxPoSvi8FQ9FYqbr3I3QFFg4pJkPAov7wmAC8+ES7OI+DywovSTXnxh+S/fmRTCAZhplhmgeda93pFmAzMMWIBJmqzpz/JamKy8+I53vrVxPu1X7vz88oKHM5N5SObNvGZchJHuSQOYmqXvNd1W44CygsbSnp7vrMdfPv4kPnr2JDbWd+JgZ9/7QU+ped+tfPRwasnmrsuU+WeeW65v1Z6WRs3MFTRP8iwhVXiHnf149PhZ/PSDj+Ovf/ZJ/NlP7saP3v80Pr7/LJbWtwXqEUtrAuR1adTPX8Q78vfT9z+J9z/6PJ4+X4o9VQJQCHnyuYMqE05QZ2qfT1InHkXqk68FGrsc/NtuS3s8cJEMDA0gsrrlJ1Dor8Ww8rIjP+vbW6YQfcxu6uvSbKnSQsNWeR1K091nGXJHgLQfarI31PIYiumpwZiZGYuKgHhP+dva7Chtat6rQpCy6Oa9KO0yJ1DisNENvNojcBoeGYnpmZmYmZ01UA8IqDn5hmXZvWpt0NXh/mDxIf3I3saVPHplK24AtfiTwTPky2CQ1vx6zB7PohNddYA1mvRZX7Tc5QcQtDIBsKtyw7irAyYyeyUfpQzRxZh5wS9xF1JgP4zlevm1KirAuJyix2klWIuGyk9FovBPAxKzXoHxiTN+l3vKRAnATgI58jMOSmnGKv+lPzo9sGW3pXm84H+Hi/8iPHf/4UQAF0zK1Ms3pPLrMQAPBIR5VJMzqm6tuTAQyYwgQ6FwmzX7l8nnkpCl4NASFI5czZT+pYHZXENTY7tpBYNkn5wZS4XmmlSaCgUII/LeI9AwIf4Uv5vLulojAbQ8lQgtGq2AQlb6hBb+KRzYwyxixkjLu7P5qBZSmYLx/kOMgDMy9re9L7/zO/05DYrDDxcMzn7lYi/9lPelIZ9YBK4i7VdWgICmKoLEvpqf3cODcSwt8pMXz+JDNd+fbW1Fe3s3jnalgW21BZLKX78s3flKU7eA6WBtM053dnMFocqalWjbG9vx/s8+ip++czc++eRJPHi8EO/fvR/Pnm/ER/ceRkeA3t11bE3LCx0OjmN1vR0LK5vxfHElfvqzu3H3k89ibWcnTi3kEjglk7JGE3bTWm1/wZQoIVorLUAjp+P0iRA1+sTll50KGcPYV/jrGwJlNEbI0ivAEIhQzhwrxRTNZov2g4I6hGcjNrbYe0Jgpvi3pHn/xQ/fiX/77/8i7t9/YsDsF0gzc2FwsC+GhureopRB6pL+WVZpqH8BSegD3TgxpjU4FBOTMzEtoJ65dDWmL9+IiekrXnbd3xxUZkVkeEq8zWwUFAbLALxAmArfs48KSUciUCzQYvHHJkb0Y8N/jMswCIm7gRqN2mANfwNcmVaUHu+cB691M7bT724K92/jKCvyuyVGPzWrB9Gc24oHMHY3jbRjNOvs4pDcocEqH1Q6zBGX3pxxCrTTEDvadCplxAGfEp/jhI4qS76Rh7P8WUYJC+Dltf4lf4sgvtI6oCUmPpHCkLNWkEt9V0YtU9LzZZui2F6yKYiaFmAuwbkgNrQwAfnLXxqIXBKYawImA3jc8627BIRkorctXzJizogx8ycBZxiR1VzZ55yas5tMCoPmrge0sACs3NznVTCQm3OK31qFGN3NSxcoxUw3S6aLNNq/g00hSZDOCoC0GqBJ5Jk5p8uXDeFgvvzub/NbunFx8/DCc+k973lIB8Iv/ZnxoRxp7akK1GTRpmFmAeuoNMXLk1Mx3Kp7Nd/axlqwT7AyKI1X9IGWZnYJicDGK/9YHdiRtinNVCpabArY7n78eXz22aNYX92SlrkjjbQTHOqK8I6Mcj4i9OuyRstp6DV22KvXPCtiZXXD/dSfP3gSnzx4LJCWht5L/7bSqWY5c6zp2+ZU8QRvpU3pYD41A42tSi2atbrrx6Nu0UhpZ1bJ8xeL8fn9R6oc1DLg9HXxCPnY3VXlojDJI2RipgL7cpCWSr+c6UIXvXZ2jmJq8krMTM3EtUtXYmpsIg4E3IMDvTE1MSiAHjCYZXnCMReM6FZWBvCxAUsB94verYGRGJucjUvXXolbr30jXn3j2/HqnW/FpSuvxcjYnIB8QuCWJ52g7Dpc4qCS4qmMSIm3s/4Zz/QCPj4DdlUqyTPMswaklRaVIf7g9exu0PfwsmjLACvyQlqhS7IQLUwsK+lPYkuV9sbmtjefcsWpiK2dOw3IHN0baNKAPZZwU0mii8NGF1LOr+yu4g0VskJz/B7PchqQ/wTn3EpW6cfN7lwzQPetq0y58p3p4P54VUzM6Ehvcs98fx3m6wHowsA42ZWRGjIW4uXesLjqilpRuPPMfQmA5UfWgLnnJYRPb7YYBgT7JRRenGKgxT+fFpqtGAHfBih/lOHnTBHiSXB110QRj+c905RzHgREsi7lwuANIM4BFq4Ks/yRZr33II7y72aV4y3yjRVDpKA4OJmM99zkiwyLUNPgmrTINJRhnj/Lxc9lnGm45zsAKUeZCRfaUFH1Ky2ix/5xTOp+UlpT/fAobqjp/er4ZFweG41qU9popTv6QLydfXdnnEozpZJjdzM0PITkmFF9gd09wPnhszjiBBvxPsuqB+vVePv1V+J733klfu+3vxO//O3b8Zvf+2586/Xb8dqtq3FpZiwmJ4ai1ai7GU7a5qVJP3m+KLB/EFucXSjAkM4dXuArYe+uVqOHJesCOvZXXl9ajW4B69b6ZmxJg0dzqzSUPwEswjo2MenNiTakpbf6G6osBNKVXmuyzNvGoh6ibe3tbMdAvS+uX5lR2qbi0tR0/JN//Lvxu//Fd+M3fv078Ru/9r2YGJ2Jw3028a8WPHJsDRFNkHLIMZQsHwxu7IGCged4Ax+yKISDauvNZtRbgzEwKFpMXY05AfTs3GvSsF+JS5fuxPjE5ag3hgRyxCeQLPqCL3ah6a6IN7VMK0jSHNGa2ebUh8rqO/bY2GtzfiHnEObCEwUiWqLksPo2Vy8CI4Bx8it8lQoImyNtiMYrK2vu6kHO6D70ZvsFnyFeKnpbA7LCpTJFVpmHj7YNb5pWpkWCcY4tmUvNvGVXZgmkfJOLrGipAtDOtS7kmRpM74ow4XvSBb3d7el3Rp/0IzoB7nog6JdqRJ6vwYggZF5kLQiVzkkz/kEMAReEhDiyeKKmJMkMyamUFIwKmF4rf8crwJej+3EnGvyzfywCoq9oUomhmBdaFhqMwYCSBw8dptLGx/qUZcuZVp7pN5OGVoat36EAyGnRf6YuOU98B3fgSwGRPjOswwCo8SVGEqN45Zvy6D5yG30vjx7ggjb+6txCL0KGRinUSScMMSl0pQ8f58ZaAzdk1M+KX3GnVZhF5cB95p/8ICxJC4faK81MoHa0txt90kamqk1PuaOCYo+O4cZg9LHCZHtPeTmKrn4ET0JMfFRijoeiZDDqNB49W4pny2uxvLIRm2tbXoRSFV1vzI3H9775SswNDUebrSYFDr3VrliQtnzv4XysSgt7/dVLcYutUKX9sufHoeiwurkRjz99HE8ev1Azn/KRgCsf5JiKFM2fPtIjNbV7Ci2LrS53dnaVLprjTKmKaPb3x0hTrYNLM1GRpt5oCNihucp+X2lfVTNdASkjcqObpnMg8O8WYAo4a/2yde+N0RCQjg6Meek3q+bYbLGtPC6u7Aj42Pckeeas7Egoz6ITs3tY9YgmSZm5stSVCo6ppkedXU+P29tr++v++kAMDE9Ec2BClQib8F+OkcmranXMCtya7qJwHzNWaaY1wD3TynJFLIcC5HLsnBGiOKQ1d9psH7qqlsS23NnuU/71LWmFD+nj9pJ90cJAz71+zHBi32uWbG+Lxt6Fj/EH5c2gLOD1tEbJkluxBmmVGLqPvoe8Buruiruiair/CgcCi9/o7UCzVhEn0fiI0jZzoejoQvEoPA8bwMuKV00ApQ9qpexFF4ugqJRoUSV9kDuLCMXgULlHC1elj4Kh/H0dBk75Woz7qxB+gxalgxVZoIypI/oALhAYd54Ly3t6FpE9P8twRdh4ySg93wAMhMGocLXoc1Y96wKlwBAGSqasPTlBhHP5qL2zdidtGXdqw7ov/avZDPUA2exSUcFjAWWFn/1+yUCZXr/yc2YT0qOJZx6zT7rIb5Fu7kt70Rg4FUbh9W+8T6G5aBG84qVM6X4ex3lcpXEelGdsvyqZar0Z+7Vq/GjxUdxbfBqLWxtx3JZQFFu6op3SrGX3uX05HUixYj40KwJP2/vRI426SwC5vr4eDx4/i8X1Tkxdm4quuspH37z65u1ojQ7GX/70Xrx370GsqDLolQb7yadP45137gnoDuOTh8/jx+98FJXaafz6b34r1KIXKDbi/fcexbOFhXj0+JG0303PsmDRCNPQGNh0K6XSEx3SojKny4uj/5mDi+wfoRmKR+h35kTyfTXzmwP1aKC9CVjbqhge3n+gb3PaHdPz2D+CBTjtgyNp8asCo21XTvt0C5zuCSAO3HIDBNH4tnc7sStLxcoAH0BR0pxfaoAKk2mJCj95UOUMeFEeLposK9gIHvTiF2n4nDbfag5GlUqrNuDDFwaGx6OmivPktNeabB7MmqAMQBOeK0y5H3KY7CFb6e5JY96OjbXl2Fhfjg6ne58eSjZQYEQbadXsULfnY7RUScgvx2odCsBZF3CkCoDFKWyEtLy8Gqsrq55TDRCzf7MHEw2+KDuqwEX/lDMqopS5Mo+wIvmEBjjDh4C5+6xFGysS8mOW5Sr6iVqSOypjulwUtmQQuYNiqTThH1ojswxi2sHWCpPcLBfMhpGw+t5W4Kwr8bxsQ9m/fGOEkrZrEMs+oNTcBIICAw/IQT5TvzCAEhf9DJZ+yvdnA3i8w58KnOBgYqZ4oR27plZ4Bh3d8w1cSoHBWGgH+M/3Comr/CBcDsdpQRPkOyzpE9MC0LTveC/rrClf/s5X0gZDKX6nmf9oEdnVkoOZfFowpioQ7yft59I9LcZX2RKk9XDmftEf5szNYMCcVGh8bkqmxZR+E7jPw8CohS5Ntqab7jhUs7Y2NxHPdtfjJ48+j3uPH8aLtZXoqvZFf6vpU0voAgAEvWE8ASg/9ENznNXS/EpsiN618XosbK/H3nFvTN0Yif3eTvz7H3wYdx8+jIcLy9GSFn39+pw0wcG4pat05Vhf2o6lpXZ8ePe+rjtq2s/FApvibx3F6saemtJb8ennD2O703GFIup7n2VPaCNdlV6fkoKmXG68c7y37xNeTmQPdnck/N0xPDZkPtpUJcRS8261lKaGRz3A1wtg6rteacnbArfF9c1YWd81AH9w9178++//RfzVTz+IB48exerakjVoujeWFjeU5nVpxvDEOd1FbFdw4iTzJ/PGoX8qBrIAD2Vtv2iQgLI09kYrarVW9FfY5nQwWq0h2yGB88joTAwNzUWjORY9eq96MRUAVVbM3KBvmc2iqLzEgAIgVVBH+7EvzdwngB+1lX/JQwhw9/did2dLFdCaKpgNadbbqtx2FUZH2rm+aW+5q6ejCnWPmS8r67Ewv+hDBuhzpuIh7eYp8ZblUxZ3d1PoZXYfltKRKACswrdyVp55n+HAwx4b0r1lT+VzrnDwLXIn2RLHwPmESleYF4zJzXGjKcGbyKf4AH9lF5D34HF8fEks8opb3r5080WJfYmGSeLWml1GF3LPrYnH+3P3s+fCyd+IoBfBxPdyprLjfS5MYVEKAxlklRd6I4uGwhJampLgLd0f5VaN7gfTlVWO2W+mwkZgAB37gUFIC2lQsDCP3mcl4zfOnzdNp2IgHDNhAjX33sNA78+07wv5cJgOJfN00doQ9gW37EuEQdEXLoRTmiKNfGfGK2xWHufPZ+GfGcBB/Kp00q/bqXFMWDXGG/W4PTEVU42G91o+VNjd/RWJMxrggTf172ZAjnnGXcwxVrUjYFpXk/G5hL2DgIiGjYGmtOYB96l+8OFn7i5oDDVity0A2NuLex9/Gu/+7BNpf0cxPdaIb92+Gpcuj0uDO4z3fnJP5XASd167Eq+9OhmzlyYNRM9fLMSe/HuFKjRRejxIqShbqkBazaZ3k2M/jFa97vyxUVPf/nFsCEB3NndjY3PL2jG7+mVr7NSDZRyAy34PAARaVUea6f4hFfxJDA+2YkLg/+nHT+L73/9x/Oiv3pH2/2ksLC2Lb06VB2nO1UYMyJ8rfpG6B7pRLqKhBZGyFGCaHShKmTNggreszPQrnGY0BMr9qoS86EU8xVawdWnSzdZw9NcGo1YfiqmZq3H91puizS2D+MGBNH/lFZBGa2b1IN0X+6L1njRinysod+VWSVH5qWVxfLCn1hHaMvtSS2PeZ+UhfdJt3++3d3yaysryYszPv4gXshySy5Jxa8RKPOAHoaE1eTTfwpQFvyE3yKq1a4FjuWaB93yCTYIk4KbJ74FXh4tSU7gxOFjKhBUugbOIZ5ks+T4Dxj/yxyApGjWYgWxC5wRz0pZy/fWYrydm08XkFJEgFskoCI8jBeiX+egHu8ny3RmgpfWvKJD8QBkz+FA4XR6UgPDlIKEB28AsptA7b9WoewY9uGeeaTlB31PtZK3tK4lo+57lgZvCzC4KuedLxWyWEWFlceMOUCYtvhJOWrLMt25yUXkUhoFRB+fv/6YpgbS8pl/uRYdCsv8m2MpccPsPhX3ROAz9sUpN7WNpntV4Y+pSVNoHURNd565MxVtv3I6ZyYmCyVPj8cCvviVJDOZ16bue8ZHY6BdIC8SP5E5XxN7Ocbx+55b3UaY/V2jqPSYGWgOxtb0Xf/6Xd+Pf/uD9+OMf/Sw2d3ZULuxPEXHz5kx857uvR71WjetXJ2NypBlVFj1IQ96Uxrotv0o1TGBeYUocWjDa4raAiOXjYxNjUWvUPDXtRN/tCxRYvv50fkGanzRHmrkSbIC+Vxp3Vdb9uWi4agGQN6YBMkuBFk+9UYmpqZH45V/9lpr0vfFiYSmeKSz2gW7vAYRosKce9IInIKngw9oc+EWdleMSqlz0zL/kISr4VBI4poqZGpV+9oFmu8+a32VXnipS8S4DiSwJZ4peozkcM3PX4vrN1+PK9ddjbPKK3Fuh7EVH+dgX+NJlwdaqB/vSqpU/8sihCwzkohlvq5Wzs6WWzo40Ys4fFFAD5Hto1esrsbw0H8+fPY4nTx/HkkC6I63ZAAjAihlS4UH+aMkmSBskJQ+puHBNv+mOP/nnnZwh9Dmvkk8kRTSHMaGPv1d0hQKm6tIVS+6Ro2+hnay9IxsQSjyRMzxoOdOlxAyWDBN6q+qUdWz541v46Wsw5Orlm4JQphnPFECZf195Jz9nBZNXCxvU8keYBDLfEZ7DzAKlYOxR7wFp3M04enYLxx+mJs3eBgAx81+9vwAWgRBYeMMgPbtWNbCKIcQMvKfgES76Xt0zqHdnSdOzY8C/bfEtJNcVU/plFZcBTcyY+eOa75xO2TJ/mPL+nHHPTb77mwMa+Ewt+zyM8vlvs7yzFqJ7dpfbj07EwY5XCD5/sRxPOelDgTLajxaIBkTFoi9MK5+6sSMtS1ntvzYXXVPjAsaKmst78XxpIT5/+Cy2tjpqjg9I4A9jYlQgz0CkNFK00rsfPYhnz5djXWDL9DfAUt7UzD6NjbX1aA32xeOnK9HelfbaHImeU+bbClyUd/Zepi+UpeeIHXtRM6tkaXk11vZ2YmufU1DW3SdOifTUq1EbkSY/0PKg1vrKGmjpFhYAzeAZQDM+Pu4+UEpun0E1tF3ds9fEBx99Gn/4Jz+IF4tPo6//2GfsPX+xGpxpuL27aR7igNymtHYFKhoXZUVhUL5KB/Op6YOG9pQtNOUdvMMufNVaSxXBcNSkIdPN4aa7eAn+hhUcpr5lMA6e5jDg/n6+GYmhsVmB9B2B9VvKB/usANRdSifLvpladiCg3oldacP0LXfUitmTdszz+tpSrK7Mx8rSi1iefxrPHz+MB599Eh9//FE8evB5rKwsKW5V4M1GDA4NRWtoQJVfQ+mlf1yVCRU0QCnasUcOypLzLhoDxKxJwLplSkb4s6U7I8E6HSkWUVzfIV16LNzJv8qlyD8g7feu3KBR+tRL/aV2bUVGfsWoBkHP3rCc6jvTU2nUZ5RPllIRxks2iRQv2TC1h41P3CyBCOQdwpQ/EygtoFoWnL2JWEnwBBK40k8UOAWAdb9avrcACoSprVUKBmHcXfgGWYA3w0cIXW07brnxja6UTy5JzYHGsoZlZgAaEbNGssuGlDhl/k/CynykJf6My6THm/4dSSNzXpyTNGdaKN/ZpQi7cPuywb0cZMywim9teXJkNqWfi5ZY8FeGTfyeSgjDK337na1YePog7n3+SXy6thJ/+uRh/PH778djaVDsanPCxlT61Bv5qGgPt9v+tiVNtWd4KA4EJhyxfyT1bWJiIu68eSdGJoZiQxraH33/nfjxjz+IhwLtZ08XRJpO9CqQ4/ZeVJWuhmjer6a89MvYkoa8srwrcH4Uj549Fz2rMTrGXg5SC+lX7q+oyZ57KQN4dFGQns31DY/uVwebccqAoPJMPzlbkh7tdeJAFU6fKsqmBH17mdOq9wSC2Z1FJbW+pma7tEMCZuOlg5ODOJQVpHoK2bMX2/HuO4/i/ufPY29PZSE1fX1rV+9V3oqPDZownAaSJitd3ylMKm6eqawpLWuG4he8wId91X5vkt9sDgr0ci9mwnDJSo6sKcKHKjfkC43V3Xh9dbUs+uW/EY3WaIyOX4rLV28LqN+ISWnUdI3sSCPekobc3tm0xry6sigaL8T25pq05l1vqNRW+jfXVmNh/nm8kLa8Km0Z8BgaHozJqQmFNR5Tk5MxPT0dMzMzuk7F+MR4jI0pzpERldFojKmCYwxgaHhY2j3dM6oAxTTwCXR1X7TCTEPo5F20QSYLkySDt/UfLzRl9Ec3BqMNvIAW1tq7KwovW7mmEx5FHwmK7ogzK0JmdWGhN9/nxmvIgyIh6ov2JZukwks21GpoKF1q9gkmlW+SIWYsKWB68iSiFe+w2S+UhQDBz3aw02P21YngqhGDAQ4RnKN7sGi6ADZbQDo2hLavJ+e1qimoQOzmPWql+enJ/qlRSwEx1MNACALAjsYtjaBL39NnRno86CF/3iAJ7Ub+EuRTQ8pCR+OBGeQidwOgtA+6AqjZzYzKENPBaAhnq0HBEoL8pzArFtMAMvll8U7uDjvfnRu9MzdjoQfX/Lb8Hs1XGdJ/moYMWImuLAfmQNCD9TjZ3RBAP4mm8jw9OhRTlUrMNlvxdGk5NgXegGBFdGAl4eHaTvQM1aJ281LEIEupRb2TTk4N6+L4fQG1gGiwpbDGJuNbb12NX/7eaz7Fhe0nu4963O99IBocKd1H0kaZitds9sfUTDPmpodjoN6IWQl9NyeIiyeYFcAJ4xXxVHu/I61bgqfvvQ9yD5Wg3A7aBuWBQfa3qIsSEmmB7vHWjrdIHanWY2J4IL7z6ivx22/figEOExCIMFNnX3TqE9/2HqiF0DmJzu5h7HCY6bF460Aw3dlTWtljmmlw9O8eyw89Q6KneBAtcHCQub39onkCQ5ZT0h/AYNDuiMqakoePxRdmB/ihlxNuWu7HZrP8aqUenKTOdp+91hKzFcP0NUCJYk02IAzRQu/o3usVvzK7Y3BkJmauvR43Xvtu9NcnY2FpK9a396LeHIqR8ZkYnpiO0cmZGJ2YijHdT05Nx9Tc5bh8/WbcePW1eOX2nbhx85WYvXw9Zi9dj4nJSzEwNOrl6BzFVRN969Kem5zOIzs8MhST4yMxPjYcM9NjKsOxuDY3IXo3o6FKqy8zmrJJyVDRAKbIrdKefdI5pgTd4NvcqgHFCfk+kLv8K9+nJ8ht8riIqjBy+TsyLSpnhWYljuAlgwpPLim/smjZ+JUAK8yUeYP3V2RKmftPMV9drP8/GPjHPCQicZcMlaBhy1N5r8IwQ4vReVMCtTMrAYKZeW0tle8EbICfT9LAD4UgomdtnGDHZHuWqdKVYeAtwA1QTa1bBZ+x+XtxhBnIoCsLUNPvxzuikEeH73AcVloqCCxppnnH+9I6Pn3qgY0zzV8OxJs3vhJ98Ug0eb3w/uJ9aayZyBA+H8OkuLnrAiYUzTI0dA/lgUEw+l79jk3V1+O4sxAHB2vRu7npzZEAv8Ot7ZiTBnRjoCVg24/9+c04Xl6P3YVN+RUgSPj6Zmeip1X37ImTU1V+Ap7+qqBDielWOtinGyDpFXiiXY1Iy5q9PCYQGFA9IUAR2B6poj3pO4m+mspONcC+gHFv90hNb2YPHAoIeqJR75NmG7Fjd2YoHHmuu3Ij+iprR6p0MSpPtgalib20sRY7h/vRTX+wCOu50fJf6We3OPqa5abPFLXKl5ZWjmPQhYKAs+z8aI/+aIRfNBSwMkuIsQ3od3ScvMzqVcqUAWF4nJNU0GpLQ1GdlZZumGXBsnDACQfKCt7kBBNvXGUgTpEFmNASqZgALyoAADqb6fhJficsALrkNQ+CFXxfEcgPj0zErVfejDt3vh1Xrr4mLXc2hocnZMc86Fir010x4Pjr0uBbrUEB7kg0Bgajr15z9wVKTqWfrVBZeckeLlhVljxLPtD+6ZLpU5xVubHEvtVqxPCQtG+1sMZGh/MAg5J3lU7SSrotH4VNToXkog+as71ekCNZ/Tv7zq1A5Ep05OuzcRoBNL9cKCY6yzpqWd1doBm0pcL4+mDya4oZIogaEJR7mBzq+DmJZGLblFcZmO/sFoDWDd9K4BWIvz81qOpR4RMGzRuP0Bo40zouGcJw35gsYJFhiiT6rpx9IY6WtiwgEQPB3PkeQRAICHA9+Cchws21M5WAfmYafgVgWzCK2v+MqYp34AOMxKAFzEH+nQfZ1Mr17CRzJY6sdEp70ZSg7HAuvM9ngBcNrQwzQcDammjIacwwBJsMHXTWBNCb0g63fXLIycZGXGo24ptzl+J1aVWXR8YFtr0xK/CpbkrTVvO4u7ITlclG9Iwz24O5qLRu0FyY4cZS+56odEuDEzA2G71xIA10XcD/yScP4+7dJ7Gy0o7VjY40zXqMjwxECAD7VCaDipfpboftduxsbgmIO7G2shP7R/uiYXdsbe8bBGj2M0uhKTCgREVRVQYqD9GZswVrAoVTXbc67QhpbZUGS9UpQ1UgBa0Y+Hu8sBIrSxvRpXvCOFBF4a0C5NeVnMqro/TsHag1IFD1EVqqgNC0FZjTBIBWaxW7UWnQnB8aGs6K/4y38X5+f6gwmL+NskExCp6lNTdjUGDZaA648kBbxJiXqeR0TSCWY8EKJX9l+ea7EmzgdyoJuvesLIh3h0cn4+arbwqgbwt8p+SulkPkCkFPWZO1NqlnWofk17OZVDlwhZ9QMLyFrhJOuMx99uG4Ami06Rp95vqRW/Lcr7y4j7rV9P4mbPPKnjbeUEk0dXed/BJ2DsTTrgNM5aZA3D2JPMrdP9NR9OBHGRATfguaeNpMYciHiET2fLEbN7IZp4zoR8sMGfcpSYT3NRjk8e8yX33KSlpBXBXs+V4cgIteQqv0YMJhEfIEmRKA9I/S0ndea8+3esTZfghDQgKD0q9HgcGYFC4M/AUhoaDxAYgyWAHzAdo8i4FT46joGWaE+eUuN64+tl73Bnciz3+Oz4ICiOudAdkFnvnBv7VspRFDmn1cj5jxPGXnpgRa8lkC65dNmafynYK3wb+/EdPnrAEqBTRbhDi1jAOVAf2pHPa5316Pg/aKwKdjundtr8fh3obAY8+j9FGpxfbGbrRfbMRcrRbN0ZHom6lF7/iTOKk8Y7YpifHihZOjVQHUovNEk5fd4tgQp7PPvOX1eD6/HPVWT6ytrsT25l7scMahhHVqeDAqSl/PMcAAmOfWoMODzZgYG4k2I4Yqiz1pnKtrG7G6viSg3lJZ78dQi/nK5Fd8hQarsusXCIwonWzdOTA6FI1haf/SmAHbA3dDiEYCh42Vtbh3/6EXWxzv7MaprnRfsB6HvmS0MmaL7InnAHdOPGGvDHiIRR3gp9hHmqfAmTnHKlPAEQCrCZAASK9ulMnyAhTMta6gWQwC0eEbZmlUBNB0afTrigbqXePEVxiA7pwvCIFn+KtwuGBKfkQAuCILZ0CNZluTltwYjv76oJ7zpBaCofJmz2jSTzpFVQWWcikpMN3YlyQ3DcvpeXSr0P2QCokkRgFlF0tq/ATMKl23AATizWZdlRd57Av23KaicmsXj8oeA87Op/4Aa6Db6ZO19usMki9Zy5nySRxOA0BekR/c8AN3SnaRS+eRXAqy9Y5K1R/6P7T0bTql80s3WdL/cVMm8yszuSdBBpyFrju0O4gv5kwrP1BIBWzARXOBCQow9/QYBIt3hEMQFBYAJ2I7bD1T0O460M+T0v0e8MomIQVKjc83FLYLGLAFQClE3kko+Mjf0KQEkGEC/IoB8OtTH+THTMI7DN+YIQAZLO6W9HzWNyWjkdbyIADSDkNQmWDyCh3SXjTEh7n4rrySXv352d5IowIzyYRMxaeKCu0kPAB394O78eTBZ3ovcDph0ximIe15hd2eGP7Z6np89OnD+PP33o+/eno/1oelGV0aiZ7hUWnQs8pvTTCPiFIW0sKPP4+j06e637UQjkwOR0cVJqu9GOF/8PB5XL42GbduTarpy0DifvSLnm+/fjN+59fejH/4K3fixqXRGB2UVnd8EBz0yn4Re3vbEuxabG6uqXyo3KR1ih9a0rYHmv0RAhXAWepedKlS4LABeIkVpSzhHhgZ8m57aNJ0dVAyHA/lfZH1bV2g0a2yOF7fifbqZvQxE0H+PPNjXzRpHwhwuqLVqHojfcLkZO9WqxIjQ3UfukvLTcQ3yDUa/cp/U4WSdP9COeqWSpVBSJ/Uo3d0E7AQBYBm21dPsROglq0uTFn2bC4E2KYSYKez8OE5wMZ8qZ+nQqriwz/abR49RZeEnnXfaNKFwRmKahWKZkcMhIrunrYmmfQe0rIKKLtkOvuuwJgJ4viUProj1Wa1uiUSGnDZjwVozZakKim605xG9seuekBxfHJctMz1AbQQeEtlRguEaY8Up7ssAGy5Y8mhiKpvJEuSxZy3Xsiyfo6PFgDFr3BzYoD8+JuUO/1TXAXhuEJEa9yFQijbV1XrS7R72aZAkpdrkkBpmKKlskCckwCiC0WThFPpAsiAlkEdouEPMEcrFgHFlCcqHAhM7e79O2RgeDeVKGB9BjPlLAfeEY7i0bfEyx8M7Chd8MWzwjRIk14XGswljUPXbPYk8wN8pCNraV3xK0v4edX3sqk1I2TyI2umElB79FpEcJ+ZmNn5cwplCEsmn89cbb4g5DKlwJZX3kMHaAdInIdEhQU9EToBAsC3sxEf/uwn8Qd/8L/Ghx99HPtHe0qX6CmN1FPflLfVtdWoCJxONrfMOUOv3Yi+yxPSmlUG3RwgejMqPTPKx350SSAZlO3rkbB3j+hZzVk1dRkgEq4FS485Ph9NdXvjIL71zTtx/eqUBLQWS+tUCD3ukx4d71ezdye25G91YzvauwfeR2N0dEBZ6ZEWvhLDw+zDPG5NbG52Rppgv/lDDBA99brSV/VRVXt77HV8FJtbO1Fl+ldLWuOANPXxkVgTHy4pT89POxGD1Zi6cyN6ZsZjXXRrC5wq0n4pYfqb20rHkcIakAY4LoBuKD9Dej8sLX1woB6D0vLROKvSTJkz3zR490ZdWjWaGqBpvtN38CwVB+Wzf9DxMnL4iH7dWoMpckpjta56hn0rOJqr6is8STl7QFp0hpfgI5ewyv0LvCF/xIcb36ApJpgD9tnlwfJz7zUjYOYEl4q0aMuJ0oVAJC+JjzyfOwcz99UKYv40ckV3TG+1GXX2BBmZVUV8KQbH5mJwfEaV4WRUm0MKu678CbwNtshZyhjh0QU0oJYP27NKWov4FK78lTvjuQXIjZQMJ81h8IxTcrcEyfSzLEFLvwcTkt/t159AD9wwSR+ulh3KRZ4sG1JQkMfDzrYryZdtvhaATmNoS8MN9NE/0dfMU/bNmVAAr+5zorupRxH4vtRkXUAOIwvFBQsjqFDpB0Qw0bhhSArIWjVXmE5WSoWZ1BqxwioFgIiphQ3CeoahSqC2H9KK9kLtTa2PussfQkDtLT++SphLm1p5as5oCg4DbZ7UKy1sQlOQ4wsmmQbH8npukhakO7UEwi4rJBKEJmCG1DU3fqFFwooy9lbYiqP2Yhwfrsajx5/Hex/cExiLIZnJwf4R29JamR2x1fa+z+1GT4y9djneevOVmB6cjmqvtDwB+snhomi9FCf7d6XAfhyHJ23Fo3ddQ6ZNd9dRTE0MxdTYSBxKsPcP2jEgMHt4/0Xs7qzHN745F29/67r7fD95+jwePF2Iz/Vude0gNjZFkx4BR61HoNUvgB6NDz94EIuLOwL5XQFFOxoCwJvXr0grZGOkQzN3d73fC2WYOcRgJYNc0zPS9AUIXdIgTwVGXczoGGjFxyvLsSDQqQ+3ojoyEMeDqgSGB6IxNR59g63oUQuga6jh47sYlJsaGogZVQ6jjYoAuhKzkxMC5YroyYwVNEvaEtJwlfc6c60FPmdcXxSfy1FOtBjpnqGc0GZrtYbBudrfMHAyA4NWB11rVPRofzCtedBhnpd/Cb7m34ykKH9meiQgE60rbwOYAE+8YkdbuiNEG3BN/1INURglGBoAdaOKhUHCgeGxGJ++FDNXbsXs1dsxfemVmJy9GVOzN3Sv69yNmJy5JrerMTQ+Hc2BYhYNcqWwDgB8lRd7bKBBZ5ITYN2aJi9FHkmCB2LRqlVJZHq56B8+0puSpn98i3yb37nPTaKs3FnGqBzzG74mjHOSQS+6WoquG1cW2Up4mQYe/tvMF9zPCvorM1BFBY7mUBA4mQtmo9AAsKJfV4yYIJwg+cVO+7LYip/CwK+CNcMBKqIrJSo3HHXPl/IHs+V86QRDvqNZBzM6SbKkx9oJWi+gSvy4Ac6AIMIizYa00kdNs5TmHeG5mUZ6ECz8Owws2s85uKewZTykQSmSlkGrgUQod2VizkwpbM6MUpsWA4MZoLvR1LKfDaGGpqcCvXIgTNWW8JkVYzvSBNd1uxR9p7vSbmsxNVOPJwLH5QW5s4BB4MeGSHVpD9cmp+OGtOY33349Xn/1erSkFQL6XiTQ01A+R0Vvpe24rW8AZwHUSUPvaZ6zI1i38K7l7TlH1dynubq50Y61rc1494NHsbLWjl/6zu34h7/+hkCkJy5fmou5qUlpZf3Sxhpx9eblePWN61EfqsYzVuotrsS9x/PxbH7dldql6dGYkmbNSS0n0vq769LqBYqn3ccC5lYMDY1Grcl84JpokjSEj+CDagUtssvT+1oCU4CAshkdm4y5qzekEU5GrwC5C9AWWB9Jcz6snEZtsBZjqnQuz47FhECdnexyE6NuzzIBDFnUUqn2KV5p84XShkhREpRsFzsBHnV5kQp8zEyIxsCoQGxYmmzdoGytF9FwuuHZ5IkSkEtT3pcgnc+SF7DI8oEGq+/NU9nl4YFMNEXClj8A8BAwEs9kaxUFSf4V70ngLqCvUCZzMX31TsxefyNmLt+O8alrMSxtuTUInYeizrLz+lDUWiMxODIdIxOXYkJAPTF9XTS75MHJGtunqvXBICFnEDaaNdGt7gFR+vedZmgm3qGqQPNmGORA5XtyogqtO7Vr5upbprm3bMhCJ7pWAFnyZWewoNidDv/Fz36RO/Lrez4QwY0RtDQJT9+/ZOMiv2CQddwoVaqy/t///d//vdu3b9/iDDT3S30F5og1/DurulOO4VQzji4wE/f8BHQY30tonLLC5Bxi3JIJmQN5JE3wBCsthM1ctta34vGz1XiylCdkDA2wfwFLdnM2BgDJ1pBoK6U2DOgyCySZWrAGYEs4EGIDvywjuww6sGClGyAU4JYaqysWvxcw4k6T0eESZlpry/JLHDAGlQl5cF54zz1xoy3xbM2aH/4yXaUfM6/uzu4LSzwEzNamruTE3CzjPQm2ltxT81TAfCC7vxmnhwJTuXV3SXOT/5Xlpfjs4Xy8cm06ZgU47APcMzISfaNDcdysRLvSHbvSLLbb7QD6+9T87urqF8dklxMDetIZFdaQyDEh+g4qPQJJS5n8KJ7h4eHYlwa0trYb6wLoI0nY5/efx7PH63LbimvXpuLGzSsxe2k6br5yVdrXaExfnhRo1ePF0lqsb+9EX71LQi8t9+AoRqRtXp8ej7fu3IyGNFnqi+pAI3oBaJVxZ28v1tdXPcjJXs+rq5sxLLD2vGABg5c6d9oxMjossikXEs7LV2alxdZEF4XFEVWQnopNzxyHdf/Zk3i6sCwJkYYuMCbbg8NNtQhq7uZo6NveXvhUXpSmseGReF3pq1VEr6Ki5GWWbnjQdHl52Uuw641BaaVTunJoAdPh4DfxKDxCgDLwQvl87pZXAPiLbtjyW1qVAlrQSjxCOtxlgWYpYOL+hB3q9nP/DU//1M9bi8KxqqybLfaivhJjk3MxNDzh9LJqEX6ny+Vcy4f3pfjQPSOw7aV7Rn4qLJ2v00JoCYwbalkUp5XLnf1PZqYnY2J8NOfFe3yAdO2rJXIcw82+GGzQ5dMjuvYa3N0qkO2TbLMs3/P5AVPljXJzy1dZR9YEFrICYL3AKkumCRUQ5c79GRijQcvinz7oscvftrz/vAaacwDE4uJi/OAHP/i/P3nyRIxUDN0UMcva/IcAGgtA1wTQv/uLAOjOzpqZ/4yRLv7HTX+Qy6DGM0xd1OQ8l9onfC6OEpBsx7GauQA0K8k2VgHolXi+vO3+vAEKu1YNTg42s8M4at4aaHkGlBUefWFowip1vQPMKWyEQUIKk8uPwVcgnZoN91iAnmeEuXDne8JFkGBYZZjnzJPcZWAcCFEC+FlaFJvz2ZNaEP79DC3kP+8JAb8iQj7YHf46QfvplkgJ/KhUDgVA2wsPY2ftRZwImI9Fr1MBc5xKMAXc9A32KZ/zz5/Fp09X4s3b0l5HmtGjcu+XNnTSq3fba/Hk+fP44NmjeP/JfW+5OdKcjKreddFsPOmN4+7VOOx+qpS04kQgzVSskNZ1Ig2RvFN+UlZjfHIiNre2SXGsrbdjU5ZyomuF/umtzQ0vKWcaHhu+c27h8+eL0ioHY1fly25rVLgzk2MxNlSPt27fjPGxQYFyReDcjG76oZUulVYc7HYEyi8UV2r7A9JOh4bH3TxnH4b2jipxSe+eQHJ3l26XhlfEZTeC+M501b1ADXBlb43FleV4JC1+c/8gdlX5bW+nltbdx5S87hgdGZbGXheAML2wL1qNgbjz6qteKIPJMLMcKUF2gvMmQyqvepOVdiPiV6bW0beffF7yCGXu1llR5rzHuuxJr2ypJacb3xZ8IpPvDLd+x+AqA4HHtJhUIbNL3aEqcPr+3eVmTbNX2u5gjE7MCZylKY9Oq25qKFxVvnoHxJF/tFwUAsoV61ac01a4kWalBdmg64YKKKdICrglj4NqWU1OjsTc3HS8cuN63LqhCnpiUCCuql9AWe05ibr8o/RwkMJAS2BfTbnxMnJVAsig45YlunIwHgP/uZxEx9y8TPcFzdzKNk0KuukdrQru+2qtGLv0Tcv1z2sI/+cFaHJIj3j1F6FBH1uDXhdBREBQWoYCxvAfopFE2MIGAlIlgjwyENnJFOHTY2rQx2Iq5vAe7ndibXk9nrxYjReruxKaarTUdGqhQVOTCzTKKT4ULFo0K6yyQFSwdgNkaWKp8FUoaIcwOQULc9GHCYAD9kz6ZwI+B3rSZ1iRVon1qi4YAUvOzCgFs8iW/c8pcHJXpWFhU5i4pT+8mtV0k8Jc3MrqH298TcM9FQrh8zkDrO3t9Zh/8Wn88K/+Kt59/7149uKpNMlVL19eW1kVQLWjzfQ6tTzmF57H4+c7ApOrceXSlTjtGxDgHsfi2mJsS2CHBRgc88TS67dv3onhhmhAulQG8FhXCFBiVJVCQ89ofeRkKdOtN2b8U2h7JEEcsybHmYN9AjV2RRsbo99VLZ7RltK8GDt7m55V0Wy2pGUyBa9X2i4HsbZVno1oDdXi7V96I67euByVWj26VaYcdQVdUiE6jp1dNv3ZlMZVExCyhFtAQFcF6VbZAFDt9rY1OYCL5fsjw6O613uFlVPXxAeqxMhP7lHcpTAFqmtqheh7Kv7WQCuWljZibbXtvTiYNQSI0OUEf9y8eV3pgY9EE8qMApJhoNwAvbEuHlTcI1MxMDQmTVUatPgQg3d3k3EjY4AtgAQLb/J8RFNfV2vJIkBZ2VsrRKKQJXM5TXdpxsfsxZGb9mMBZ3a560iDPlKLQx5VWYzGzKVb0pgvC0DHDdQAoajgkEhcKkykJfPmdJIu35NeySn3+MPBvJAVjpUeySPaNbwPWZhhhdZdFV2Z/cJJOlPjI9EvenL47pZ4lvDGh1viRcVJuRO+yqub7kbRyoZoyzRiyT/woTgdt/0kTeyZHMkxW73Ko0GcvU0aMTL3Dbl//QBNieL+C+viMEDvrjkVgBCEM9H87CLPArXjOfEgHBZniM497nGqWt8A3Var5EAa9H4sqvn57MVazK/uuduiKe0ZkGanMRYdeF8NANqA2OcaXCWi51wum33KqWG7yaa46PLId3zL9CSFR+0vMGbrx6qa2uw0Vq66YvUU32ZYCqdkCoTGAEp8ir9wS0BOxqUYyHUa8gqIJ8NTkZAgM1x6MD1sRBwAASCAFrRWnjz4UJrxRzG/uCAt9FksrahlIfp89vBF3P3kcXyq68MHj+LBw6fePGdj4yDe+saNmJqdEMYqToHc2vaql3RzOkZbGuPM5FTcnJoTk0hrPp0XMDyR+iRto3vAdEP7pJsmjtdj7+AdPXOc/4jKIlsI9AEyPW1KmmqTmQoql2pF2rU+AUzoMwYY6Y+Ub92LGqqk19d3VAa9ce3aXFy/fiW+9e23vL8De097tanoqRTThAACRN+u2NzdFKBvGiTp6ujt45zD4dTsTpmiJi17nw3nTwS0uWc0MyWs7bJ8WKQlfoOqWmusfqRSQaNeX16OmanRmLs0apB/sbAVqyt7sSXw3mmLzwUmHHk1Nj4cc7PTCkrhKSyXHTygvNLts7WzHavrW+Kflvdz5gxCNFSYgErMikEBOglweU3ZOdeYS4tJhQLgTjC3zQAN3taOj9jMv+MrFQ39tfvimfbujrJ3Es3B4ZieuRGtwWnJSNP7gsOzJgo0z6Rkmere4WOdNuWTGk2G/6QVvqA7okyb5UH+kHorQuIdBiEtB+It5c7lhMw2kOFGU/x2olYX+4bsxuhwU5Wt5Ewy6danZLqnl8OA6WbJSosJA04uCVR47l9WOhS5HrMlQTzc489pp6umW+FYHpVmyfrI7JtO489rSNPPC9Bwwi8OoAWk+7vSoPlRgCKImeg8XZJF3YuBnFb9WTgKa3/6I7Em8IkYTDU+4UqVjt0dZf7ZgoRlMxbVdKawAeeBATRclvMm8PbRv4W2bK0arS7B0tqzCsWDgYXWAsganCXk7k/rq4lZuQewsYTFd4Sj74pv3YQDzPU+F6WIkZVnmM5+AHC6S8pvqLHlz8zl/JHlzHde5eaMF8/QKR18T5NMOqFaErtx1FkXnVfi0f0PBTaduHP7Urz2ymy8emvWg1qzk8PSSpox3OoWeCnfYm62xNwS43/vV78lkBiQ0DJyfeStPcdazRgfGIyJ4bGYkCZFvyHlcnBwP46OnymOppIypGQgiAhI3UDHCsW+7nHltREn3dIslcoUPv1XK2RkeDImJidiWkA3PDQkWvVJq1fFKmCi5cShpfhtSjjnLl+OO6+/GrdfuxGX52a9Qq2iMNirObpyoYjk3UIAudEQ2WJ0UwLNhledTjtqdQnbyIj8ESo07SpaPOIN+IOmssFQcev71bX1uP/gcTyfX/IUPfaB7gh4ec+JIexPvbK6FfPzbGrfUXgncUjXSftIz3uxvLQZd167HlNqMXAIqvdFMXhRQajMTqkUBTg7nRgULTixm5aYu8zEB8mT8BP8k4ayxzJDodwuM8dSzv1goENxZ39e8agK1otoBMhHR1JuAGfAWnllQAwaAfj0L09OXxc4T4gnUz4cvoMEkFXORXxWIM7iFk2pLPHDT++sgBTvk2X5Xt5w46aQC8CZlit5pgLxaTd6jfy4y0k+KuJVul04bLjZ6Ivp6RGnzdsES7a7WdAjnkDuSSt5wxAN98wM4SEBHKVCL/ySZJCeTItu0soP/eujc/+ZADSb1qBBw8gQnUhtdFPSKUvxWE4UcDJC1mb4lpsYiO894nrU8TxFmmZM9N/e3Ih5AfTiyraPVgJwhwab7oemiUzXBqvBAE6DswrV/dFiCuLxZvr6xn3LgKzy3VtpJDCr4LP/Wd/qqhvX3tmVkSDrgRJd6f5gwMLfQztlifTCvLxLoSv9El+GlVo3zzBKtzUAmuFoUhZEoZDpAcEUZims0OVAtODUi+ODNQm/tNft5Xj68HNpYz0xNzHrwarB5kCMj03G1MREXLo0Le1vMi5dmYjZ2cl48Wzex0O9/dabUe+T9gqNFSfn1MXBYfSJDxpy7wN4lRU1quVHrRIBc3d3w/sr08VAl82JmPrwlHTs6LmlfLNCTXk8ZeBVP2RBeebk8DqLRwYbArGpuHJpXBry5bhyZSquXbkSN25diVdevaoK5lbcvDHp6Wyt/rGo9jLDAfqIt8n+MUdKdRSH0sWzZb87nj5+EotLL2JgaECVyaHyPuEuE7dGACWltbuHZdSkhVVw+vCExRRHsbG6EXfvMvXw03j3fewn8dfvfBTv/OzT+IyBzfll95Uz3e9QWNIQYEBr+ID544cC866T7vjmN1+NidEhlxeJdfcWgANtBZZsc8rMhDGVEbMgaJ25Ekc+KF94U/cI9xHTyxwGoAuwHpsfEtSQiZzNw1Q0V1TiI+87UfjN7UWxTFXbVxqK+cH6NuTOxl0sz56euRb9jQmFJbqI59D0oRl8CoE9swS+F61TRgUnVkLz3oBMJah0W+vWPTNEkldJu9IqfiFagJlBWwKg7aMv9KPCYPDyNPo4F1NvmFnEmIYCF22PJbNHqmzzLEgvPRc497nfHk2c7imFLAWBbx2rnhOUSV8qhtnqUswF3cgB/ognK1AAuiKAfkv5+M9Egz5oM0hIg09ELAqsTFf5ZGcYlOaKBJsaUS1XvaPQEfH0zIo3APoEDVogvbmyGgsv1NTc2I3lTRY9cJpGLQalgfULlNnnl5Vh7F+Lhtuot7wLl0FaWnG/mDO7L9iqUUBcALmbYKQFMJVNjVuaoO6zPw1wL7WdZACeEXwYEe1WGCsDUwuUi3f44bkb8Nd3Zbh5jyaQAsbey0zZYkMdMo9ApUDSjN6J9Y0XsfL0fuxuPJNm2RZzHUgr244H919Ys2SJNJXTqfLA4h4GIPvUVO/tEugqb3tHO/HJg/n4xp3bcXX2suKnH7cd6zur8cfvvevBwcfSEh+vrcXmfjuGRL9qF6C4JM7aVlGM6Jt+lWuCBCDZ3S3wQOBQZ0+gU9JBOqvyxV4Zou2JtNsuCaD8QI9+CWqr3hcjg4Nqwg7EkMpueEDlVFUlKTawwAlUGAQ8UXihME6PORPw3Tg9JKyWSFZVLIrp6FjaV3eMjQ1buHfbezE+PmbNG/5yy01X5siKJEpvnzBKQKR4Djo7CuNIGtpY3Lh2Kb7x+s14887VuHVjKi5fGosRAX6jTleX8ocWL7FBY17d3FcTfCcGmR6o5jf4991fft0zFgxwogg8bOmjUhHPrm3vRG9tLMYnrrlrDDqYbwqAADx8Nf9wD9AB2DwWgKiw0z+gh1+AyYip+wRn9zUXu7sB0hmAPKgE0S45CLneGorxqSu6jigN8LzSLN5WLERuQ9cRigOfm8dVZqTxTDtVkFiCNlDz4Lj4Vmn1r3i2Z76FKrRY5UYe8SEvdL1Q3szkODlQy4rFMnq7u8cJ8e0YgTdq+k7xoED09avyldxAA+VcWYMf4blMiysIJ4duIZRA3SsvHNZMqlxx8y0ahNMslBIWjH3FfdBLS0t/J0CfU/wlmjJ2iuAsJYUxEUUgaOhFHySRCwYiF/b8O4q5LGqRUpk/EqH39gVkEi6vcmJ2gbQYmJPBHTaxaTTrasIPxvDIaAwOjbjfmP0IqhX22hVwAwYqFLoy2APhrF8abdjgDLBiCw3HtmBETHmRmzUhKiLlB9D1sfPSfkptR8l1Ng8OO7F/uCctb0/Auh47u5xgIbu7EVvrS7G88CRePPkknj64G59+9NO49+GP4smDd20f3n9HrYaPpPE9is7Oirt6uhVfZ6+jimorFpbXBbQb6LtiNyoQmJfmHuDZ40Gtx49WpcVOxo3rVw3ORye7SuNBfPjsoZc+37p5M5bbOzE6MBTrW2rSr4uvqGi6p0WbaTct2Z/59IRN6SWEylfP6YAqgCmBVEtlJKSShgvAdnfvi0QI+Ursn7wTB8csBy80KJQt0il/DAADDRQwlZQ3e+JIFDQrgbKk1mntkQbc3TUpcBs14CJgFMHh8X5sbK5LmNlKsylta9iKhotJfKRPFb60ZpoDCp/CgB50qyConFCCtj0xMRpzs2Nx5eqkp8t95+034x/++i/Ff/P7vxn/h3/2j+J//O//cfyP/8N/Ff/9P//9+L3fejsaqgjX13cliLnNqrthlAcDjv653NFiVeEya4UWW2uQzZRIW8FPSqLB0ZV4KaoX+EZXbOm/DPfL1sDsb9K6RWZawniFwZ/Aih3ohooByuxigbYJ/uZjlAZXBqk9896fU0CUmgDwouU7v0VuCaOoSDJz5DHTjgPX1MoTnj04SxyAv9LPFMD8FnfmmdfFEwK7diflXHGULQXuyZ8rDact47SMOnyyTJxZydmv03FuSvrBIfy+DvP1xCpDtone0CpiFhSDhrZJkHzK/xAcAVchUevJP8SlwGwByoLwB4fHAjqavWIYPlbhstyWBQojY4MxMTUZk2pKs+cAy2krAmc3jQTMPZ7Pqaa9gNndGALls8UlYpTUosVksvqnhF5kWkWmBKRmobwUactnmJNTng9jY20pXjy/H08efRpPH30eC08fxuP79+LhJ3fj/R//Rbz31z+Iv/qLP4y//LN/Fz/+0ffjw3f/PN7/6Z/FX//Fv4u/+JN/I7c/ip/99E/is3s/isXnH8bq0sexuXo/9ncWpWVLg+xRRaRso3kg/Gvr23Hvsxfx6cPPDfoGpFMJvSwlwF4bz5cW1Xy/HwuLDATSTQCAS2NhwYI0lg5AIrA5AkD1O1QZeOUbaNpTFylaogW0gSYCOi6EQVnJS3cv99LeT/cU3AcqxiWHk5VEhund2fThaZe0lB75Vzj2c8oMAwG7lAyanJR9dDGtr6PP24pCWqjenUp7P4ohhcMMDYWpuPVnbYW+Yvae8AkfAk+6C+iP3dne8rz5XLjAQBkVG10GVAgJKn3SkNH8SUqvypA0chBsf61fWuaAKnq2zJyKafHUjeuX4tvffEV5YnvS02iLZj5oFl4wfyfPorlx5D99wJQRA1v9/XWxT4KcccG8wzmCKFciiXgsQTJBrDTmO30HEJ+DCiGVIJ6gRZcGrTCu8KS/5Z/oz7YI8h41VcTMU6ZFSGq/IGOyF+On0ijBu+R33LkScoJ4kU6F7bSRJt1bW9Z7lBzicmvRtHWK9B5k0BNueidPlnG2SEDm0Ogpx0O1dnZ2WYGJF7g54+ZZf/6He7kKWBRKd927TxvmdJmk5R2gb6OgPDOEtOH3azBfS6wQ0doxhYS1K4Ag4ok2uEAYF5gJA6MhbPTD6iqmSyZUSDCD/Hiamu8VkmrT42MRXJrWgBju9deuxLe/dTtefe1GzFya8xzcgeFhA3NvRWAsIEbzA2C8uESCnHt8UIAUWsaBTXDO7hYYxW62RVoK46TIHX5KbSXzx1Sy53QVPP5M4HwvHn3+s3j42Xvx+cc/jY/v/sige/dnP4iP3/+h7F/Gh+/8IN798R/Fvfd/FM8efRxL849iRZr09sZS7O+tixbb0vY2fA32kRAdadKDYsfSHpmzu9s5lMZ7GB9+OB+ffPrI2vmhNPUjAfNeZz0ePnkcDx4/iX3R9/nzZc9PZj9o79SnpuLtmcsxOjQkoD6OW5PT0T5oR63a6/0nknFVVqf9ijpXFvb0oCFDNbkZlNHO5IZAQzeBdLnrGUDaE4Py21KSFZb80troDlWO+t/NarHj+Tg6/UR53LIfaOomN6AqgPYGQ2zSrrRiOc3kVJUP9D4VcDNLg43yKYe2wNrNV9GJudZ3734Q62sr7uqh4gLRPZAkWljr0/PKwlIszq+oFdOOwz3lT1/3qMnNNz19tIhokZCuLp+pWFFFMT05ZiYYHh6M2bkJDzy6z9O8q7DpavAAnSo98TRnDNLNBd+4C6DgJ9icfnMAtQRGuj7K96UfKhMPAprXBMa6L8G5BGYGB+l/pnvDFRj0Kfz4G/k7VEVMV5CP3iq6Br5ozuPlZxfdl2nj/qKfL95niThdJLqQJ4O+6JbrCJAvnqVAFMqRHnSFJjk4CDa4FaD0MetoSwAtEhYYoDCLdMEjlD27DqI4uNQVr6NWGMRl5cotYcWt73nnPOuGcDJPyeNpX66B1y4aUkBq4O5faB/0/u5qQSg58A/C6GdiYAXgEA+DuzUOMVJ+hCuFDkDC9Afux2NVHAsyFp8vxvyL7eB05yE1aX/le2/FzVevxMjwmOdw0nUREmSAmSlybK/IVDwKEi2LwQbFIkqI6dDMFQejwgiQB0jsDjOUBUhaUqNIUOYdVs8GKn9iw0GdDMywmKHRaKrZzabo7LcgmBoe8lxawKTCIhMW3bS344gFONLsPFAo4WKQsL9aiWqtz5sGcbo1gAyTccJHS5USGwd1yf3Ji0WB8vNoqxm4tLwfT54txsLyspr9m/Hsxaq05kfx3gdPVej7UR9oxubmUXz7GzdisKmy7qqa3OweNzs2EVenL8elsakYlNY4obSOeGAVwV6zMHR3SfMS5RC4HrRqpkyZkAJhWjN0q8ih+4T+fGm5sFg3XQloqsMqA/Yhpl8ajWg1upRfpsGdnL6QP8Vx2orjruWkazAFDaYRfWEZ+vB7WvqeMMTAohGcs9/Zi42NDdMUTfRIYMcMDkB1Y2M9nj17Im8nsbq64rIstwQFzBDUY5XtD3/6XvzZn78XH378WC2RJ/HxZw/jk88fxTP4bGFRGlzb+2+cnB6ocuwRbTvx1z+5J/7bjbrqqFs3rsT1a5eURkBRFQm8LEQ5OhK/7rOv9Wn01pgpUcynr3LqirIMj6lCAihIU9ISYwHQc8qLkngOtIYhUfwMeAElFBaVk0Da4CzDNxhXGLYCZxaoKN85AwJ+BsAIH8/wOJavzuMnnlSW4PH0a6sf7sWr/M73ecN73/JU+KGy51vni7BUoZF2KrLczpSd9ZQntejYy2Vv9yCWllS59pzGpZmR6BfPM8uqi642ut6oyIq+cgSQ9JXG/Gp5VR4VL0lw5SZLskivlUTkGCyS4jY694a++fkxEJq128Kp/4RBwvMUv1Sj+F14pCcfMVleLjo/ZMGnX/uh4F1waUW99KhsmCVMVelM+zTET6Qlt+LWazetNdPH3CVtuafSEDDTt8w0Jo67YgAvw0UICDOBlaZVkicBl8LM+Lh3k1VXTKkd8y5r5fTr5OMKA9Bi0HvmR49LC52avhKTs9e9kczwxGxMX3ktxqevxsyVV+ParTfjlTvfjBu339DztWgNDZvZHJasBY8b1aNo/GgXSqyYWe/EwN29SS+WUB/vH8fs1Ej8yts3461vTsfEZD02tzfj408fxLvvfSat+mF0OgceQDyQtt2s9Ug7RjgB0Urs7O3F+8+eSQNvx1GXBJcKSjK+vc0AGky9qeun0pCfK04BqtKxsbkbj5+sxPKaNHsBMOV8QAUqghyf7gr0smuEJmtv91j0dc8p/TzTdcUg3WocHL2jaJ4rG8oX9Dwd0/dbcXj8kYSUQ0oZyaeMpJkGGjktiWNRhHm6AmP6qPW0s30aHU4/EQCtr6AUKESXDc169pjuio3trfjg7oextbWpPFBZpJyQbtXVcUUa8KVLY6o8mRlwLDDfiCdPFuPuvYfxwx++H3/4/Z/Ev/6DP48/+Dc/iKfSttuHu7G3v+sVk8qiKkwBBq0DpRRooi/eA3VMdTsqt+pEC4d3FHPBN0wzpNx9zqNeADTZjZEgbCAUH5gvy6sYg+8Ncn6vfBiAy+/0rB+FZ3d94n5aA9OJN51aWX7usY9DKROACaacdeI4ZMo4UkZ5n/mzbFBehWyepc+G55SRXJCCXBAGfvQ9PCAa0A/vPWSYqik39EjkxzKkMldOCMpp4nlX/MuUwYwCt0yftWWmX5bO+pdJgQ9pZUCTzIPpQximkehiAqVbDlIWWPWSDbm/aEg+lAYNfnEatFcSshcHpDLFfMdtFhRMLAPi+E1BZCxEhhnMMEq+C0E1K6sIJRgHezvx4umKmutdcfPOrbh87YYAbkzAXBdYwOh0Y+T8ZYMwQi7Qcf8yWopiyeYW76hdmWnRdwbiZtKCWZ0mJSoBXN8hYH4Pk2azV66+h2HIh2ROhilFVQkw21EWmnnJlLJsKdnTz2h0MzgduZ8lyRLMTqcjjVBajrQJBkiazWaMjQ0qETAa9FH65Y9ZD/1V9q+NePp00cdLfe+XX4s7r92IV27Mxis3L8XM5HiMjw3EjWtjcefVqZieGI7PPmc5dHf80rdvCKSbBsYtCeq7jx/HrsBkeWfPq90ePH8ai5tr0qbHoybt5eR0TV+pEukb8eKMTz57FGsbm7G6vhnNVt3A/+jB45gYn1T+KEtoq/RBN7pAlE53gfQKXMnFyZYotS2te0T++/VuR/ctfaPyFmD0dk/JnSl9CBFcofD0JaANa6RAZ/mgNbLcutlQOqRBc2DA4OCQgWdtbcULV9jjG1a7NHspOMyUucp0CQBgtUpNrYXRuHYZus15Hvkrt2bj1ZuX4+a1ubh8eTKmpka9BzR7Vs9Ojcfjhwvx8SePoznQH8ODjbg8owp5Ykb0YbBLSWZrAmmrx6q0vGrvSC23+lRw3iDzfdFgAQ14zC02OIfyVVZLwITfSnABuPnhL/2eW56hAd0XAHQ6Adi64VvdZ8uUd3RxSJGTO5WYB8OVllLhIH5MGS5XuTqN+LGzDG6kJ2WC7/ScyZYf3SicUn5KDT5N+tWnzieWijVnnij94kE0fLRnurX2dvZjeWVD4NyJK1NDojcLxeqSm4b4Q3RzOMD5OcqImeyWQwpo6KSFOBUX/kgbH9omjTFo5qOXvrppdn/PNWgZF54E1Gm5UED6T6K4Uotlrc8TWqKI7hoVEORafMtrjAodIGUWBwdYcpjl4OhI9KrAmGvLZi1muAJ8AcNT7lWbQ3g2T6FgAVmaQN7e1PGQIppE8mtmzZr/zMifLelQ/OfgTR7zHkZ1uFKp2DyG0XJmh1BhsGKMPX85OaPRGCr2YhiPRmtC+ZiK0cm5mJ67HIPDw47/cP9Amo6YrIxTIMWOc+4GEeOydBjOo+bfl6ZWqZwKoBoxpopqamwqrsxejldv3YhvvfVavP3t1+N1VWRMAdvc6ThdDbU2CBNFnN3drki7vjE5GzNDg96MaPdQWrOa566w0d5jQhXNmNPDCdc72+0YGx9SOnpjfv6pVy6urO2avnRtdPeMiyA1pZnEo/1uRvfJXvSgHTK7RTTq7pkQxYejW8LXK3A+6R6MEwYPY0D+1fKhn5k8mgSi7emB0ithPtyWe0dlR+uoW/RrxsTEnECYubKchadWVLe0Zwn69o603FpDwqcKkZYP6rLK1cAgvgK8TNvoi5oEf6g1EEODgzE9NRFXrszETVV0b73xanz3W7fie79yJ37lu2/F+MiwKoSaKuITgXYjWqpIUW5oHbAfCd02iCHaua0AQxzhcmSQ1KdTF2mwhmfZgE58kzxnQClM+qX7D80f3ivfiTZ+p2/8GbKEWwKfbnyvB7vzVQI4mmjOzfZuhroSvjV3/NpmOuBtgzMyWbQQMLxVTuxeponKCd5FPtNP+iL3yLRbVBcUHN2kzKAsMSecaZHEpW8YdLUMSjmghXB82C2NX62yfQaNk660BtjhTgQWnxXpLt8pv863rIQmKwDcSJrCVaBOm5nLJvP7dZhEj6/JlAxnwhQGJzMSxBNhoBUiYsbDX+EXDMIzDJzvEzgpbAZdtqTtdQRiaGmMCAPCTJMjwIxWbmKE1A7EYGfx8GxvsjAJDJNNspwTynv8pYWEfMfXf1sxZvhlWMw7ZuFLahwAGozrwbNedtereoEARyjRJdNqDXnTHOzgyESMT01HtV7z8uFd1cCeuwmzKiwMzTBu6QtFqz4Sg3YODvWePnUBu4RN3iV00JUl7RWlh0qi31OVdnYPvGk6m0qRF9I90ByIN2+9Gten5+LK+ETcnJmLO9euxrVJaXwMyIWEWHGJ3RFrafWcN9iUEFXiytWpWF3eiGdP1qIuzZUKTxTXT60X962q7KT1Hp1+KMXmE4M+AuTQBMbMrT48va93q/KrdAZ7Zewon5sWMk6z7pEWzTzsw8MPBGiLEEF/HNUl4D+hIhbgCfQ3NrdjfmHZ+4hYGBUi59/RcoEhWCnpBRDdR4qXJvNxbGzvxdrmZmzvbYnmHcVBBaD4DvW9NTG6dCA8lXlN6Wkxu9FLtmt1Fkc1VOHWVY5N0x2TYMdsEdlkRF1FiaMETSiUfKVH6ACIFgbvvCu/S54qedhOfucKRlf7oxLLV194l5VPunHjCsGAJnfRFN7Za7O3Ddp38hJWH5jnoJ/BFJm7YPzGiSGd9H0XFQIu+q6c+VEap5/KUTLGZ6VGz9VpI3nEo7Iu5dUDxHYTSOvHEn1Wdx5L+2d6JOkljDJ/TJ+DstkKzrhIn3fqUzl4e1+AmwSQHfwV4dsN+zWZL1L3JZpkEiz3WaBpKJys6fBjC6WhE68LN8/moBAzAL2keyLB+FBuG1vbseMNayTYNEukYdK9kHHpKoSH+LaEbyaiQHhL04cbBABwzm6OkpGIv2Qsd4W4IGkNFAWaKbXB77mBQXNxSgpVxu88nCg8ujoEeoAmu5jV6xxhPyQNe1BAzjFKwzEgDY6R7PZuW4ynEMVIADw1FjFR10idVJpS6zk86I7+PmmJxKu4vBpRTEmuCeDogCl3Pa7MOvvsUVFP+us9MwEqanUM1UdD1ZMyc2wt9ZXpS/H69VeUXuWnazxqfTcETkPOR0Npfvu7b8T167MxOz0Tr92+IZA6jLnZ0QTjg+fK46L8M3tDaUfzZ3obfcoK29Q7Jb4r8idA7kHD3pebhE+a9mm8kKUPWkAtkDxVZQNgnxw/VzhryrvCYZBRlt4UFsRwirPzohYL9KX7g3EKnw7ubiOmI0b00d2EJthVCTnHe+98HP/P/8+/i//1j/8s/vzH78Y7dz+Oj+8/imfzSwLuHe8F0ZYWDrCRB2Z8bKyvx/rqetRU2XphUaftrUfRjJUoxX2iXKeVQ5YZhQY/UZbmH9woIUAO1kywskZZ8E3JVyUP4Y4pwal8j4wRYsn3mHyDKdzkx0vGpd0bHJVuLK0MdobMWSDQizn6B44vBxDP+RgD/7ulq7gUomnu8AB/y+u5zJE8cl8qGAQB/+DX+dU9/pFZfZpljXwrFty8h7UqW/rvGcTmqDQfGYcl/ZZnfUdxFvl03MSlOKFB0kh0VdhOEMa3xJV0synffQ0mS/VrMC5kiHVGvnPjZ/5BmDPaJEObyOUXep9+9V9/HrhTIdalhV6+ci0Gh0e97LPCwhNGdwXUNGfpqsh+yiJ8CuRvKYTsBhHDcXXYyJGueoY5mdcMg3LmWdbqBeMVYXEtGaU055UR4ZSALU2w0NCxjOLX+pu60v/cVNrr7hahBcD+GMxQQGNILZRAHZpvEHLm6LKHAXOXV5Y3Y3VtzQNgO50972XcEQOboSV4pAFB2tjaifbeoWgjEFeSUzsBGHR1q5zyEh0UF1OaKwJWM7toeaw8HUnAocu2tM4njxbixfxGLC9uuT/3G9981VPNTk7X46T3vuKXVnzMQKG+7zuUJn41+ntuKSyVA+TqYhcxmuwqq9OrAvPZ6JOW3xPSzOOWKpo5pZPBUaVfHNwTrejruiq/I2Jo0YEpdwBDF9MFlYvjPgmyKhfmP4veLPHPJcbJUwyQTozoW5VnWdF29tsK+1CA247PPlmNn/zkfvzh938a/8u//rP4n/6XP47/x//07+N//oM/jT/4/l/G93/wTvzwJx/Fj975IDehevI8Ftc3YmmJ6YzKH1q60tOjShPLGYqkm8xa01OS3festLkYZSgXDOkvtWh4DVuC2EVT+v/bTPLjhXDkN/0jP7xLAKVbo+ziwObMDlojCZikFX8ANt+W6SnjTtnQl+KFnG99XlFkPghDoOswEkydj+Kdj7YS+iIiKB0uD8IEpuAViKaXpC5TrrD5RuEA1u6LV9zET9cH3ulm+XI6+T55N98RfKZNb/DifGT4Zbq/LqOkfV0miXCRcGdGz3YqLQQyjdJfete/8jsznovLbhxv/+qdOzEyMaUc5iAcWfXGRLJcKSCXoD/JdNjiRrilVTyESyGlPxWqCja/VzpJf1GgmCxQgC0LtSxg3p/nswjHcaZGzRS5srlotz4BtsAvKzHpDgJl4m00W8G2mQgAwp/RkA7CZ1YEtgI5rNkBzNu7m9L65uO9n92L9+9+Gvc+/jwePH4cj54+i+XV1djcWlfzf9WzHUaG2SCJFoSajtaEFC+gRd+wBBaEhtwWNN3QZWDNTz+E5MnTJ3H33ifxwQf34q9/8pdx76OHce/uYwHegdI1IG19JvpOGeSTfwnW/lFHeCrrgU7AShWP6HFszVruPQis4j7uZNeHBPdYaZF4K43Z0mH/D9wYo/Dca6WZDZrQpE+Ycy3APjrq8gAgi5OUdPPB5OR4XJqdlbZ/WZXI6zE0OOC8oD22mn3x2//wl+L/+n/+p/F/+T/9bvzz/+434p/+41+J3/mtb8fb334lbl6fsX9W3T99vmLavvfhB3HvwWfR7ymKNL3pVuOsPypyaEl3k/JIdQd7iQZgAhrhGV/phyn5h4I8YxuZkp/O3yucwkMJ2m5VwTfwnOIlSN7lNzyX/hMw9V9pzQE4V2xYmv5HtDDantnh8Rh9l3x3oDRnXGfxFGFi3Er70ntMpjvf4cQYBEk6z0vmlTLwwhW3XCUD7DeucHKMKN/5sAVaouIHPmfBCuDOuHG27FKWy7h9Le4xzCDKrhZ4G1ks7EXa2SP0KehdJvMlmkSE/4hZlQD/IgyZtoEKFwh3ZmibnFEkC7asyX3vd9zDUNkko8ZnhJwa1cwvH9TC1LrepMVdAWkpFLm4tuZKgbh/TN8lcMrSfYF/YlIBUevbtwqtLHjMOYNxXwpCpu0iWLvQC5vMkcwFYxB3aaypKD9sA7nX2fJ5fbu7W3I78J7FExMT0gLRCoUOSkamUVaZERa4aQqjHeyjMe9YY+TEkr/46w/j3Q9z458fv/Nh/OTd9wXYdwWqz2Jre1sa9b43wafvNvvr6LNPcEaIu5UuhIR+feYHk3jmMJ+gsQp09g93Y21tPcYmB2JghBH13piemfaS5/ZeJzrHW7F/LMCU9quQTIfu02FpxbPKBl0ARwJwNaEBA9Gji4Nouy+LPmOSI8qUxURspD+chALQle+ubpYl39A3g+aF7i7yr6sYoIvuka6jGB+diBFZTgSh0qnVmgLmm3Fpbs4zXphv7f5qupqUIgZd1RaJhlovI42BmBufiNs3r8Z3vvFa/Pp3vxH/8De+Hb/322/HP/6dt+N//7/9tfhv/8k/iH/6j/5BfPfN1yPaos9BT+y29xW2Wm4CZfgAOrqrg7Ii3SgO8CflJ1vyFACWXQPkT8ZlfM5vpSl5ifIv+RTPZVeIbRFu6c9arnzBk1gDNzWWWVSVirRjDoNFc2a+/gGLaU4EyCob+I8uj/29PfNYqUmX4TsE5FF5xZylQRZTxonB7aJigyFlmRcqXtHAGjhh6d5yRBjEKKNvLavkWw7sIeJKwbTCiV8RJ1o5+XQY/to0cLoB+UJpQw6dGpE9sUbhQZvyPmN+qaYs1b/TlET+qsxZYZU2HZNoLijKQIV14QeB/BOhTUjfi8nEPIAzzUgGjygoN68cSIIgMw7QULw6kIJAW4FJ8PM3DLHxTn5l+d7xKFwzgYyCMINBlzIvzo9NprHUUC5+5/wVtqQp17JfGuO4lP69NhvNb0hLk8ActBVG7g8xMzsdzVbDgxuk1OF70IqwRANxGAC/yyIXaUKA7PaWtOl2xMb2UWy2j2NjqyPQPIjVlfVYXF6J/QNADcAlbQAheUym9SITCQlDjTAqXXYGFAkj1KOuAWyYjdBfbcbiwma8eLEWGxv78cnnD92tkvltqAKZUnk1lFaVtYCS/uXD48XYO/qJ0voMtV+xMFioQE/rKsOaYmZFIkdrsQMdR2jp3lqy4pVv06yrIn/SUelG6do+e8e1V1r48MhQjAyNu3//5ATNrTs4dbtaretrylmw7e4H+i87FKFiYGZPb5yobE7IJBW2rvBlr2jKDmqNVjMaAwMxNDYWQ6PDcSr83e7syG9X7O0fRl9/nypIpVX5R+lgHxFA2hqhYqZLxftvFHxEWcI7F7sHLpov88/ZvWya/AY3DGHAI+VzmoJf7Ve2iJdbKwok1WCmdKjCQ2M+OGDVY65IZHn87g6bUx2pLDM+hydLq8otIRmnjVIow1cEpTzg5qh1b/7FFm4oWAeKk+0ayn5xeSREvc5Uo+B4UL1eK6ah8n3GKbE8CzMrn0xbSYcyXfbrliuVMwoTadXHBanIP9/yKK/8599LNYkIL92QaZhQ2i53SoWKTTYLAmIggICAa1JqbzEKfqhNEZ2kGMnX9xy6KeMi0DdeISTCVvTM3EmED7Bm74lepmpJQNmxjDhy69AER1KQmluGB8PAbJ7sXxYy4SBMtEv1Di0DRsVeNPIqc16g5fdlGGYOhZOatDxbuzr3j3bMQZ77e1txsLftykeZUDynnpPJJk54hwxebSe/HtxTXjix5Ph4Q9r3QVQEbEtrq6ba3ORoTEizHaj1R7PeiNPDYwnagbCkP4YHavHbv3ojhptVAeZmnOxDO7Q70Q/NFoimT1DpZ5raCX3I0Fche0mwULu/0ohvvPFa/PZvfC9++7d+Nf7Br74W33x9Nn7pl14NDgNlwPb0ZEBpZgqcsqQ89Zyyck/pPWW+LXOilYcD5VF5PTj4ILoOnyhuNa3hDXhA5Dqm6+Pwc5XhZ4p/RxatTd+oDE6P3o/j/Z+qqStNXZXLSbfKRWnrlububo+eutxUMXQx4wU+YpYH+aCMAFIAmO4Jls2rWAT8zLiQThw9on23UnIKwLt/HOEGcKVr657NqZjptd9RBXnIBkknMTYwWPAc/CI+U4ERF+BR1fsTfbcv7c/7iXiGScH/4uPkf/GM4kuegVNEB7VaetXsNxDqHjfKIXmJfCjdSpONvgE0Mc4vDnpPeC47vaMy2FelQostz8KEJpKNvooqsWacqDz21RI79uDrURzu7UR7czWOpGm7tYeMKj/IABUi4yW08DBo5Lxz2slLkRbuSUgpBzwyA4PtcqkQlDCFJXqIJv6G/CtNHj/SM9Jatg7Yx5w9UvjR5UY3h+pHlgOZ7igvAHWX0pqWZ96pPNU6gLuSJgnUVuzkSprkU26Uu1Pt/y/TFKX48k2SQIUjKrgpCiEKAnBXNn9Si6Ypg29/ofcQDDeEI7sHsvB0FeMyMOXaXyBCE9xLjFUwCF0CveIhfNmcq4kFpCn8jIPFAsnwhKX4YHiHK7aGGcXUWO7NlaSbEv0PmPK7LxoxFxqZ7HkNDjgkU3vKkBgOrcVplkW74HQQdqnDDVdogAbOLnkMSFGB6DMLd41VbN3V2NptezXfoYBra1sAfCrNSDRie9Wn80tmyqmZ8Xj64mnc+/RufPbww3jy9JN49vxFvJh/Kk37RezuEu+utSfSBDCTPgT9tAtN/UgtFfZEZoEGe07PxtTE1ZienBNICejAR6UtB3HIO6JBfyYzV9Cs64IahRt7cdwlAOhajoPjPLFb8K8rlTFk2lcduyCtdkMPlIGECnoJAONkRGQa0700b2vK8i4w5sanQJ/umncAZkAfPmG/Ziq7QxaNCHySnn3RZjWdWi+LCxtx797nsbA0H6ur62qZiA6dLZdBZ49uANKc+4+wAKHcdY1WUL9ogaHiZwCWiChv4si5vwAZ5UUaSav4z8Djz2xww5AXtHBm+6ToKn/KIzyL5pffpl/4B14yTxbh5iBeGZZ4EStDfOz3sbmxETtbWwpfZSPLPHpkaE9Kws7ORmxtMdi8qvxvxKYAem112X3UxFEqGzmWonwpPZgyDWXayvjPTeEPLlJ6ynTLY4ZjWiVwWvlSPFyZWre3t6d07USnvSeaIgcQKM3FeH3EneiPPKDBEyU+jxQXFu0b4/SZRqKtMaWAR9Jj8+W0/+JNkYKXb7JPCWnLazKMmAKmgxAQCdBygWJ5xl0ExE/hnoVO4fGcIMjOZaw2QsNFgDMeQI86VcSG/oCiCqAMB8HJpd6QBBEmljR4MdO4gJOJyhdmGKeDxzI9WBgp7y+aknEwvHOwYhrCJD25FSYMqCaeNBTok3EmUDOXeWVpWSC5Y1B2HKYYv4gKgq/8shpxZHRAzcAjAYyA7nA/tjbaIgc7ug2JuZkBIb1QdD8SWK9v7sb9h8/j7kdP4u7dhbh772l8eO/TePdn9+Kn796L9372SXxw9zOfLPLo8ZN48OBBfPLpvXj6dD5evFiM1TVOG1mJHYEXU7E4Nw5ERttlCh1ponKBtvTv0sVwhOat9KNZn5wwc0NaqTXT9NPTdVm+p0Qo0UeavKggcki7UjDHRwO6H1Y4qanRv3ssYEfLj+6mwkXkswvIRUCxnh5Yk2a6IYPH9KPjC3oD5uy1TeVFfzkDe4DTg4cP4k9/8MNYEA3ZPa1eaxpo19eXRK/78dn9+/H5g0fx9Pm8p3YyPx0NEP6iYmFOeWmcfsrLvCEa0BIsB4fFCKVSkjyiD8wc/CXPlNbKgsxFHtOfr7zL98l3uHFb+lEUflPGAWBRLrRc2rvbsbq8GJtra7G/u+V9YNq7G+K11Whvr8b25oqUA/Ge3NZXVeYrCyoHpt05KgWaaSGGnK10UQYKXuefn4rf2be40zqjAuKN0lakkVYj6cwvFKZ+dlcFkotpGHdwIGSUG5KSV9xUXt78TN95S1HorQ/EZg7XaZKzW7DF9043IC2/qIOJE1+tYSXw32WypF+yETn8z8QDPG39JCPCQUjf29kE5HpmRCsPFgq4SuKKuvmd3Hd32rEmJqMbAuWWvrPsoyIOkVvE9taWZmQEB5OFQeHh52LTDIZIozsKrigs3Mvnv2n1nn/4K9wwJYOWhmcl2fmjknKT8RhwljbHQgE9k0zydYRmLU2rLc2BPOUxQDArOVcTn1FvAQtgRV5GhlrxS9++FW++eiVevzUXl2dGvbEMG0ux/BoNCg2wTxrZ5gb7JitOAfnGDmfpncb84ko8fbbgDZaezC/HkxcrPsPw3fcfCLyfxsefz8f9R09lHwvY78eHdx/Ezz6876XeDx4/EoA90PdPBeDPBV4bqhR2vd3pwQGbBEnzVB7ZMOhElUalZ1LCWVcxHCk/h6J/W3mq6Fl0o4ilZTOQSP86JUYXgxrTppnfe76zbhzGQAoiL6j0ubiUVZ5oqjRred/FpkTdrqTQZvuqbPRf0bcnaqKn1rW8shxDI6149bVXotUatHuns+9NetalcS6vrSvvn8cPf/SeaEJ/+74E+ySq/VVP92RTKypCUohBG3Q3glpo7KDIdMGc9gnX0SWQLTOn/Qv23FzkK0wqCQmGpPkigLuFxnvd2xbpKNMDTbxwhspMLc29zo4UgOcx/+yx7MN48eR+LL54HCvzT2Jt4VmsLT6LZw8/jaeP78s+VJnuKHkpQcRvGSoMcdmNuFQIHr9Q3jjphatloeBdJdvg7FTJ2cCJfDvvyeOWDYFx9kurLB1tooWzLF7JNQGEIwsI6x1yY5oqcNJDmFzLiiANPhWfwiXszJLeG7RJ5hfL4GUZOOeiIb1kFY7xXhy/9Vu/9Xtvv/32LfZ+QGP7KsxRh0NjV7MwESoKz29gotSa8yd3FyIFhaEw8oq7v6LvV5rR6RHr8/fcV/bg08exur4XY5MT0a90c4gqQsAyb0rS3SJoWmYmFRSMQWHqmeYnUQKaydRKh2z6K/z6mfe68lf4MVOU91+yF7/DlAWOE90sGDRkmO9QV2ZubG+pec/goLQURtU9FUp2WWC5o0ro2o1LMTGhJr2TgWbVFY1+liULeBReb193TIwOx5WZ6ZgcH4hhAc3VKyMxOTHs8/+mJ0dieGAg6vrmQEzMnhV0B7XbACRa4nIMtioCnV0nlFYPG9+TvqOT/ahKO2TF5srKeqxtbElLZ99oVtLtxKLAfWWV08QX1SzeVljbMT+/JE10KZZWVmMHTVVlhYBzEC2g125vySqfEmDPlOlhP5GqBIYmt3Lkipw+Q/qrWZ3HFp3wCyANbQVG0dD7hgowuw5wRYBP2T/aKhPakMDB72BxCabecTr3p58+iKXlZR+9Ve1nemaPWhui2fVZ0UFauaJfEngtLa0qrwpDgW/tMBD6VPndsgJAnKxY5G5seDDeevNaDDWH/Hwq2goydQNAoLmexOFxr2gvV1Z1VmrOh3+id4ItrUN45Jy3MCX/cMWNK6AmF7tzPfN75l7IDfIkCxBh2PKU7iu6eCAzQHjAWYsq921WUm6s+bq5turW28KLF/HsyRPlfTempufEVxNKK5UnPKJ8GXyR2QTVBDzKqHiH0kHETkOhBReaMP5pbXm7V0BVFTK72R0dSCmBT9DsxTPMUOqotbK0uKzv9+PSdCumJoeif3AoKioz9nI3jCkOd2HoWtKwzD95Jc0Y/htRiL9Ia7onvdive/zKt4QP8MzPZygDusLW19fjD//wD3++I69+IQB9AECvCRQTIDM1Ih7gWRJRPwakzIASsDLd5c9fWWhFbAasxGRYCu7Z4+dinsMYm5qMekMADVENvkX/mMJ35YAwcG+ARnOWN9yVlnMwTntuigLVhfdpKHT+57s03Gf4XwZnzJfds/8NAEJTPojN9UXvHQ04n5wyH5UBmSMBw1E8e/pcAN2JW69cizGBrbVomErfc3o5c0RhJAbd6Ets1Gma12JsdCyGhpsC63Ef4zQzOxpz09wPxpXL0zE7NWggn5OmPTLciJHBeoyPVCGxw2QvZfZz5nSQDQEa86VXlrdVEUiTjcPordBFU43V1S0x3443d4IMnYOT2NxqC6BXY3OTbU83Bdow6E4sLLLl51o8erASa2LYre1ObGzsxOZ2O7Z3j6XNr+mbNVUYu6KFaCNBzgFUVv8h/NnfC93gF8o0OUQCSIki7HR++70udoXOgIT86Vua0B3Rd3Nj3V1BE+NjyiP8cSqArnmzKe6pmNCoEXi2L22rNnqxsBGPni6oBJnjsq9wDgzarFC8NDsWb7x2WRWgKgwiZyk53Tdoh4pf2VE+emNfFRsaPMv7WZnqZj684WsC9Dn/8JB3CbwkjfDSlv50W9yLErzj53ixyJOMX0vDVGums79jvkNhrFbYt0a8o/gBLFYQbm9vix9V0a5txKoq2DVdWbE7MTUXs5cue24+0RE2XSYesCZsWn1HlFNWIAZelR3hoowAysRr5cMbSKGkHOjKsm0GC+VH7odS6g5VgQPOh2p5sW81lfnq8qr5HoCeGB80QPvIK1pCQJnSIQ+gi3/QQwnRJ/AAPFJIrctH1pcEaH7s44Fs9vYB0G//ZwLQNN8leMQGE8FMGHc90ByETiJKmUq0jbyep9x+/SwCMpPicM9a9OGBAOD5gnLa65NTOHuwi+zA7CKup9dZ6yKrJABBKIQAoTAYK2z588o5PecgHv75DNDNq2/S0YQritomgf3iM/ksUq/77JpIQTErwBBiHPaLXl9fkbayLIbdk1eY+zB2drcNDGyU9OTxMwHVSdx+4zVrxYRTVmL9vcyFloBZG6NfF41RQsI8X+Yay4/n3yo+vgF4aYYPNHqlTQugx8bF6CMxNT4as5OT0gIF2HOTApuJmJkUoM9MSvMezX0mar3uY200mZ0hgRP+bAt4d5XWWqMibbsjnqkK9HIDeKZFARa9fT0Wrq2tjvcK2dkRMKhsdjvbAuctabPbsbyu63o71gTOS4ubsba6IS11Xdr6sqzosyU3+dvZ3pVWxcAnfaXb0sgZtJO2RbNd7M7Mg+NTJQx5RNjQtkXnrhNWzUlj84CbwFFpGhioqfVR8QwXFjow64N9TbyaUgK9J5DY2hJIqDXTFg8vLW/F02cr0T44iFq9qhZFl9IJyPe4Qr00Nxp3XpmNiviHecSnhKV0wBVUGgdKx7HKhE3nmWlQqze9WZW3D4AP4Suu+gJWgk8wbl3IASAkLLvnDexscw7WCYzmL37wigQHizLEN9AK4CzDpbWJRuwDjFU5MYAInaEtm2FtqfKkn353tx1Xb74Sl69e9x4yVjJk0ZKtNStOa9Bozb6na0KVJflWfNzDN/jxM1aATXo8F1tavLdklUwYmDs7alGmGzNO2ir3tVXhiMK7NNWKMQF0lf3e+1RZqIVs6SK/5Mm0cHaTLsprKkTc+5VfFq+U3qz4/Uph9PXVY+zKt82nP6+BFn/PARoNet3UMPhCFSWa2GGas9RBLH6Atv0UzvaHGyAoB6aYSXtm5RinT88/WbQwj40Pe7tO+vn0zyDNNzkpXWAlt1yMUsRjICZ8FajeG5j5xnGS1rSldkP6sHzr/3zsK99w1UUG/2cCI5uiIuN/NAv9X0y5G8tLT6WVvvAADYNsMC2DnhyFz+DTxvpqLM0vRV+1L15/846a4wNmctNRcXSHQNECxgnkTGdTyIqANJT0siYlXnALhUQAQL6XX06iUSi9ElD6UasC78GBATXxJQBjQ9LCB2N8dCBmpsZidno0rl6a1P2INJgxaeKjMTE2EE2B8/R4K2pKY7OuikKCWOnr9UZMCB554jDbeqMa/dLu0Ux7K71eks7AGosO3LxXGTOwyTzqHbWI1nW/uilNfGkt5hfW3ZWyIA1qXmW9KLfl1U2B97bDYWEPJ8NsbzMfe10A0/YgYEcga1qKT9Da0OY828OFta/8MjgJDSgauiCYE83hpDuxu8UcayqbI/HXZjx9vhzrWwzWdkddeaWLandnT1cBlUDptVuTcVUgTbcRMyKY6OLpdAqPFsCh/ByfMFuEqZrSyqVBV9mvXOVHQZ3zm67WAUmTmcX3WWZmojRy9BOgw8UsAd/xlAoCt2fKA/7lx1quZEgFlXRX2QNoJZATJrNFqGSZNbEq7ZmVoe46UBndfv1Nn6eIgkGlgRZcAjPG36tcAdZjuq94J9AjXqzHh0Q7vqcvnDLhrEbAGM15b2fT8oAShjZ9pAqRBTPtHZWxypZ9Xa7MDMXI6JDKD+WEfn+mnmbeS3lMeunO9CyelQ632guMIV0miujMNgYYKhvOKB37z6WLw/tB766Z8SAGkUITTBKzZCSRMSmcfkg3/gFIMYbJrBe5zaYY/1gatABg/tl8fPzJM+WuGoMjwyowwBiAusD4KhDywzJSwnWhERhhMpCjwsnmJelJU6bH8ROeU6X/pJ0C9fdntD1zK62dZM+Eypkmr6fSCPY8lW1x/nF01JSLEwBETKq8wdwwEuC2uDAv7XpDFU8z3vjGm97bmHfWYHWtSPizvzYHDdHAyQ+tCAbYaHFgsmLMdJCMkv64US6ESdrkUZecogSloIfnnIo+VQlCQ3zRarDHctNa9djocFy+PBsTo2Nx5fJEXL7EcurJmJMGPm6Az6Yop7IMDXE+oGgjQTroHEvg2jEyPFiU1anBgBkhff1dut9TOfYIrPesoXujHAEhwL6+KfDclUYlrXx9E206tT1Ae3v7QJruRqwIvJdX1gToS7mh0Toat7R9gfiWAGBLFQYa2ZGA4eBA2hor6ehCkdigvbXlhwqyc3issPbj8VP63TfUyqJ/vCfYfGlzk70/xN8FON26PhqXZ4btx32vNPW7DpQ1NHqBjMJnoLJzcCptlcpqwFvPZrkJKM3neXU5yCbI5u+iAURcbrrPrg94ruA/ufJd9jlnZZ1KQ/p114LSgxv7vbiCl2xQURAbXVjMOMg9YPY9W8XTPFURsLXvN976VlT6pbUSuviGVYapLZ9rzlSGgDOD2wAn9OCQZGvNKmMAGX5nQRaa87HeYfdU1gA0ihcD9wxuMw/7sE3LiUN5d6Kq1s/cpJQI8SCyztRRH1sH+0IRT0Uks/DwBQOZZKAxyln6xr/8QWtoV3zXC0BfRoPOWUM/j/n/A4DeyZOnIQdJccmWVwhCzax7/vmaIMY77tIzTMsfha0CRoMWQB+pll1eno8P7z6XdnMQzYGmbPaP9UoYWEnICHo24wRaEBxBYPQXcug9VxibWCAmpgTZFJp8huHdlPNzpsp+SZoBUI48864IR0/OgTUTMSn+mN2wsPhc2vMzMR2HukoDkRDzjeeWAoiiPWC1sLgQ2xKQ5sCgBOObMTA0bEFg7wSnV9oLUdGUp++aecndvYpRTAcTIqMptMVPlZY+d/5TwGma8i3aDKQRjTy/FE2HE7TJC1BN0xFaKEzi0z8zt/7oGqqqlcLxT32KE815SOXAQNvk+GhMTQLe43H1yljcuDYZt25eilduXRagzQmg2cWv7rMk0aoUadRUEbDVJ5rT5vqKNHaFMT7u+eB9VWagbBoEEb/GQEVAV42VNYFIR2AtLUuYGu39Y4EzGxjtCKD3Y31tLxYWVqUJL8WLpZV4vrAhgWl7W9K1jRW9U2Upd3a8Y7YJlcLhYbf8bsaDR6veirRazfLt4Edgi8bPLoO7Ao+qWgy3b43H7BQtHIimRKg8KNcu+EZgvX/cG5XamCy7FI4JBAfdh0/5eBqo6GslJjlGz1l2lC+0Nu/p4YwPSx6TP74reRX+sKZq4MwmP2ETCgBJVxrfEnduP5sA7f5wyYenfvacujU1IIUAvtlY35TMiXc7nXjw8KFnFB3oHt7c2lx3XIAcA41bqsjaqmwZw2AaI0eQLS7N+8AEpvZtqWVCuW6sLwuMt2RVRnq3urKsb1djZ0sVqMqFrWu35X60txXdKC6qWJiFVFUlPSuAbrZqAtKq9DIAmkFCBFGUoqIwvyZdkk8le6aV6AydCjrbjTtuLBg8CaDVshm7jAb9cgG6TE9peAaFyR2T9Ib+1b/6V/+3f/Ev/sXvj46OuvnwVZjO5nxszH/sVNCZb6YzMSAc5IOBeCvinafVJnlQ/yCs/NA1cITG016Nk301vdSkvfuzd+J//n/9JNa2TuL6a1fjl3/12zE+NRm1mpqb9UE1rVsqQDZw58BYEdxhiaFBH1Eg4yBmBAVGLwrRgKS0uZDlT8xO0/R8KhPpTsGwwb9+2d9MXpn2BHl5RrBo4h7FyvJCPH8mzXlvQ5UIGgbHyLOsu9BiBKpMwl9fW44PfvZuPHv2KMYnZ+Of/u/+uxgZGxHzrwokNhTqibXAfjEsaWbpck1N9kZN2llvTaBNE07xAhYCvm4JnQeC7KZ4lHfCgJlxzy1XBbLkX64s90VgYXzTQncs4nSx6ed+vuIZOhgM+NL5R3NjhkwCCTSjYqUbgbBoQtOtZNIHK9YAs7AmDDjv7R2Iqfdie0eas4Sf7gRmjuxJs1pZ3YipiQmB6KHo2SV6MNNkP4ZG6rG2shODQwNxoApsRS0Pui8og5HhIQ9+UbEB4GIEbwvKsutuAaq3ZO0+jFarN8bGBoJtUXd3j+Pxi+exucOZkqJLH4cnHEtzZpWdsiKacd1Ta6DScxL/m997Nd58bTZ6Tum2oAxZqQOvNBVdPY77xlSZzOgerVn6EHSAqOJH9w8rPOgoB9Mak/SBRxlMzpZVAjSVffLqueZ6IlpBPxQXuiTIqAQc7djlrve0GDq7BnDHJS9060A/GI+pqvsdtS46nH5OC0MV3YvF+OlfvxfzL5bVKBWfMT9cMnXp8nUBNdv79ngPlpGRUc8L31RFenhwCFz6mS4SBoTRwCtVtgeoekYGcY4Nt7zYantrS+C8HidKOy1C91erzIfrp3FlvBFTaonBc6sbuwqjN+7cHI+xydGoDQ5GdWAk+mpqiQnKWBXqU2JkyB8W2mBdSWHNz3KXXNOaS7/6ByaJ8rSI+lvj8dqv/Q8+mennNZTD8vKy1xL8y3/5L3/nz//8z+/KeUdWRDdIi4vSlOVeGp5/4QC9B0C/+Fh3CG3JLBCNdHGFQCQFS+HQTJc2URIULoaYekc/7eG+tJu9tTjprMeeAPrzDz+I//e//omEaSNOVbNfvXYjXv/G7bh+81a0OKapIU1FTcmawJqpd2hehEbtWsbrlLgQ5W6Qpq9a/s78oJlIMJRmtEgDNGmUJVlF0vWXYcAE3pMZwPVLwkHIDtUM34xttA6fT9f27I0O+znIG6CHJklzcEVax0d334/11bWYnrse/+S//mcxJEbd3ZYm0t5U2N0Csq4YGh6TJlS30LELXI/AnVWGPT2HYor7gtzTGPWudR0JBysPST+AI40JwOSkCqXdACv3XoVFljzwpvwyVcz9dqISC0PII5VVVpiUCr4xCcrWxkVL7nNgC38AvTLIoJ2/SKpwZcm0LvpjEE3+eda9Q7ewsgUmPnulhbIo5tT99+32gTWqtXUGDzvSrntibZluh+7Y2WO2CcpAJdY3dgzSnM1Yb9Zid6cjgGmqAq+4m4Ljviiy/pqa8BIXZo7EcbcqP3bU2zcAVaVV4g5fdA72TDtyzfTEw8NetSBO43d/+1K8en1K6RdoiV6e59srDbk2KQAZj97+MdGaPUbofkqFg1x6fEQJONPqdF+CChUsrphSZpjVss/CLBnYD9ClO8zT1wQG3quGctNLl7XST/guJXjYfCJKC4yPWXYO1ak8SY3c2RPmWLySc/PbsbK4Eh+8/2E8evjUXR5olYAtR8nRHUZ62CSKyo7pm4AzbgyEsnczB07s04KQPVScKCHM/yZffbTklLZupZfJM3267xVdelThNfpPY26kGrevjsXcxKDiZJaPyk4V66s3xmNwZDBqQ4PRPzAePf1N5UM0FZ8wDQ9ezr7mpKWNwoa+pS3lOg0MmBUarcNqcyxu/zoA3bDbz2Mok4WFhXj8+PHfCdBfTxeHp9mVZxLmf1hTlPMTVxKCa6Y1hTi1iqIbAqHnR18XO6TRTKPml6Bur63F/YdLsSxB3d47iqdqvs6vrEfnkM5+BhHy1F9zs8KwYFiTYqCEZwor489R5qSXB0AUXzni7A3CRWzvlqUrX3givfvcmD7E4GUWMklO4QDo7ZTElrBwJFKr2VLzcViAIQ1AzFWRG/llxgALO5gvvLW55uW1aJsjo5Px2p03o7+/TwLA8uJDMTGLHtiSdEBhDAiQ6mrucbp2v4CUd8348794N9Y3D6PSPxgratLvCNDXNhi025Mwhc94Q+FgJ7YDNDSxCDlgUAu4tHbG0mnd54GwJS8VAK3MsacwwmNauuxMTH9Ln15SHY1NV0BG9KWLgjC9zaWX4yscx4N2iEeFRBhyYo8GEsW2qnzGftx1aXHNRjWGpS3TBXL50mhMjkmruzQcMzN1TyecHBuM0aH+mBhrxkBTmvFILWaYOysNTCWuPO+oIjxQBd7vxUBHh9k3zlQrBjmZydCrCo29pQE1QMf8JJr39XaJ5pwnyVTOLmnjPQLnkRgZFNgLxI9pDfWORKVxKaqtOQEIO/Qx/U4ApPdmEAAcWzS7oVuCBlZ0KmhV8qNfydDC6OwJPDvShD2gvOMl2AATIEO5wEulgkBeLWn6JygU/ZApykLhyg0/yHqWpX26Hxo+98AfYcojXW7MYXdXnbwxEErrhr1LmGZImpjNwiB3WrT5rDSwXt4u40pb+YXHuM+N98sKn3dULgJrFXarpnIbrPncTaY/ki92YByVolJRS7Gv1ohKPXmflkhmVEZ5SbnOygllgS4pZxxCOq7yntzpQxiOP117pTl/lfOgGV+hZfH3d5BQzXKIQITQRKnmH6/THTc/wIy46B1MrC/w6n5RQFqFWi5SOZU9UNj0eT14tBzzq+1oC3Q224cxT9/h44X4/LPH8ezZciwtMueWvkX5ae/Gzpa0cEBVTGZBwFoQuC9HnAXiYko0FKa7oaFgaX6xJSNXmmkeEJHlioblzWMYfDHTZ2shTZEXuVmLor+vUosqZxPWh2KgBXhwzNOpNZfd7R2lk7151UQfnYhXXr2t5l2PmF6CqXSwM9vRCWcctsSgVEJoxsSSA3tdErLl9U21HuoxPD4ep8SnuPaQub6mQGM4FgXa3dWh2Oqcxubeia5Hwab1u9JOmbvMvsrl3rv7+1xVqaF1F2VEESX95IbgUW5icCo6Sg/ARaCl98kPEWeZ8qPi41tRQ34AEgBBWqr8sGsH+7YgdOynkk35onwsSIAEwElIxK/nE9FeHI42x2KcVqMiwKzZTk+0YlZa2PhQTdpYIy5P1uPKzEBcE6BfnmrF+GAlxlq90qYFAMLR3t4jgTWVbh6VNTjY44qEDanYe4N9SQYGBj3Vj2Y1faKvXh+L/kqfwFn0rw1HY/BGVAaums49rIRkObtaK55yLZFjOTJ9v0kNS4bK0MJhupwDM3yTz1zzWaB2JAVFoAx9oAHdYgnOioeuG5QbqCv/ABvdVfBncmPS0t8JoHmP0kSlTArokjK4ivcpk16BY12EAbR3VXGhZabIAqhZHqm5o8AwD53g9eyxEfLgohSvVmJcFefs1JiUELo5yLm0aPlJ7Vm0l2U+f0U3A3WVy2A9BlSWADb7n9dr/VFr9UdVSk21VhdIt7Kloggyr9BRkfkqa3BOOlj2SDY1DGniXv9ptOHEP1otHJrxnw1AH+1vR2d3xbFlv2URLUxB6cEs1KAiJJnhBzFt9NrExVUgwAp7DxIKmFmwwrSc9cWluPvJfKyq+dMRoLYFNu3jnthQrb6wuhUPnjyPx08eezvDwcGBqPVXPe1rZWUxlub13fKSLaunYKqO3q2tLYkRWf22raSxYATNdldxM/UH4VA82+sCbzYTYiBqPaoq1Lq02T5pdwhekjYB6dzKRfks82ctW/lDIGC4gcFRpVFNNoH8i/nnsb62KIE/jdHxsbh581UvKjg8AjgZEKzrWwZ22CRezU0xr0VaQbvvWTQdn5iIqanJaCpdg0Mj0WwNKvzhGBocilq9IeAfk+Ax4MK7UWmTo9JIhgwwXX2D0sRrcXDajH012w+7+qVld1nzPjhkGhbH9tPCUCE5ewi4hFL0ouDousjuC9GgAG9r2AYXVXRFOQPIahK5gsQPU8BcEcgHGpWhQ88Ol3B05TBW47Tek0+DmfiDb3nvFYTEJk/8MiyAQ1qwiqbaLy28vzuaNWnizUqMjtRFY2neU00B9qDn2d66Nhw3rzRlWzEzIVCo1+LS5HjUBML9VQarpRysi6ea1fjON2ZiZrwVxwh0ZSwaw7elOV+RZGXFaQIJnN29hxiSb9xkSR3skCyhZ5UdOfOTHJNXiis0VRhY8uYWjvIO/+R4B7QEpNDKZRXOEXRRcIy5+DtAlPD0s+bqmNJQLodSfFTz6Y/ZHqmEUA41tTxazWZs7+7ISklQ3AAaP7CCMiBkobnAWK2+kSEpFbfi6o1LnuHznW+9Fv/gl9+It167Eq+/Mh1zotfOpuRXipN309M3PZbxlJFeA3R3jAqMhwcYuBSIS+lgNunAQF182q8WY9UnKCEHsADL6rkvW8IAMrSAmrCpZU+08ipT0cndlGTcdABjoMGRD66duPrVLVT5TwXoi2WB4ZlS/Rt90GNjY94s5qswna2FHCRUbEX9pRTpTslKrYpihWUgFXeGGRFXhKRUCoB2k1lCdtTZjoO2NPKDTa/Ae/+v348//sEH8XB+K9b3j2N9V3FKvmv13hgaacbt23fiN37zN+ONN78hABx0vtg3+YDTIzpq2gu423v0aaKZ7nse7dbWrrVnhIDKyqBrwejSfb/9wSxo4Q1pvjNzV2N6+nI0B6QtiVlhkhQu8lDk2YInJhKDlIZ3uONGE1L8ozgFegd78eLZZ/Gnf/Jv4uHDz+Lq1WvxX/7eP1HY3dLiVqR9bEsbGZKQ9Ko5nofOQlOajYCRNZwi7IyXtJAGYuVf0rg06Y+rGBUrz2jNGQZlpDSq6emd5FyK+h5wsBasK34kyJ7/28VObwJW9lvWPXyI3kb3hGcbyEVFSqyKi/LONDqdxFeAKsBNtweClru38SGZOAdkvuEeAPI9wA2AG4zTLfu0kxblvFfu4TNXIiSMYAnPUShxcstyU05NA/mTVm1hP2J2kMDrlEHHPlWasgITBgL7arPS7q5FX2s8uvsY2AIsFIzuCK+0jp9oFZ7jxweR22Se7MduyEb6oUsAN9J6KB5hVgSzTogkwyV/Rbr1XZaheE4VPnzJt9CHG+Yvw7/4JD6We3sAUa1DxjdoJdDVxh4x2UJkSfhRLK1sxKbkY0ctPPri66q42GmuX9ossz5m5uZEJ1aZ9sT01JRSwcwXKTrMc97fUWt6R2EfxLa+f/p8Nf7yp3fj0/vzCl+aq0hf7UNT7lJFeBrTg71xY2YoblwedmXar9ZgrdYdgyNStFqt6FcrpjEwJlrXVB6ipeQI/vE8b/jS2CE3KQ/k3a0K3UAm6JI0g49FJyimb6FxtTEWd37j//j3uw/6IpD8PCbnQa+LMERFWkyZJJB9pIEh7QgD4gBxTUCcMy0ws09R4URo1fS7O5vx2SfP4snThdjZPY7dfQm2avCrc2Pxve+8Eb/7278av/2bvxZ3Xn8jhkfGpCEOiJE4VLUixmoVfcAJwBU0oxonbfdHRbX56uqyJ8ZvSjtuS5vek9ZA18MB0wYFkKwCpMk4Nj4ZMzNXot5iNzk0JuXTGcCUgp6Ge7SYi1cM/Zx8hyhSJIzysy8Eo+UclMoeI5evXTfTu4tDAtOH5tBd9WAYWjSQA62IEwNIY4iDaFLgEyjwc+733PrdmSV9qmDE1AATz6fwhAFN73RPNwo7tIXS29Vbiy61Irqk2UePBKZbFVnIntZ8PTiuquJkqXO3KkXlg+6To+7g0OxDqTcshSZNVMQexAJIAFssQqQr/d3n2rTc6dfEfwHYuokT+ozJux8TlFPT5numNMqPhRFe1PfWFLiXhQwqPi62yisVM0eQ0ezu6RKfqAyqeq6J7v1VARGkUd57qhPigVtnmrNBXoGVNC+taUvYul7kgeIic3bjb1MuCgeZDE83+mdALpiNSoRysbueXXGJNsTB6fLwlvdbBuR5J00xB4KzK4P+Y2jA/GfUVRSRXuWLFY8Dan0NDI/HyPhMXFNL7hvfejvuvPFmvHr7jbhx85W4/fqduP3GW/Ha7dcN0ChCzWZLYUjzVXwSJ3fteCsDugUVX4/Ksl45iYYIeLC3HzttttRVGpU/uo0YQASsa6oERobqXgTFZv3sm8IqVR8Th9xKflVAIgD0gF5gXtLM9Nf/pFDSjor5rCxk4A7zAEZphF6V/kaMXvrqptn9Qro4viqA9krCnXIvDhFIxHCztiAKJMMkuTAiqwmIH65youaD4LJ0bbBBOhsLsdrrs48exjP6mDsIY1dcvTwev/rdt+KXvvvtePXVO94/oKHme19tQOHkvE+6I1giWqnWxER19+dWVShYjkRqqtlK9wNdF8tLS55jS580hepl5mI6uhUmpmfj8pUb0pxHHB5aNQl12rlz+slAKaTn7qVBkHiGMShManmYCmBEI5kYz02gBoeH7Y8RdjTFCktcBRj0ZbtZB20AIzNp0gpTXnEr7ZdNuvEv02ph931aP6vM0IwEKVl0sj7IFjcJNNOWlHgLC/seU3lAb2YunAqwT9jAX1pmSOM/keAfd9fiUH4OTwXix7InFd33xuGJQJu+X7EvWpX7wbmXluNVewIW700tcAF0PdgknqD7wotCTtHkETuBFwCGwMq6aa9yyzzJiZ9vlT+IpHyUb7jmK8oNwNC77or8qXy7D/PZS+sVPv29lcnoFzBXm7PKYzNORAf7URDQJmcDJT/jWPJCXsvY4I2CsH6mHLhP/6VJt4vP6cbPhsKxn/RXdqm50qPFIxrAP1SAVHa+F2+DF4iZPFvjHhMYD49NRrMl7VV2YHDcfN4aHPXMIbrGWECFUlIXiKPdAuzQUcRW9FSC2Z3FwhMWongBiq6sEFTESupJ9EttZhpjW63ZHQE1VICVqCdcuehhZKDf/dC0Vir9qiBp0QLQ/VKmFC/96K6TFZ4rc9mSR9GKDdHQiHyaYHrHa8ZHzCM4i7foB9F7tk4Yu/xNhftyuzjI+8s3EKYgipnSyShrfkORriWj4okyhnl5LJ51yyszF5oPn1P3iag0zQ4lyHSAzEwNx69++7V4+5u3Y/bK5aiLkboFwgYNmAejMGnGuGBU+L1VadP0zQ6Ni/GmYmhkWhrDZFy+/kq8eufNGBob9WGri4vz8eD+57GyzKKb7hgdm5DmfNnM62ONivBLoSvzk10ATrAZDlMKHnnh3i0D+bOAMGICXUSrihhlVIJy45U3vPy0uzf73Nh/I7UjNDsEMGtfGDsBpaCZwrEG6fgJN+9Tu8r7fJfpSMLml2lS7J1aOQNy9DR6jwuei/BLJudzzy1VWHLlbTrKiaamVE192ydbMUgzWBmV4TitjsVJZSyOerDjcdgzEUfdk9HpmYy2nne7hmPnZDC2jhqxdViL7cNqbO33xkanO7Yl67v7J16cwmo9eCFXsjGYrJcIpWy38tsr2y1A6hIw9Qigss9T9HL2km6mo+25u8FLGl9vF901Al/yqWcOAujqpfK/anBWba+8MaipgIT+8Dra9xk4y2TRl/zBsx1sUjbS/Yt8dG4uuqNs0Pfs/uazOM5tWennIDdL3QHpnDnjrg49u+9f6SWdNgqHMxwbzWEBLzONRgTMo1JaRtSqG45GfVDKQd0KArZPFS7PHH/WLXpwepHHloj3gJWUp259eAYUPK57lD+6H+AFuu2mpwbjtZsTMdLSs+jddaIKRTRm462N3YPY3GYMCHqjiYMNSSdySf4ytxmnu90OVfmoVj9VhU4riwpbCfCVhUPcn+BHlb2YJZ9d6Werghkn56Xy8gy5+o8adu366g0gVQqxSKmcGzTQcqCCmY2kJRiY1KZ1IfwiqJstEggYzPcIP+8gLPSWDNZrFTWxLsfrd27H1PQVNckm3dnPxHqmAzE9jQURHJZ66g2FVDCKEQbpUTOrp9LraVTVeiNqzTFpCuNx49ad+LVf/wfxzW99010g1N5NNd/GJqdj9tLV3JNAaUdA1CJTPsgf7JL3WPKS3Q3p/mWT/rjCXMqbMsQUKfwbpKstWYGyhID5zj3SStl7A7rkVKqiMgOYRRefKViEpwzLWQSCSKahnuXH3QhoUHLn/iJIw+j+xuXB91R96ce+5IfcnFKRyJ4oHizhEn+Gk/mQZ5ehZz4gMBLenE0n4DiWPaSvk1gUFhUcWqo06+hlZH4oTvqGBdwjcdw3Gkd95VUA7uu0gHxGqshEdLrGo308KvAeiq2Dodg5aEX7oBbtw/5oH/XF3nFP7Ku4WW19pPT7yH/yoIqG/uouhcLBs5Je5428y1EABx0BAj0L1Po4oJbX8tfbK7p0C6hqUgQGr4iHBuUu+NZHgBBUcq8e/FEqBy5rO5ovoDfW8ZWmAHb+Y8orJv2mIV3W0mXdt+pws2wyHuIQbWlhAMgCn9ScuS/LU+VGOPAv3QRU9roHoHvZ5a5PCoFalzT5e6Xo0M+MxkxcaNl0g9RqtDzRpGsCdboM2bhLMqkyB5hJfvazk1fSBlFllU94o1tyxaZVUyMDcWliQABMmsQbAukDVba7naPY2ZUSJoAmFOjrYGXJrXlYAVsGcXQ8ikhh85TlJ17kWemAtvhxl5d4Hz7NGUj451tdzfMv35Cyl28KoqnIfIUACc4QUa9NimTYslkoL3bj505/mAuB1wclEanxmAq0h9Dru0kV8NXLMzE0OimgFXBK16GvuSdUK5sh9J3DkEgKFDjVmfMNFbTSo5j0zPJXGI2pa/XGULRaA3Hl8tV4+9vfire/801p6GNq+k3ExNSMtOwhMSgbtehbwMr5SebItJL1LObSLYGRa5H/M0PRFMVj99R+LNgSejZCqqJB91QlSDmliIEU+uQqWGluzMll/ir9jRVZ+hLpLwXAPUKutDD/GA2EaVO4EwYVC1a38sOVuHnPNwJ75Q2gwvaKjjTZe5RW47NSCvSgbbrc9C2pz5zJJbNvd1YhMiPFG+ZbCFIgLAyuPCgI+okPJHDSfmNfYC4NTNqvBciB0pUjLTwqcdxdjWPR4qCnJrBuxnH/oOxQHFZla+NxUJuK/epE7AnQO9LCbXvlJu280z0Se6cD0TlpRueYmSocsaVWCeErVdSnhi+VhSs6WQDM7tQwItgJrZnmpagOXldTe0DYlmMBfWjV8oeWmBqskg0fyBosbM9I8zdM6QdP8HV2j6Tvs3eF4Z5pmKQt+YXvkCFKJmWqECblSxWlQYnnghfxUITHjA6+ZUym0Wyp/FMePF2UsBUkWwR4EBz+6st4UWr6av1iU8kZsyx0pe+Zyg9NFO2djatgCqb6wbt0RcLaPd1UGlC8O1ri46kR9m2pKiLGIEiv0iXG2VftyoBmyhXyXuCIrGVJBeOKSunzPhswM7Qi3XJDmbBCQStBfJ06FHnXRWGJEqYP1u4m3FdrwKq/y1BqX4NJYvkKw+ddEoNn0QJgTj+486Nmo1nJSDu1WdZonj4myyARg0fH+6yi4izCrhgdHYnRsRHV/GICFRD9awg2fccZNoSniUU4smbQLFxeATx0VcCYzPSo0SddYxViM2Yu34zrN2/H0Mh4NAXaY6MT1mgNGPyE8u5+KQdhzDwKU7W6tQFxBM2nI5pT8p9dGsoLcdvgBpDCwPjPSsdW71icwYICC4yaldY09RWj1nR30DxFkJiDjYDQKjAAc+Wdvs0FFggQK98SxCsSqCrNVH3Hvs8IFiPzFbUmWKzhGQqytB7YmyGX6lZ0r7jO/LIPB5VDVgpOh5/T5rdoSWVYfCu/tvKvK7uqeTCuqDg855Wl6ciaawDRGCvBTdrqHlAX8zheBkptRR+1Avtke6X59TJHXMDdUxuJ7vp4dGEF3l31yehuTsdpfSaOajMC9TmB+aw08ymB/UQcVcbjqGc4DrsF/Jyv2NOUzVPHQ88MgnZVZqQ531D4QxS0EpngmSWqe3OsLIwAH+sePqei5B6WTF/KIKq2vH0BfPXLsZjC7xeuWDTnBMwSpHOVIrqgufIL/pNmpZKA5ZmY+JdpxD/HfHkLT8JTshyHwuUgDKdVqefHlTiJO3lV8ajcGJuBj3v1DXJ6XAwKUl5l7vCLHJJvZMNL/5WPwWE24h8xH0ABLBX63pGsgDpPoFG69TFxWZCLVqeVOGdIqZMs07IFeJ0pPXtcRG6oBYRLGvShaWWQRzb1vbFIeTZpXrKBql+DAYSTCfhxpXT48YebmygQhkLON3ZPLRNQFzMY7HgjFxUaxAXwcmWSBBpgkh/AL6fZoHXTn3To2rhkUDQIyj8FvWBWvyvjS8ZjJgXT12qNkag3R2Nq5lrcfPUta9A+uUV+SKO7WcQcXjGl9JRNp3NBAFS4klY0xExLagPER1ryaiaHDjaFmy0iDfgJjFUxHB31xA4bxR9Iq9Cv1J6s/ep7KGhG42vCFE0YnEVryRNGlAZqxsKarAJE7qlUGHT0t2aZDBtP0DZtlgdaYtKqtHqW5T3+AF5XCICy3L2hkkDZe1sYnHUViAP07BvNfVYOCfq4Y11RqGJgHwdm2dRr1airWcyJMlzZYIlFIlQevvKMu7SyfjW5aZpjaX5XVabsJFetD0d/Y9TLerGV5kT0NqaiuzUTfQNz0du6LBC/HF2NmwL1y3HSPyNgn4lTaeXdtTn5vxY91VHRSi0x6xqpzSVIAIhZrvzODCRWuSSNARJom/QtefvcQPPkhXyf1/NnyrXkVdFK/Ep5XPQDCJd7eCR/J8+Z3xwej+nOPWUK31vz9Cvck39c7kqPFRqFkWlAZv3nf3xFRUsY5QIYwjUVJAce+xGNSv8GTlmfV6lfjVWC0qKbdWb+6nVBOg45aO+xLzTyJQcnARlCA8/+9BwfIS965bQRRfK2Kzoi1LdgkeOXIW7lStfMC8+5+hf3l29KyX+ppmQMiMXPxtTLws3ihnKFuxiBdxCJeyaxp99kbAzfwCeHAkS2QEQoWJq7ub4bh6z2ApSxvD9kwCj3Avao7dGBa90vMC22SJuTIA2APjYAsV5nUcdQDI3Oxo1b34jpuatOBwzBdCC0cpovbCHKxuJo9Mxp7uy3gzPfOvtyP2QgM1cb5grGZKpSMEpDemCWEnDtpnwLNnXHMwxUVZ57YmV1N1aWV2N3e1vJJw9Ki76BObkiZKRjZXktnj59Hktcny3Ei4XluPfpo/j00yfxyWePZR/muYIPnsYzvV8ojqpi57eVlVXvwsWRWxxTxQZKuV91xyvBmDvOzm87O+yHsSW77Z3MmJLItC1WYXpRyoVKyi0MpTdbGhesW03ubxI3yOpK14f71fVWFFfFSmsCLUdXkYRr9heioaa7y4QyNMuIlnTVME/ZV9GV2plvdaVJbO1dlYi1fgE7fa8MLFv7rg4JhEeiqzoWpxVZtO/GbPQ2r0evNG+6RLJSzLJKQcc6Cbb+b/41XLiY8jn5uvj0zJTljgFUzkFc3+Di8OVe8Ah5AKCtoBhcUk64egyHPn7obV5PHs9wkkZ293vizoqVB3cxWE6Kb0xXLDAomkNrkqQnjEGQb+Xo/T+gveUEH0V4VmBQKRSuWNYgLtrz3sCtz9nsa3CAGSHINeliNeuxeI39vSXTDEIylVIyh2XetvnLEFKkXwbamZaE4fxRecJnpazzPis4WgjeE94tkKTr12ES3c4NqYDEZ9Psfud3fuf33nrrrVtslJRTxn5+c77dqAzEI/PgCbckobhSSEkYrP6b0AUTkkxdPQ/WU+wESgLE5cVFgct8bGx2VFAq3EY9mi36jxvRI+2M06IpDoyZr2ReWTOkmAmtAy0vwT/jhvlhTGskuseKkxQm0/TU7BLX8Z5vYEyYiErCU5kEMjTFvD/HYWrNZnRpCald6cr3xEPenM+MlzDJb2nPhKPIhTVXpYnKhnnaW1sbuAb795I/G75RcIAeU3s++NlH8Rc//GufXPL8+VL88IfvxucC5UePn8cTAfezZy9i/hmHHqzG8tKqAD1P7eYg3m2BLhYwZqqhKx6BcwLzrqcPAc6szOTMQfZkYEDW/ZlFeWYWoFdZEjIIuYUP0E4Ap086gUT++MjPADV0w71sfQAaorPvqajxqwwXNCPvUPOMHheMwUHfGWhEU6bJlemCA3Hjq1LL4j8/8x88obLqYfZC/5h4oSm3nOPL1+VMirSZFviNd3rIqwyxOJ3Ftbz/okn3DOvMCdf073dcMny4KWmRtDNJoCXlwIPfQ7csB5wMqLpJmuc7ALNWL7YOcNcF/FnkwYbvL9jCNfMAoBKx3C0HUlx88ATLxSk7yS6za4ruQCtQkgNkA77iChDvS252d/c8MMhYEems9XXHQL03BpuVaDXVIlIri4rWfd7Cqm6nl71aTKTMM38ob5S5+ctJTeP3SV93h+BWlBuGLUzHvR/0VzfNDnn6oz/6o59vHnQJ0Gzo89UB9PlmSURJpPwvr5hzIcnU2tXETgGHcKl5MdG9HScHOwLq/VheWIj7DxZjbVOMcMIE8373YVZZbMIAnpt8gG0GXDbL0UoNrgAewKzwiaMULvMknxC3riVQYxidRmNGM0eLY0qQwUKMAPPpxsyZI+XY1AzKPMMYsLbdzuKjwvib4IzNQTq+JBNOqjXBdU5bWVpQ5dIT4+NqdiuNacqwuwSabGjPsvZVdysoOp88Mzs3KjsWV65Mx9Wr03Hl6pTPLJwYH4rhEdnhIWkxTQmrwKii5rMsdIVexAd/sBBhYGBAtpm2NRAtVY6tVtMVJTOCsvviHLiygtF9USnxn8S6X1bvMu+8KQz0lV8of/atP8VfliHvSy2Nis+gjlCK/kyjcmWpitKVyx6r5TihQy0dtQgOpZGx5wbbtm6useUlB5Sy5eahWwyALldaPWh/pKNWbUW1Mqg00qWmtBVpybQX6bPhOa2fLtxTrhjylLmljMswoMXFb8+tIVG3OJf5pw8YN+df4TrfyApx8JmvSZeUs4zb4fDkVo2s7hkzqNUH3JefTf3soip8yqZJUL/Ir0ST/GpQVDx0PSAXnu6oe8sCSgpyQZeg6Mlueqzk9UZjDPofsAHTUezts7qXwUVWOnZ5rnSr0RODjUoMDzTEX8VClX4pkv30mefMElJIPFaAYIozo1AsrGTaiUVMC5PpJq9Js5wHPf4VHnn19xqgj7y8UwDtMhYh7CqCofXIqDjlnBaD63nB68neAECBHwDNfhgC/RM06IXFePBITfH1nWgfKmwxlQehBCLMZvAKsAKk9S/v5YfC9Gh0McBBJPxK0HYfVFlgSuEZExb0ZHnt1tZqsKEPwgQIULBoCfbvgvafrbz4n7PDPa5nQkh858JZmowb/6U74eMO4J9Ky9iJ588eOfyZGTW7lS++sF/TFs3hxPuPvP76K3HjxuW4cfNyXBMgz83OxszUtI8NarXE8HVWajUEsk35H4yhoYEYGRku7IgAW3ZoyICMtp7gW/Q5i6blICS0OwcXJUEpysGozAv5dh6s2HGToOMf/ZCZQV+tUUmI3X3ETAABZWrvaFecqtIWsLZjd4ezA7djc2PDm8NjtzY2Y2eTI7A4umon369vxca63hfX9VUORM2TyB9+/ijuffSpWhWPY2NrM5Y5iWV7I54+fRILC/PByTZ0+VR7mzE2Nqf8twze5pNC0yQPF8sxbT7rX+a+uGL+Q/eY/Datns6tyQMt0SyT9gnyaQAllAOUBeQLXsnBMzTW7F44My4E5Aqrb8QvTJvL2UIVywfxXwz/y+ksKxXHo3AM3CSScna4h94vh+49JcQVJpYBuUwP5ZwtTPaepo/Zg4KUszRoNqcimTUpFwP1PmvQIyMoAXVPz2PqHzvaeevTIh3+AB7STxRMnhSdqNxNRrsmrdKP7nElmwVtOVHlq9wsiUN46Sr8ewnQ7N+8t71UEKUUwkw45owHZdzfxk3xbELbP7U/8yBVqIdtg/7xfieWpEE/eCQNeksaUPsodtoHAg19o0JntSKb1CNIFBCCBCALoa1Zn4FxwWQIk2dy6B09ntyf8yOFT1jkQYx2fBBLi0/DJ3ErTzDZvvcaYHcxmnMIK1+lkJklHMf5czIO+cWt0PJlviwQpZDz3v3yKjI96uE0PvnkA/cLX5q7rPJSETqaTCsADVN6Kp7esTF6TU03Btr6K0wnzJVZHlgT4DLTglkeAC/TEtEMCcbNdAt7huuf05oJ5j7dS6fSPbU2LMdVcSYfmiyAi5bkbh95xY1+ezZ3Z3c4gJfDWtE4OFF6dWUlVpZWYk1XVnYmEG/Glu7Z6L0tgGbnP3fHCFxx2xEocyQWwM4hqOxIB7gD8u5H7+y522Zzc13luBDz8/MC4kVvmMVCm47SsLG6Fntbu7G9Ic2aE0XET5evv6YWyKzLjcqJqWXOucuDslK5QjvzVHkt6Cbr90X5Uu7+jvvCnWtpz/y5/LPMCcNEO3PnsSxvrgAydE3FAdoz7pEASllka84hyC3HAbjKip/KlbXISgnQWPb08CeOPmWYygFDORqY5ZbhJ++4W0pywb41bI1wrjXnxljlgCE7SuJ+uC+/XnB2LF7Yiw77faslwxhTf6U7Gv3dMdDoi9FRzsysWtHqUXorjBWIn0knXWfQlVsMsk3fPGlKqmU5+E5XUcx+nU9rUfnuF7Hd6H8KQJ9L/ks0SStIwX9dqblUeBAzX+JK0gBRMZ0ZVa4mNl0G9FHyDKEp+JKp0KjFiPoShmAF2cr6bnz02Xx88mA+Hj1fiIUX0oRWV7y38hELVWAOMUS5xBWmVUAkQoZIuaKd4MZACICZjOhCVGy9vWiPTG3rlUCvxtbavABhWXEsS+BXpLnJbq3E3s664uTEaTEgDOxQCCfDIi43w6x5E985k180vMO/BcIJkqMYrsFBBErLngCKvAnq/D0CW4ZFheTBI6WV5iv7lPCtMkg27Zc5qY5Tf/5e9zwjlKSPpiduTFks3REy+ps51mhzAyBdjjVpnSsCO3YGXFqWxrn0PJblvrm5q+YqWtGJtzHlhA0GIbdUqR4fVwR8DcVb9YnfbAl7dMzWnrn0F22Ygcc9BlpFx6OTbK1kk5i0ZXqZh06WfCKOrgzCAr4cNuqpj0qz5+Pu7QnQ2wJzdiFkQ3r2LD6S9p/T+tjCE0DxHsUGE6aHic9Et+nZqzExOWOaKkiPeeiluxgYXBIsycGFAwfJKiFZ2AZbl7k/oVzkWyCvy5nB3TxWWEzeZzAAbmrMqTxg9Im/K791a0blzd7ZpMHKCBUJZa5nX8VvxgbkSIXOwK2IKEuAyKfKG/lAVpAzIpFBVsrnsvKAH86taKG4SCcGRYdBdu+6yDJ/aEJZKZ1Z+cPr0Jn4iJ5nFDAGhZnlw8Bn5gmtmt0TvXfLPoPsJw7DS+1lOXzYqVQlSl8001ABV7ppEDHCJlWuPNBTmdZY0Idn98WLr6yUIe/OX+bjZZos1XNDCkjJL76Lo9yw3wUEKUVcFaTLEubVDUxI4bn/KqlqssIfZmasvvVpvxx7tbfrLo7HT1djbWc/tgUAe/sSXvq7ZDkI9EjC1SetcV9Cx3FFfappmVjPSjwYKPvwslCwABkMkWnJ9CSDklCuXJSqnhMJN5raOilMP/JCn6S/UfoPJcViHRc6/Xil1s6osbVS+SMux6disNCSDiKW4YothdtCgLtsMvhJrKryefjwQcxcmnF3BAOZkM4zG/Qd6XLafNX3SpObkwIfLEDLclyDrbQWzk5jNgZa6Lo0WAZhF168iKdPHjuezz75OD6+91F89OHduPfR3fj47od2e/70SWyuS+Pcbyut7KXBqHvHe5twcjUzYmC/XuWPeDtq/XjKm5qmfX01lzmDiwhMo96Men3AYwjQCUFtNrJf2+CkfDFHm/wZEGTLQa5yqh9p2NzciOVlVZbSrulDRkvn8Fjy6aln5sWkJySyhinaVMQjzVZT5QL95EfX1sBw3HzlTszMXVPcVaVLZUg5FukhEAs/Aeqh4BSXG4a0laCGOS/XLFveXyxrByiecNmV/MXdl67p//w5K3uBjdJNJeZVg8qXuMdXNGb9U2YBNIAR5SEVFlpn3l+5t2bZ8NiMcSrzAP/lbT5jzJPwleLkl/kneNwUh+icR3B1BLyyxEW6iFe09iwsWlPui+YkIbWmZDm5ZV9A3N5j0FngJChqVHpiSJrz6HA9BlpKo1qF2QctvoC/FDe/Mn3Q9jytyis/0mcZzXfujpOFFv6aZ2U6D41lL46fHwMpj/9UDfprAejcYnBVRCHzMhDJf8nIyVxyUEFzR6EDcEmqTCIjtuXPWs4B0+kE0AKQJ88F0Nud2Gwfq3BZuNCjZnuvmvQ9nublye0KD4Zjrii7cwHSJj41pgFZgmawZCAKcqQhbSkwJDsFifTjxFH/HF3FtK+sbBAWvi+FDGGBCQB+Ng/KZqOnQvGTcJ0BtL9LAL8Y37nAkpZ0y8cUCA7i/OijDwVozPftlzbLVLet2Guz2T/dBCsGWjTcRTXjXzx/ZrvwYj7mnz/X/fN4+uxJPHp4Px7evx+PHsg+eiT7MB4LkF88exqL0oqXlxdlF9zNQNcCR+CzhSRT7jg8FDDor/cJyNghcNjafY+0ex8z5mYi4JW0BRizyVwIkOiCsFL+aH8RTHcSWNB8laCw3JgBITLOt9CI7+ATeJRn3drNg8CiMeXEgCD904Axws5RTNAQHstyReMuy5uySnd4hX553gPYVNyjY+Pxyu1vxtDIlNJGWlROKhuXj8ub5FEw6YbJssLti/elKcvWPAUdZFP7PC9zTKm1XrQY8l8aywzvDMSirwCYfl93x+kZgIbGAOPZBkFyBzDpAqHihvZe4i0ZSe07iYUUOn3+y6vvirQTFB6za6fIT5lOWfqc9zybg0M2pP2qHNi+lFYlmnC2yBKoGcgFpL0NsMpsj3KTTFf6uqJR7YmBWl+MDTdicKAhGa54MkBV8kxXE/B2SouqyJsT7/Rl5c0zAG0QdhnxrAt3fCM/CdynCrv+tQB0cs7LNmdJoHAlXIChrzABjJ7AlPMQ9UyTAwLKuxdXONUKQNTUk4iI9iQ/AJuEo6C9/pLgBjpZmJDCX5SW/eLZs3gi0HkoANpQkzwLTd8UBeOvde9bmVJAzq++uABJG4DeX2M7xZqZjNduXpdpLa3CRAjc7+bA8VkEJuPwzSUwNi7+Z/fS8p2/lbdsaZx/j8bOtqcfvf+z+OmP/yo+fP+duPv+u/Gzd34c7/zkr+L9d38Sdz94V+7vxgcf6N2H78W9u+/Hp598GPfvfxxPnz4QcD9TRfdCIL4QnLS8JfrsbG76hGbmdvtsOo6+P0ADkkZGlxOHJjC3XAKP9sWMFlondYC5h0UGzPzg/L0E06x42GaUgaiaDw0g33l+3b7CVUtDQE4faHYhqCxUzpwnyU6ElSpHSUkg+9GkB7yAyCvWmKsuAK9U+uWHnfMEnqfZYkEThg9Ig8mslOQ0MOjmgjLN4Rf679HYG01p++Ip+sFJUxpmB9VdsaPLMBEP/iNQ86fLswCmL5Xfl+8x5XOWq11sExzKdMGL8E4CbGnP+3vzHS0DzzCh+8etRpWFntMPIYn2xK17KjcbXsD/KkvAOgEb+mcZOW65HdHCAtD5Dkt6+akCK3ky8/LlPOELNwG2gJOpcHqr8Eg/LWT6tK2/+1tXaCSxsPqva6absvGzoqfi5ExDeKMsx9K4K055oqvDA6JcTbt8toUm5Ef54kqgbJzk/Cksp1/3VMp894UIXpLJ0n/ZBqJTEmZAP8gmyFlzBZhlezhHT0LoPlMJKQSDSCoSeINickHgwrtS6GEI3WS4ulKoCBkaAH1XaNCcerKyvBTz8889f5ipck6GTSkcZw5+LpkOBiqt3fgpfd6CcWjUDEcCM160sdTuklHRyFKYEtjl1XkgjjJe7gkCJkumKOP+8j0fpvAqDFk0lqpaDGzevjT/VBo9Tfr12NpcVUUksNV9e1dgu7flmScAbJeXSyN4zIjBcnKGABetxhYBZ9P9DF+enR9voOR4FT/OsvTVHsg/pGs0hmRH3D3BhHor/QAAlP9JREFUslprRjA/RYFfC7y0ZAEqswXYxwQg9bL0QkOmwu6rih/U+kl+QSNmCXe/QHnAu6rVFE9FQN0vwASYGQ9gq0uOC2PJdwk0hJkatpMtq7Sf0TfLEjfSbk1acQLUrAHAX/ohDd3W5jnbkjTBd1YCCn5wABls8fw3zd/unmXI97xPLzxTvskzadNflnth5QfQAZSzK4PxlOw2oKwwTl+R+XRDL1Y4UtwcvvwC1AlGJRgCUkV8fCN/WKfDlXGGf56mBOmSFryjjFGO9IpUKA2Mf2R3ld8rLACYqo34+MNvhsc3KdssJGJqp8PVC1vF68qbtJEOpQdFgbxfpFEGlLTkHv+eSggPsnhKNsejoIH8QBfhhUI8i+frMHDb32nKAv6qjEgsIhdSYiZMgrgJBWEUXzIWtXrGXWqKWYh2waeCwJ9qPxvAmQIkBox8u2Dkm3LXP6Jgyh3PFBwj+fRJilv8nnA9k+LsGX+EwTPffdndd0pnl8ChHsMj4wIKNYcLUMjvEsy9r4YZV1+QRqch0/UFsPe7fC5NeV+WRfrNNJwlQy6NRjMuzc7G7Oy00jIoLY9uhTyvjVkagB9EIDi0bYDIU+PIr0KAwWla0meYLucGRgVUKRfeZReOX5wxEkJLPyIapQctpR1zz4Ck4xatqAyZOQGQEDeG+a2kH1B0KStc8lWCg4HFQkIlwY5+DWm3Q9FsCqDZ7lLP5c5qgHRV19KW3R65RDyXDPu8PIBItHC/o7Oa+YXGxJl7gaB9Z7mXhCbvgIw5We6pGBCG3/jbMqyL5pxfvmjKb7/4OvMNrbMrQpZ7WdKeWqDABRDGDXmRtQaMP2nOxyrHlB/oWaYzS4qwHb7CKcGcsnN4Kh++wr/T5H+4yCo8WkjWzIlTcTkOA2GGiS35mU918b0f/K5HLZ8cVC9p7dB19b3c0NQZ8FXSbUvtuawIcSM4a98lj+BVvAdfZTySO9JA+sriIB0yTidxk37F5UFQaCB6GCT40zvyxRiZNz/7GkwpVy/XQLSCwAAsRKCI5GpisHOVT3WQRseghv1AMT41pRHipHVqfrJ8K3A2TRVeFrb8SPiyH09G7qWhJrZWLZOFDMNnQVNwxRf5TEAyKUgFKJ0ZJ8JBi4WiIW2xVmdZKu7n/mmml5qcNYgCmORJNgXUDM2TrqQ5geMLkZ0xdKYp3+EFS76Jg1316PsdGh72pv6DzFseG4shudcFYmj1CIcXHnwBZFTBWdaK/nkBGxpkmRbcs8mMUKtyo2+QMwjRQnQPKOAHXuaqjyxQDMaxzJ2WUL/As/s0BwZdMcgC6KUmxgwKpsBhIUa5WRTTAgFp4ifvaLXdnNAiIWZPbLaE9b4kPdnicqtL+fMp24CF0k9aKlU0cwQ+3fTn/ENOUdVhG+h0Jf+MvbB3B8JO3yl+nQ7yLMFO+gN0EA6QADzOy8WRFcbfpqPDx5TPmPN73pGWVFSgVSosyetJb4HkAf202Z2UhxnT2kk3by8gGrI6D36GthgAK+MhfHgekOJ9glNZEVgGRCOSYu0RkNJnpIxpcIBgAhjvSLuDd77KvKWBd85bm3i0AgSvyR95w7sr/4LuKAekwy/kn88sqXrOINCgSXfGBz9aLuxF/5U+YITWQWkUitNApWs5VMETjh4hiidxgEHej0b33b3l+8QJrl+H+VpiNXHFOOJ4HqCMiW+hlrGmCmAA2pJ2iMavkCb75SOWbcMchOHtJ7vod8s+KS8YkVZLBsXianoTTzIHP95w39unwulSehw8BaGCIXgzdDK1YyPNYmAYgIE+GKwEUN8bb5VeQKg2qCR1i8mS+QBn8kRAJDeZhH44PkqgznBkdU8cCZjYfC6BGUYxLeTump0PZCxYio+ujUZzIFpDE97/emBgLAYHsRw+MCaNc9Dg5fAdG9/Sn8f11AMygB7P2UeoG+WPBQOsoMPNK7v22HuDPTj2ElSlEdP3yaAOz5sbO7GxtqbwOk6j0y8L+LkY9eujglC5sbIsqyYoSN4AZLa1ZPvXw6SX0pugSyWi9NFnCZD4i1NpzWx61JJgAeTQNPN2TitozjgBGjWaWMEDKptsyl4Ucr7NOFncVOvnVHB2Kkw3THtzM7bX18QrBfjBE2jVfFpYmu0wk/ulKVvZ5J/Ma+mWJu8pX34kJLVkui2Y/7sbB6L1PuMAe22PB3DsWnt7I3aY2rmxHLtba9Fpb8b+3pb4gPECvmkLrw4UHEqOJEoXkusuCfiTd1aCJDcCy8P9jisidnB0Jkxfyo60s5cH6WdKm3hR7w349odRwMSkcOHH5NfiXcG7VJKUr8Ef7zZ5oyA9OJmVsJ6ZCGD66EHeqRiRUYKA3tAX2ptH8YN8whNF+HLJeJ0EnnTDO6ecdEgGxINWVJAHWecn0VpW+aZ8ScxXbHI15t9twK+Xb6BlUfBmUhHexMP4Agnpc6I5A0gV75Pi+rPYyalkDj0LOM76xPw+/SeICgaxrgnxD0hmUwmQ5kwzx+GKgStwkfE4LoBFBZ8giXUQMghUpr8MC62NJjZ96CTBDOZ0Fgyj+zNNWhaGwPCuFFauF+O4aEo/fEB6eFIoThcHdbLYAu2yqeZ/f39TGqqAjj2JBXgM2HGWXLM1ZAAkbOotwmFwDq2LK0udmQ8M2Fqb9WIOFnjkxkh7e7sGZjQ3KGXSybJik8UtcBX7cLx48VxAslcIFZVCbxyqjI4kSAgDlQGDPGcDdBY0bpQorDJHOZ6RQib5gRcqF8qieEvY9AtzVJmnTBb+oE/SWQCvNHifbGnGlLUjyEhsTHPfwzOF8FPmevacccXhel6/jU2OPltUHpgXXQTgN+X1/K4INNNTlp/M+Xe8y/dWEqg84E/SKD/MPOKszY2NFdmlHEsQKG/vsDfKmu6ZmTMfqyvPPPe+09kW0FI+xRxugTBgY2CTzLkrQyCc3RNo5YXmTNmoQkQDNzH0hzKVJeAEigbwLXRVzgyImQ8DvmjF1fdyu5hfZLJ8dr7lx2MxyCs0LsIAnD0epBgsx35HqhWPvkXezC4O1qnwe1JIPsgTzJhyjMVfvs+HIjfQ2TzCFf5IeVToROQPnCanK9P3dZiUjJdskkzFD2YsiSPrNxSqn7OfryQYhlrW700wCh3xgTEAZzGbfirnhH8868qm8n3iTjQ2jPuxDJIqDtVkdTWPKSS+8qwRufM9haJQXEBYjOOWKQssn9NmYZf9rdk0d5eNTelfYIXwlYxuK/dMauFLKflbmKKMW1/4ymvckolOvdy5I5D26j93AaRmoEz5yv4EgDPnJk7Kcr4h6WkL1Jnv7BV2nQPPWNg3OEtr3jvwOy/NhRqiM3Vco1bxDmODQ60YHh7MvTp0z5Lw8bGRmJoZl/dDadKrFjrA0QNB5Fe0Z69mtHLmW7Pij+l6TAFcWpiP9ZWl2JV2CGBDx2Npb/QzklcLk2lX0E95N08IKViMwV7WaNM5oyPLAIpBSZafu9uDykkOaMpoX552KVBIMMhmN7YEGzbsoWJJngRbTtxi2OYEbSopHE0dYsESdl4xuF/kFyzPpb1oxGnmvfSnCkEtBQ4mBqC3pSHvttkpcF1lsikgBYTLQ4s35b7sQWFW6Vlrpq/6hBZNR8+HVOOy8LLyiqwY0PLZAE2ercGyFwatvyJ9RZrTJmQw2H7Go4WFDzFnWrMM70vAPguPq70UbvopMbonzDLvolHxHexOS6LsUiEFxOSWePE94okbwEz3hQLgz8+UWy5EwWTaeFfyUXZ56Kp3Kf/pzfPaz/gnv3vZpkz1SzcuBMADsgAges6CkhNEd9cGmiFOOMqowKCTSGhyIVCUDAXrAtavJGMJWnzgVWECq7JA8GTm0v3A0LBP92Y+dM4gwQ/BKTQit0lGKBnHBXb2Tgb/esz4KFg2EmLJb6bmDKP1DIC75iYeklKEl1cH5cBK5i/t32b4hjjxS58gy6K598wRJEARMIeVZ9LDikf2VaCffHxyNq7deNUnLrNAhHnBgDFdGPTpHR4cS/vteLk10+nosx9sNWN8VOA7OR4TskMjg9LK69Fqsl8HmySxWVIzRkaHY2ZmKlqtSqwuPY3N9cVcQSnBp5ywHK7QHUcC4rV4/72fxJ/+0b+Lv/iTP4o/+/6/i7/8sz+Nj+6+H4sLLwQ+ipv+cugG/YoygFxelKI8ooUlwLJyjal5nMrO4gppvRYylZeA2MUjulCBJU9BW9GZ7hJZ6AxQQUP4kv98Y+BQ+O4DLgCu7OvNFhs+s4xcXuW9Pi6tXjjcsizL8r5YtuW3/IpPssWi1kjST9o6iogt3QCALGmQlqz3WPaD2VhZVitoN0FYaUMDZwUl9oiVkHL3+I6upAlLX3W2QHOa4zFhmwJpztPti/xRjl9Kux55j2KAHJXu+u97TOaRyhIlJmfY2AHaQPciAi6Q1V8LHyijbM3o2V6IL2nFH0eWwe8oX7TI7MdOqTRZsPQ+K/YEXf8AZHdp0H2TGOSyKcIyRjkxxPnyTVLxP2LcZ/QLMSLOGTAXyYAILlBMeZVQ+j//CjeIjKv8uknjwuF1CkFuupSFh3CiPZfTc8w4xCnLIa+vvPJajE1MJbO44BBKfUlYxRWboIAlHILIZ0y6KczCby6OII24ZU6y35q+z5J59W1ymtx9wcWIQBh+LuI4j+f8vkwTzUyasLu70qC2WZ0JQKMFkGeBFX25PSzsoGnPABr3teB0kSHl/+Yrr8ebb33b84iXl9fixfxCLC0tx/z8i1hcWrCwDrRaMTI0ZO14aGTYlkFIgJ3jtXwSiloNzFmu+jy63NejzoBc7EuLVpjzj2JrTZoxc6o31mNt6Zndnjz8OJ48uBdPH34SDz67G4/vfxz3Pnwv/lxg/Sff/7fx/rs/jtXleUmgwIOukYLWGFfUenYlBUgLNFg0Ao2TzkVLxkKW/vwdPK1bBJ5vPCgmevKeZ9/LnzVsNEn9qADp5nEcite79g1x5iCVZH5jRYGAlTxSCO/ZOp2yRF6ULeZieZ4Zyt+WCqCjSnNX2npbnilX+DcHb2mZHdMdxZJ3WcCbPuoll9sLtXgAcyoWWaWZ7qhdAf0eFa78epMiA3ShRVMB6Zk8QktXhMUvzXm6kz8BS67Y8zyQH/gbmzTJ92U+eSIP5scK89R7XA5Mz0y/6aecmZHPGRPykrESFriBH14QbyG3FAEUV3knvOmFeSblHpvvMlxe+1rG5dvynjzgoeQ57Ms1mdKvwZgESQcZqkooUzI499zS/0V/lB9kuSS4mu4Q/iwH1LBofhIoDyDZq0djmVaXtSoFSvjSqMUcs3NXZK8KtMTwrG4rmMrMoR+FgvdSy8AST8mE+T7ZBXcEC02MZ7O2E1ekWwZRpQllDZo8yJwzA2lWHLqm2/l3Xzbn30o7EnAwz3lx/qkHiRBKwgeEcjBQQKX7bgt19qX2MvWsUhd41aLeHIor117zaeWswFpaXonHT59KE9uMWq0SU1PjMT4xKjBqeXZKpQr4pvXJJOxip/DY2J4pbv0CaJ86I8vBovV6y+VCf+ny8pOYf/FQoPxpPLx/Lx48+Ejg+0waeCUuzUkjH2JjnjAwtXc34pHA+od/+ofx3k/+0l0lNJ2tNQO4zn/SyS1a3ZksstARHgGcc2CxT95OpI1KyxQIYUoAwdD1AW3OwIoyVqAjY2Nx5caNaLTUUmgNxMzlqzEyPhWTM5fjjbfejtnZy04TP0wGJ54QHxRF5HDL8irvi1dfMKTljAeURipeLwrq7JIh5TFBj/wSEc19WjYH+/vBgQhrK6vx+MHDePTwc5XhC+V1R96yqwawZQwGzRkN2tq3+YuwiA9wVgXHmIDCIx9UcKQ1uyvO85gm3Ur6ORz++7nwV7w6y7Osn/WDH/MghJQ5D+yrInHE6Ylk8bFlmLD4jrcihemLV3vHEr5kC3cqUH9kd96TTrxkuVDGJa2dXsuoaEuakJMiTqdXaYPXUl6/ekU18eQ/br4mgE7Kil76D6HQQIoaGcKRcBMSrYl3JQjKcAMRuSf1IrABWy8AN48AIyC89qBdgpUZTX98R9/e9MxsXLl6XSDCWWtoWQLcotAyvmQqBy1jwZEtNayLTHeWfrm72WhtDmF3bPbji6zjUZoJvzT4K+N1CvnjVqaM5zyu4oXNqYS4EyurSwK+J9KgtuUPviK/WYHgYIDW1d08ittbgdKlo2eWX9Pt8Q0Bzn/7z/55/N4/+q/i1iu34sat6wLuy95+lJkPaMT0a7MTHoOQ1QrHRgmAG01pzAJpb4ID8Bfvqqy0G9b7EdkBVQSqEPqYStUWbdqK+0Tf9SoMltr3xeDwQMxdnnXXCUdTMcun+/ggjva2Y2XxWexQ+UAYaKe8YEsGp8Vi2srCL0yBwwGABpx5D9XQDj09zLSmLCmjLCeXq/zUmw3xxdW48/obcefO6/H6m2/FG9/8drz+zbd1fTve/OYvxe03vyWQviqa1FXW8MW50Gc5ca/LFwzuhSnSf9HwbclbWIB3fX051mSZoki6SadP4PHg32Hs67q1uR6PHz+I+/c/914j9YYqy97T2NxateYN0JMxOE7iAIzpLis1ElkODtJSQHagkSKyzJwnGbqT7JIX09V8K79ktUx30kI0kcWU35RGvpx/up5o0VE++sxRlO/xT6jIs92IR9esvLKllG+UK/jcuVOwcjTAEj/lIkvgyFuCbII06XSaimeHpPdnrdviHQZ/YEeJHy/bfC0AnSzCjQiNkPEgQqTGKSq4YHBPa2A0I/COV0lUFaG+gajFYCIn/6pQJHIOok9OfXwi/zDMyYkK8qRHYDAar9x5I4alDflUbAQYQaXgdO85yhRQRiOTTFYy4bnFWw408expUUonA0elJu1s4FEF7OAMMIU25KzCLHnlW65nCwegjeMutaf0V1YGNPL3O+1YXX0enc6W0+I+PUcM83FV1HIzbSWhCIYBTd/rSeEKvCUkteZA3HjldvwXv/tfxu/9/u/HpauX3a/MFDOaohW6RYpmadmvXZGt6tmzJ2o1AyLLqdGo3Q9fgH+tKhDvq0ejxsKSgWjRXz3CqktmlAwGR/OzsT/ztCenJmQF7PWqy+NQIM30yeOT/297bxbrW3Ld59UdznzOHfsO3c2e2SRFUbakWLQNeIAdww5k+UF5C/xkGHkIECB5smM4CARYQBwYTh78KBgIHCRBEiewjNiObMm0RIriTDab3c2eu2/3nc88j/fm+35r1zmHFIem2bzdMv/1P3X23rWrVq1aU62qXbs2nt3AkOrkbCv42y7PaceJrO12tOQcvO30QeEEo6ihgzpt++3Iyyhp5NzyNPPJdAgn8Oie+vgn28//iT/Tnn7259rFy4+2uXNX2kcee5b4UTzpC8jO5XaOmJU61KVcWTaGSf5pFKR9+FP8qlAy08Px8x4iB8oLNlVjeffOTUYRL7bbjDo2VlxCtz7EtbbhiOTO9fbmGy+3+fmb6eQee/wj7cnHH2uXL1zIW3HrjILyxRLOa625+nJMlqMnJUtZ7UGdMazgUS+hoDNcRy6l/YCzRtXpM73KGFHylJcOL8ySfBHCBOtInTk3PzKPmzoW3WN0Q/B+3gjkXJjm8+hySlAJTfwMlWDlnyeupzeAYfJlvnmMNNBw1GYQC1oMAOsYIhdJT2W2nxTx0w6oG8pX7g88855te59CYL7H8P7V+iOEKJfEtEsPKTgOipbRySAU3WCFuubMQYKVUat0yR9ymhDYh/lhXM+noKlADpGvXr3aLl++WoYEAQmDLCNjovxHih84HAsukAamFW5G0xhu+qViPZscUQoMbPFUXAcMbXN6YqN/SQ28jrMwPa96yhsZqk4QlsZAOOX5MRTe2Y2xiHFOpqFO8uQIrHgB0FscYlwxtu414Ry1qx78rL7e78WHrrRf/BN/qn3iE5+KEXLaot7I00Me1k8Lg/N6NbuMsithpn1bEXh5wcW3Frk/psc9PcX1dKY8/Dirr2VPTc1hlM9lD465ufN5+1JP3bntq49cZYTzMLB908yNaugUgCnsdFSQKvyAwPfSTowyeIRQtNWDc7bSv+9GaLnJvHTi3hplyFVtDaodrMbmWTqoT37yF6DBo+38hat0IJcxINJpMtM5dkbikJd8pAMVBA8QUh7CpvwjgKO4Hw9ddsRRg+ZRmbRsD+Lsx3MF457W7hz47W891771za9kWugtDPJLXLunyhuvvkxbWnvmqSfbk0+79emVdvacG1PNhS86Ci4D3DtwC9UeXca2T706ABhh2q5hNipv0kld8aWXLucxwjSo5EnjhTFO5+yLQcpDmptQciZtj3T0sN1c225/cWBCQ+lQBrXru1k9txOtazvBGqXEaHvE/sYZ26eDHcp2w15zFPyJlGncF1ZWpwzt7zQHXTJqGwp28B7wkD7cGHj8wYSYkA8iyKRMvg9RLqv4A1dDWLSPXBg1HwcpBZYJ5c2mV6QgOGgzFGM0thI6hqnHlKswjeFwhcHMzEzNOVGnglIeX83TGpN+COM7ydSFpguUrK6hosPPLbzZdc5rI6G6W8xXeAseWIOnWAGpYCAgBddzYSt0JXg1FO/CSzuRvBwJrnU+d/4SRhEPl87H5WahVDfSZiKrNByKJN3hpVMS9dDQB6R6nM4tz2A0fXj4qfbE0x/HONZbdCqddIiHBdRMHelJawCzx4UPCn1giNHOVIdG1XPzkO4UyLhz2D5cnIlnPTHpTnfnMser4fQh4/TUTDtz5my7eOkixno2yzDPYcRdeZK15cMDmywhHPiih2xnYGur0/JtR/djqIeKeUgqPnRE2TQJnGbhv1+CmZ7G6E6OtSsPP9w+/rGfa+f1jvH29db07rIShLrKSIMjR6dzal23HS44KL+E8OSIyKYk7ZBvx0LxuHhqmaN8NUXDWeVzVcXuRltauNnefO3F9tqL32jvXnsd/O63xz/yaPvIo4+1C5eutDNnL7SJGXdlrNFMHiSmA/KFMD3jHaJGWNglT/uOHPSwMdx2VDol8lU8fBkmVhAovZ02qbcjzpWG2IhsGbxTTkjnkcea63d+GwS4D5dOKuPDg0jyyDMNZyBEh0OShNKrMs57tEWjLFrhs23A0N/bJ3MXdE+tO1eOjnwRp/aW6StfknfIv29HFf2CLuSpvWcGJ8t6A5NIXZ4+6FCS9cCDgpj/IWbFYmaYGsZiEDCYeTMMxc/2gfTaPvUV7SinzA80g2tlZZ7ML9gDFzioupQC7tlzZxlCX0Wu6uGEMLIUS/iEUhLxso6UyrHSxFNwVaPKVAv9y6A6b7ixtpy3vOyRMzyzh49QIZCDZBQ2OU2oOlXW40rLHzBqquPIWBtUJAVUXKamptsTjz/TLl15GNn2RYqOW+FXuOuheF70rbk2DWoZ0JqycGe4qTaFwR8b1+g/0h599GnodZF7Gqrh1W/yatzHh/nmGGnK3rvv8FOj7RSH0yEYPgyic9xlnDUazk3PgPOZGOexcQweR6+nZzHSrgDRC8djPnP2TDxpp1n81qFvR9pg8e/GOTJASGcxeGPSTE8Q1YW/KqWGRy96LDTzYZRGwpUmfitxdna6nUcmnnrmmXb+4iXI7nw1cIiZl7TT5iiN+nROjHQ6nu6dV90GqT+woPDhouJRmiE8Pn4ceKw3qLeX+XK9WL09DQYRLoLjhfbxj3+iffwTn2wPf+Txdvbi5WwWJS3tAO2EQnN1hqp2cRh2djbyQFHD47poZTZ7bmA0Y6SRTYgU+kb3qKm+C+gGWSX/FQdzEZThw6GTVO2wPo9Hnm/uBJ7X8kI4h9NS0E6ayg/5JlyNoi9LRQ/QG9fmu+wzITDKVnI3MC0Tp8yvenuDYAdgPakzOuXeMXYI5STFteZe6ZtG2A7AOonO9dNZ3KP9GWVkKqwMNyUC/0GGD8hAG2RcMX7gYIhtSLqCgeDDxYrOP2mcVU5ilr+QL0waCh72tmH2cE/4kpZTjYmb2E+MO2dNqvlyImhJUUwPSModCiThSEiPonlreAUjYer2xlpe/93d2lB8wa7K9wX2lEJIKMcx6fGuS6gMqTdHcRjgIiDdSJvXemVbHRW40xjRh9qTTzzbZucugE95kYdDcA2aBgwDpWHW0Bgrzb0quLbj0wu6p7djW31552y7+vATeLKPxNhap3O7eqC+6JFtI4HpvUQN8AQGQsMdA+GKjOGtPqLp8aT1sjmfcJUH+d2Vzi+ju/JDDzVePXlcMfIQXvSVK5erDcQ8r6DZGsXj4bgM5D7tlvqHw9o8YHM4XIYjHxfF6/atR1ehzMzNtYsYOjuUog1eNzJSGzcBUq9PhwGa6lFbf84Te2dhzuOh8PnD6ZV2lF4GrUYmQzswIMqVq07ku53olauPtGcxyp/42Z9vT3704+38Qw/TqV2E5megH6NBOj63dT19WgNtZ+g5HSftdh309vZm3jL16HaxLs1zRUsMoVVGt0pepbdyJ162TUOmXnneV7wY0oENvJCuyrfADp/JyK+eTujXtrLLpdNOronuTkeMs3ps5xGjqz5LFZE0j3o30A46CSsdL2WEXQnqD7pySNMhdJqbz7LeMo2Tkg887OiZgfvAjMHWs3YkcgzUgwofoIE22A9KRBlaTC1mgJbEcBUHxsnlQVAqc0PeKAEhQzLLCC6BoVA5x6YX7VK5ys0597lEcMcQag2Dn9sJhGISwXla/gd2F8Dj54YI4WGaTC1vxwd1vuW1vHCnbawuIVzb1FfDI/PaEZSQcrQHH2BVR8KxIxE61LlHhcY6urIoiBXKIKhP1bGcyrTEo48+k7ldHY50VgNNVYb+soeGpQxOwTh+Lq05jeLcv1/7W1986JE82BvDyJaB9wGRw38NmJ6xXuU0nrdf7cbAxkA4BaBRLiOhsdD4OY8r7fu8db53hyHXSGus84KJBtpOgzyzszMY6CukjUGrMrDZaU+lDd2qfbWGt6I0zVA9ygy9QkPkAu9Rr1EaywdF7KTbmmKIp/HQHSk4DeIbjtUJ6R1Xe513zvJEvWZoY7oeuyOvol3YeBikoWk9hM7DdeFdabke/tevQt2Hb/B29syZ9vjTH20f/Zmfa48+8bF2jg5zcuZ8OzlG5+aUUTo16EinWKtoiv5uICX95XlgQgdXf7jXxjbG2RdgpIsepe2tURKOC7LS3+5V/gpNZEMlIuQBbMc99C/jbTSE9hpf25xMR20teSbSwN7Zua+2dK064F9i8fpo1Fc6lL1hOFZVRVOg8XPrgErrOunUUB4mpk5oW6YidiA5KeBeH3kWYMzNwWKoo7RBC1IdhPZnkJsHHNKsDyIoqHoJ/IdovfEwTsaGoRJtD6Nsr1bDDQ32ScpAfdlTdFWaKdcFJQ8BZOIQu0LIQQ3EufPnomxwBggliPIjUxCc61lFqEXBYmFg1SOcEjKFpYaGxvXV5bxMsbBwC8FfIx9CAs4qgMEyh3gQFcCCU233XuU5nrfSbFM8Co/DPQ1yhp5uGwduzs36fcaHLl5tjz/xZPMjsNsMj1WErFXGSzGfbbW48YjOGDSaq0GLsccwlDPlulCnAc4zhMZD8xtDBkcm/ijqiCSfDCNmqkSjHANe3nXRs+ZvfcjoznBGH06KkB2HDxOz8gNjEsM3GL8xyrtR0fR05bfdejEalsgNdJNvds6lkEUrFc3RgJv76EePa1hPe34/LyxF2fnFi6ZNGn83/HfLUledxFNOPgxx9iMXJ9tRnnMN+VXuwRCFD6VG4U1iLhOO6FyheFt8tJztzSqTAYZ0sR7pNjM71R574rH2+JMfzeoRcXQq4xQG2dVH4lof/y2a2bHVPiR2HKTZ0XHfNydPi2daTr3iBw7in6ka6Gsba2RQ+HqeKUNiORW1Wsk527RRaDl6ypEYg+jDWbLn3mANOw1Ch0TqAud0hD6z4AhW8FDaqFuOeNBxintduqwe6ICBk7AF7cM9f1zbtpIBO+PywoM1uPd3D5THjGDJLw8Cg1ynSIv8k6eEylj3aIQngf9BhA/MQEsd6ZBeM8QKN4gQPQqoIIRKCTkLjfjHRXagk4lcKxhctnt799sOxfY1bII8oHnJDkNQ2HE/1X4O70MBzhKdqk+mZH8IBKWGUJQZHkYl8nO/ZOcAZVgMK0Ij7i5lWrh5jfhO85uEDhuzDvfAxrmjnUbYjkhjzRHcrDcCyJnLjeK9i7N5SVdAY2zEz/+D0Kgs8XKDN39pgzgCE2n2S8YXLj6CUn8iqxAmxmczt6sB8oWRWn5WAl1C7W/AUS9Eg3pqEnKo4KUUrWkk53LPujL81zvTQCjQlsEAOO10QgOhodVYQ0uf8vvAzWkUeVmvkdOx6R1BJ3G5h0fsPP0e0Z3FVCjhKZr1sc/6TJnDfcmUL3vs7EahDukGvdzFz3lC90jeu8+QFJr7EDiwfQAl3ExtgBu4Yhbrh/LqedqhaMBjMLlfX4FJi9P26GzkQTqE+LkbowP1lOF0qMRafVNZDmlNNo1wRQ1hPy8citXyxCbJixPtoUsPt0tXn2gzcw+Bu9upMrrQAAdnPXuv6UTkGenyQghOP+md1rSMvCn+OLrRIBfqGHTO9ZrTocI38508UV+/cRph29fDoXuWtxGkr8vxrEccbJd8jP7aANuOkdWwSgt1wTwG22NbO72MXqcjhc9kb7vIxS4ysqsDQ7mUh9811dBwOlrbgpd7MfzwQV31q9/cs3zggkselAPbkHckrDeyNUyNEsWTSsihNoGHtLNdOj+kp16A2s7C+YMJ1YoHHrpgf2fDIUsYe+RRHz/0Xz9XEUqgOeEfTLSHl7nCsDeVX9xTgKxPz9I5x9QduDKHE/4yvDskRylUKWbHsQtlGUo7Bx8I3sE437r+dlvj3B5eWGXAPfdo/QqyXnDhVQ/ySB/gVH7vVRs8j1doWvLY1ormFW7Hm8SkG6SGnvTZcxcyZ+l38/LgjWHvDEbWB1wGYfZQQ0Y9nzKMaSP3fbrvgyrvTwEjyxHJHyUjmnccD1SjT/eFQRu8Zz02Yt4wxEBrcN1+1Ic9m26RueH853bbXFttm3RuO5vrbS874+1Rt/RGUWhThtkqGZVqoNfIa8dlx5EpH42FSiQtB/qGrdAmbwvKP/D1YZd0F0cNQXnp4mtdVY8rT5xvTuRevcDTpzk0niUDykJW4vTIdcnHsfPwo+J3hrru+StWiNEfLuuhlvw50aYm663MrECJd1zTVPIg7QC//oBbnDW66Sg1NOSr5w6OFmmD1+RzZYp5HEV2eJmyop19tCN85c/PmvmquagLs0a8Gr+aSvAhbPbwiHx6J81PS22O6d0LN8W2O1WhCO9hiOVK5SSv8g6f+ry4MlNLAmtVi190X9/abTu76AgVqEOCjaMUelfdvR75c19ZDT/1nqVb0S56nSP5+AUnYYQ3HANlkHXzhD8fjKn8YGodiNjnf/IrPg3kMdS9HIc08/UQJQ5TNG4y12mFYmp50AgA9xWCzGkTHNLF66o/mAc8Gek5dXUjeKRcR4oWTxcmC1Nvzw+x3rr+Vrv2xgttyc2A9hh6aySqGPkUJJcOAS/4aHzLoCjcQSPROrrhVZCJAw7xbFOuYNjOGHnOFaqCVXnFnxP/gucMij03dxaj7NxkTSH44E3vUFgJtlnY4jHAsT7rDV5kccrHT1e5/K4brjxgzNTBMM+J8XBuuYxfKX68N+BH0XfcDW+HdujpbmfOfn1tpa2tLGCol/Lihcu69ra3iTtZuSChQyfw2sGALy3MxyhLYOmV+WRwTLODadEgeFNWPvSOS5ydRtHI2Qbx9+vPvpxz7sLldubsRfIMHqTGDFgpqfGibAwZXmR5U8gQxj6IBJkuv0NEnioUToWbuABT3Ijh8WF63etBWN0w5IpDzqjXdI1jHXUYyMcRwYYHGtth5AGeTm/UEkFx5h7ts42NPHag6YwP61E/HCVqwLge6Lvvw8WN1ewpnT2zyVsvbNAO+JqHcMotMmRDuiGrNg1xkLWOt22VgtaHxOWeRtaHgvVtwL3Eeu7iaPIA+fFr3jtER5YpQtulJXgCozoBrwfa0O50VPITx6Geu4AbOBQdJartqfqBkP9i5T+P6eCQ/TLkReei1YMNUvuBh5I9mTk0ONdHjVdIw+yBWmVUJWYRNCGnGiqNczG0jDQ9rj1xyQzZTkYxZKDM3kLZM7w2BEYZ6DJ0GqYSKG8qTKV4MkeD6RtZO21ra60tLNxsd2690+7euoaXto7gOpyr3t91mdldDcAKmTuD5Qmx4gT8eMkxgmVsy2CXgVQ5goNHjTP3uxeikRd314P2ueseDYVrefgliGVYutH0YZ6GtGg7BOgbxeF0HwURvvWXZ3Uqhm1q+lybO3exTfoChKs14tH1B4Hl3WVJ3WAQVJTygHxRws/k79B+N+UHf477GGl3snP3NTeir7fYdrPPdPakppPd2XR3Ntfw3sdAbLeV5Vod41Ko0MB7tNv2dr4l2iTa1GnnPLZz2PWijZ4jEe/e9ddXrjzennji4+3ixavBWxlRCqVnOkfgcSMGvZRTyeSac/7nfCB9wmEej0RvKXs+rPXlCuF2WaQWiwRn8TyCA1T4o2GTdnZOjiCUcWnh1I58sW7hKK3BRCM01FujGFfNwPeMagbjbMdJPo1WOmpKWlqjKzzLiotyEMMKXbfWV7O9aT0D8g1Hp6hcclYP7SPH0LrwspMo2bJdolPnxaec21byq0/qr5/fiSHeI8LT+lQX8q2HTfvcZXHTXRUxzlvksZT2FYRFPfCylJUYBKknVdFOo+1KR5RC3pdm8kL46CvH4BeA5uAoDPJbV6LXdIIfRPhgak2wNx5OhyATyysoAhk6keAExy7kQ0GlOpJdRDZjpiAOVAKECQY7RO9KofJvrq1FABS+biSF0Xv6ClVPQPKvGO6cGEO6DP3LyE/PTmVnN5XY/ZJ9gBLvHZi7uy5vog6E3SV4PpV2aJ/NalC2epmCI2WEVUZaYT/CRxGprwwPuMbbVSlqWCmewTa4lhJEGBUo6Jhh3eD1xSNAKSccznPuHJzwumejchlUFkN/aKSn5TK483iavuI8OelctmtXSccQuI61VmmMxVsXVrVHRVfRVPaDbHXpRjxunbmDx+zLEXrWWwyjd3e5d2DHVzutuZ7cb0U67eESJ423y8L8CEBeXQa+hktDUjQowxKjasfIeYygUXmikzKXxtlRhV+X8WO2cxzPnL3S/DK4c6Hp5CmTkZ3MN1DeqQPr6Eme9wdOh4Zn4EHHZ5DQXHaPXgCVTz6CnrzlJMeIH/UIk590k2aZZoBeOxzdOEkaes+RiCsy/NgpDY/3qUc7bgekd6xXDU+zosZRDp2n8MuzlB5cO7es120b4bWyUtMeQ+TaznF5ab5tbay0E9An3/wLX8ooxpjTBuXolA+tnWqMLHtebeyx8plKWeeygSGsdXRyAw95A0O8vV3TGFvxmvfb+vZeW9vkfId6pSWlBaF5kP6yuBx46Vr1Zd00F9K84+H/GnWGxPUvicIpnTF432c+jhbyxmJlCU8+iPCBGOjQZRhepOGhilcKEMTiF8JCpChBclbeeH/eI+QwlFXo+1BHRvpaCJ192/K7bRgjpwai+GvrbV/BRjA0ID4MQNqi1MdZYP19uJ+oJATVmsZws/vHnnimPfvJX2iPPfnxfF7KYWQerJmBWB9f1bjqQWt4tiPwXquRwq9OAsFRgCPY4uJxEOy0rxS7jI6GiPQY6TKmhrpf4lQG+shY9/uUjgJGucAhe0hoGchy2CFa3wBDRQdKzt3w6MzZh+JNj/tSxPBgrU8duDVjec+Fa3UkZZw1HI4gNjfW2urSQrt963q7e/t2W19ezly0D1q3/NgAQ+mswlHpKSePdragF0cN0/raMobJvTmgFaqTF1GA3estBtEe6OCYIHikefzIMz1zrl289GgepM7M0rG208AoWgvPfBaoTgtjSWcfOp521UGNDlSZOpaH1UOnc2AcOzseDUnteYdjDyXrJftZv40RdpSxs7natteh1eoitJpv6ysYTLzaDeLWKpHjLqM694Yeg+euShC5jGjgTY2gnJIapqLoWI3KKzdCG2XFOe2MmKamM+KwrBK2Sh3zd262ve0NOvIyGXF6QvNqjrKYb09uuf2pIyZlrIxyN86RLP5Fbol6zHdu3W2vv/FOe+udW+3N63fb9Tsr7fbCersxv5p4Z2WrLW3strVddBgI+sSnBxLeS6dAJxM+lZzKS50v48mcq0ded1y1KdX5ZOpj6MjKmSnepnMirZaTWqM4A+sDCB+Iga4wEAwiS9y64r+MlKjVLfJn7LkJYU55M0njXGZZxrlhh0oaU4clklQFVFA03n7BYwsj4Keb9GCjmMQYYAxIlueQ71CgjsX9dN92Dm5P6QsOM3jQF9uFK0+0p575VHv66U+2jzz2DF7ZuSzfsovYdziOscl0hwKpd+gbXRiu8tYqnQoAq8AXnoWPnrXeiMaqjJ3n/cFYn/YoEgwdGiECOlDLdGOd+1+vAs+AOl3toPdTwqszY10YKfmhgUJwnX+NQCOoesnT02fwQC9kesCVIU4Z2KE6BeBXuesjpRo4ht/Ay4dLoXXexKLtayvLbWVpsS3Nz7f5W7fb2vJK21hZbctcr2Gsd/yqi1NQAx/s4MRR3FaW3VL1ZrZB1XiJdOgEXWybzdPAWbfBVRy2MzRAyfziut+KPH3azmUWY3027XK4nikYOxPlgTK6CAWnpjC4qusBfpwIaOTNLh+GTIWo0CJE6PQ39jzDrWOheB8mDME2Z4Sgl6kMua4+q1Qwfrs+uFvlPnFzGZrebSuLdzDci3Rya4xQ1iJjwiw8MTjyD17Wnio1ReUa9Ex92Mm6UyHnWSp5GJ0WGcuDXumyvDjfVlZc41/LN8W25MTOyge5u3TAG3moKD33XYVlpydviBkxIgs74KacOEW1NL/UXvjmS+1bL7zSXn/7ensLA/329YX29s1FDPVqu7W0iYHebitbyNJgY/XP7EChaEgmLp3eJigDedaEDegOwndOXRY+8lQoh+wQNoY+owhppsHOSEIZEBYwzPSAQ0nzAw8Q1ba6TCaklkyiAglkvkQfzotydT/ec/JxLRMQPJcY+VDEtdL78Zb12KrH8yGA9sdhr8Kys3ef4dIGXhlD7G2/OOEUA0rJ3X2G0HppFEy9Kr/hOPMLn/I08uR/MFrnLzzSrjz60faRJz7RHn/659pVzmfPXKRweWgKZz6OqjdEvRqhvFyBIap57VozXdMdlaaH7I5kNR3CfQ000a+cR9gHwyVOMRoDnqLYDUIM7nCedAQvHjO4uLwtUyzp1IDlOfWH0qHnMRrQdg2v9Fdxp6ZnEl22ZechcB/auDGP5/E5qM/yerlbGBQ/KLBw+067jiLevH4r+xevrq7SYaq0KCwjCxCCNnhhm6RluOv8tR3Hiba6vNauv+M39zAS0EtvUUNtzJda5Lc0g881TeF8s/Ov9ZDvFG06DS3K83Nu2i+MuyObxsW9KDT6pYT6BnbGWRfuaVEF+tEhAStGmJh7g+J3HsRwm1/AkdWjqPQYyRR+5B8xBsRfcLN+h+m0kXRl+WTwgf8aag0k9/bpzHbWod8adFy80Vbmr7eVBeONtomHvaeMw9cavkuDWrN+ijg+NYvsuseKr1pP5XX703nphSOG2+13Kx98do04+cVjcWEhK3FCDmmjgR6MmPxzGmYTnA72t8lfHWc6QfBYXVpqy3dvtQU/KHD93fb2G2+0r371K+1rX/9a9iBf36D87kHb3N5rq3jMGzv32xb6ur0HLYrEIZc07qPqelNQXkrbonfeCQB/yWunqydtPh9qZi8OZJxEHDj1HPlWZiI38AC4XVcCIA4Z0YYYP4BQUnYUqpWO/VrzbYLJv/yX//Jf+dSnPvXs9LRveekZ/vhhf2etba/Nc0Z1Eu+wp/Wff/w0xnWZWCeHV1EEhUZF3d1ebDsI6vzt5fbK67fbrcXNtonHu7NfzJwac2tDelaU9czsZHvo4sWai3X4hzfhUhw9duuvpUhcpxbgW0eYZlT5lUvznUIw6mGMxtqhoW/CzZ09n2Vul688nBUCGuiNdffz1QhjsJA2v0KSqQYFRUEwALOMHfBt29DUGFgpxL3eehUrDy16WVLNZ55+3Y2zypMUzh1Z7O3WCooY/HgW3COvcmgwv/BjXONh69HXyENF0+BloxxHKRSOx+xqGIJlEmmrZcyrN6XhnL9zt/3B5/+gvfbqa+3u3bvJ5xA0eKtow+hAz0pvzOFv1pTbkdDxrqxttDsLS+0sI5SLbqcJ3sKNalK9tI3CcsNlWfkuI3zJrmzxpg7gWRlY4frCUzoeOiannhzy5y3H/tRf2ksTTrKUkKNR9ejDaY1Dre4hQrcMh2Og5YAA6tzQDXjnh232rkZCg1zwwAh6OjefbwturEJUjaz7fu/AAzox5YOcNZ1QD1jtYHIkzei5ht4RUIbyFPILP7UT31H7IAp5nK/GqNEmPWw7Mtcj14tFM0nPm7nwYWt7t505w+hp9gxwhWf+03E4/GjAzRs38jHdmdgKTAh038fovvbKa+0Lv/8H7bmvf6O98tJL7RvPfaN9/Wtfbd/61vPtxvXr4cHhdAhouUR5H7rWg1USCJJV0jm94TbC42P32wTWa2LsVJudnmiPX3Wt/yQdih3OFJZtLNMzAoicqntdP4ARR4h2ZtRkrDvIEQZcfSCtRgry+B46PtkuP/lLmfb5cYM65Xc+5xk5fuYzn/kn165du0tyeQil1R2dD8ZA7/ngYzDQCo/BitUIRDiKoQBIXOeXKl/PSVDQvZKIB35vbbntbviV5eX26uu32t3ljba5d6JtwWnLTcBRv0uo4VNwzp49W/sc0x6He0hog1WCiyBoyLvBjiKZ5vCVk+4xiVMZs1JMND/K7zrSqelZ4pk2OT3XLlx4KIrisjy/GWhv7RDMZWoa6bSOazsbPb8oOz+bbr3Wc9juoU4fhB4qNL9uMAq/Y7m57gbBYG6V2uVt1Bb6xovQO7M+flFq2lMdUnnndkbhB1XmGlpEmTB6rpWWG9lnGSWI94/C6TlnLpI8W7T761/7RvvG176OJ+1Of1DbSJ21zrjWupo/D/nkqwjxJ0xXdazTyV175yblt9qZmdl27uyZ4GvHJz01NJkKIn8KShmuNcZ9ZKDRtmNzEyKnAVwa6UdrbZivs3cDFjkM7aQpbRvoWDTmtv8sNeTjZu4LJ94dsuC5ofOjlzcoU7YvK5A4LwNtXqd1XPO91DbXFjEgzkE7ipCeRQfbq7HREB8+aMuzjfr6ug+h5UFGF6QLT7jWr2wqo75AZZ+qgZJUerk6GO7SJy8d0WQ/FWnKtTy043RqIqthSI9eUnY9U1SL7daNd9tXvvSF9sq3Xy5aw9e7dMpf/+o32m/9y9+ic/48915pb7z1ZnvnnTfb7Zu3kMPVtMn2KwzSU0PtJRSJTHpukD6BC5knQH4yHc79fFbt3Nxku3R+qs3hfI1zfYqO5oRtYeQl3JKnoQ4V3DRHsMqKQNNK08mHvPAvsl0Ok9HOfapdfvrTPx0Gen8bA71+N5VFMDlmKKaQmwjzC8v6L/FKgC3An0QmPQ+f/LLx9jLDPV8amW+vvnmrLa9utW3ovOkyZIKvwo7BWWE4pPe11+mpCaI7ro23k3hPuNIu1Oi1pWbxUTit7dAoQVxjKZtRcqlsYou3hbA77KsXCzDCCMrk9FSefq8uz2cYqGD4yah4dKkpEJLukkJ77Uq1zYOQmGKi96m2G4v6d4TXcUNg6AbCINTlJYapG2tcUUa45I2XhVG2o8mrvyrxEMoLK5ji1+GVp+wwtjoF7+nVZekS5/WdPLxflPqrX/5K+8Lnv0DbtyL8Cp1lZLff2ctUArjvDx5N2jLUYz4fFroO9q4PjW4v4DHNMFJxcyW8QVql8aq8nGNcaghMZzRMJZ1GXmyT/PFnvW4jkL0pMGDyoj46gIxjqDRYFXr+GlXEWA/05a+OAiM9ubk2X3nSlSb+lX50nRh+aQTkdxlwjYYPTRfv3GxbeM8n3GEtHrTGCvpirKXhbh7EuQzR6aCttrK83FYxdu4f7Zt/LmHz4wSRAuqoaTJGND7EPrBF4AGfXDXjuwCTk+q2a6TBG+5ky1hokD4SPO2ErUdP3Wmnu3duxfN964032puvvozhfbG99MJz7Z1rb7WFu3cwvrfba6+93r7wB19sX/3KV9ubb7weB8WteGtXvcJHOZc2EsCRZXiv7kNPDbSedHE2YgodyoPW4ZqawOPHQM9OjLULsxjPC5PtzJwbL4E/eu3IOEHi2mCCNK4HqCZ6LR+5TiRBWVMGabPaksLQ0p+bUF155k9++Az0r/zKr/yVn/mZn3lfDfQBBtopCRsvgULDwQiIwBF+HA9R9byEu/LwH8/PByd7W0vAW2rvvnWjvf3u7bbmHCbS5auhtvgUXK2nzwcIiGUOGIZN5ivVmadEOU8ZwcF5WTgXZopT/1qG5xI2D/XAU4MdZUSQNRJRQvLEQOdY95WFTJugCMuLd9oCyufKERWijKFjAURVgUVA83abKUNbq9nm8BrmZlpiSOcnxTglzbLVkXg0iK/nEUKCbbt9693Mg5cAgicGOG1QeDmm0wB/6yiDWXgIy4eoGmbpkY5LsEQNoR6wl3pmDsc1IhrHbz33rfbb/+bfIoyLhQvYZgQR2pV36rHWmddwvzrFWuerUbDeTZh5Z2GtLa1stpVVvfCDdunSpeCrkbVuEqPEeZiKUVHRnJ+Ur1JK2DUaIJOyo7fEPQ2UcuB0lQ/PykAL0U6kZMFYo4s6r8Z7ODLgxXPlrMuxfCkZ7zwoWjp9VEPs8GhwOKTj8uLdtjjvignaSAeiByy9wg/apMevcXY1kCtcNHwa6I31DUYZa3jfq20LYwpgYOqRowTUVys6JmwRSq/R9eWh/WwxO0mb74VGQSPtzDMIymXTfzxzO1vr3KSORQzLrRvX2ztvv9luvnuNTvN6W1y4ndGZ00Xzd+bb29eux4j7cLe8eL2lkvFUIj/wljO1QV2mKo9Q4zDuR/aSNVHK+oUkbHKbHsfJ4mJq/FQ7OzPRLl2YadOTY22Sc+fO3VkxmiT9KSn55c2RriB38KyA89+DnYP3TPOaxPATGH5k+crTD95A2+YHHgoD/Tl/9vRHAl+h41hGO1f8M7eEyzFlPIe1Mh3lnJk63WZkEsybiFEmG2FvH0WPMCDkHJfXNtpNhGh+YSErC3YYdqMtCKRDTpXHOVQNUQmUiuyQMfNTGBJ7XisXJ1tx3IMydCWMYU86numkew+fFeG2jhLdvX0zT95VQh8eZkmVHp3HIeaJuXPXdBLZG8CpCGBaq8MuvXKHuXpSMWREFTLKD87mFX+jmwwtzfsw6XbbWFlorkUGuFY7D3hcWxu4IGhzulGpNsEhEtNhATt7FXOsWCtTVF5HJgr0wd4ByrrbXn7l9fY7n/lce+f6nbbBkMYHQDsYbR/8+Kkp16tmLlWjA0wNqMK7o1HAa97J0/6aux8fdxQ03rbwtN7Fi/7Cl59rX/zi1zEMK1Fwv7+3DR19iWfT9dQcnaqKN0YbAgOBUCntDJ3jVu6cT3Xob6dtnd2Ll8caqurwbD+00OOKIa50CYVOJ93VDG561Du3zF8qIEPw/HjkXx0tC0yu8Gidy13FW13luBx50LhmeSJGeHtTmXCFx26M8MbGRo6uTpKWrmLa2vJTWUvtrTffbW+/eQ1jeYtyawwYNLLIFQ7N5qYyv9bcSMrNtLL8DofB1UnyWlhZSwxd7eR6py+fNl0OubmBt74Cji6PXEGOl8DBdel0IPBznTyutskIRr2KnFRnZJt9fbveji06cco96h1UmWTSrDvSWBFC611HQikjPr7lmg9Cy5tOY+pQVk2QF9JW5yMLCY7xwWApR7t54Ou0lI6CbaVTrxU5Qg2gwHq/gzT5YeGH1loewfsb0uw0WoEH/vE6QsWBSwTrL4Mom1AarzvhcxSG+e4zTD3dzp7x23djmZsao4e11I5vKTleIjis38YjuHX7brt9525bWcL7RjHcD8IgYxQavQvnxxQqYy3Ns+eFicHHMDBa5pNeC9sROOrQQGrA3Gy9DD+Ke3IMmBglhus+1V6Yv5MhbTfKPqHfR8A1mBraw1Ueek7c9xjDK9x0Hgp/GWKj9ankWYuqEXV+j/vOHbpi4tVvf6vdufFWW8FL8wvgOwyjN1BUX4hw/jIGCgOQ+bdBiA0qg8vWHAU4B2n7XbGRKQ3yTmDI5JlGbmWRel5+tX3mdz7T/un/85vtxVfeaOvb9xp2g+NBW908aGtb+xjTqiv7dABnx5GN9fLrno50zVpsENDD9eO0+wzRt3fvtRu3FtpnP/sFhtFfakuLSwiyHjiGy72OoZ0P/YJ4+HUqtJBGtR+yUzEqKvIzeETpJOjEpK/SWHKnp88RmVB5hVcKX9NYUXx+imqmizjX4JoufOUmaQTp6XXayNHr0gGlSKOlca3NibCk8ZJrjfgyNF1q6ysaxHWu1xLl53qWtUE755+Rz2yyj4xuQ+xbt+Yx0m/jpd2Bv3q2GFDgbm2utAW8XV8QGhsrj982jg2jKJfYmZZNpzK/X3m2oE2cAGRJGu76+j46o7zmuQHtVa43NjaTdzdG2U5DPdArdeMqO8qQI3iGRtKFKL9Do4GWRi6PQozzkbMm7Vw6mJ36xL0yVRkZyEl1smUnKF4PHflZVnZZf92LAeEcPnsUgIwh3Wlsjbc877x8kAGMviOIgc07nOL45V/+5b/yiU984v19SLi91nY3neKQKChApLSGFpn/iQF0CB3qJJ+ea6K5TjgMNz9MxADur91F0RVWvKhVhnp4FTso5A6KvLWD1wx33MheJikAdlwaSj96euHsXKrwCxtOdYANdRRsPYfa8EejbY9POsyyg5DRGZpztLy4+0slBAXFB1T7eydoL57Oyt129/q1dv3ta5nPc7jqgx6nBMbtrRUo6jzQY1R6COm8BKkgVTV1zm3PQw7TFDpxs27g2EYNs+d6Lxt4Zd9+4ZvtDeLO1ipGYpO8B8ii9zH0w08F7gYo9QgORXKoq1fZOys9ZA2NNetlOsWwubbc1pbm21e/9OX2//6L/6999esv0AEuREkBVliCj5eOaGII9YBiJFQ2vSHk695Q/wHpKQMN6Yw2dw7azVvLjH420wFqXDPtcXepLS0tx5D4oVlHFk5pWF+8NH7Cl6Z2cHqNeuLcorOZpByygaw4QrHjmcKjdE661gjXvHWmYjiKl/WUYYXzA02klXTTkPU3MjMXLz2Dj+3QOEsHiBo6Up9GX5gnJuI5L9661pZvIx94z74h6JSBL/G4tM1OTK9/FyNoB2yHmhUvkXM7cd88rFHH5tZ2Vny4dG2TkYvPWaam8JKRsz10xBU5yvXs3BnaMxZ5qQ4DRwN58Y1N90bJ3ifgqZxuOI2ytsa5Rl5DvIVuOdJx1Ga9+22N+tY2MeDwlybCJzWpoqIqN6qufk3kxFcMPBr3lBGOls0r1tAuOslReVTGHQlNT5wktjbLqHl2erydm52kjRNtcnamnZyeaqfGaxmhoT9Uj3MlJ1Ue4fuPC6XluIzKo/Kqrbl03GWJl5/6E+/rFMedO3fa7/7u7/54c9A/CQPtMrutrOKQPvbcVus5xMi5jHSuUkMsQfVIHLqYB+KFyO5Xi2LtIUgY/D1gomrtgN57G2XetqffpVfHMO/A8V047tBKg7GBJ7c5eIquvZybcR4OT8LN4xFilUkK9S0bbbfKJ2bledVcpniIZxhOCTHrtHV1hMM7BXhtbSHTC26udPP6O83NZ7KCABw2YJRtEn684dR9ZNSqY8BADgZRm33KL8JoWJKX+mIAxENRsmNTQagfeKt4YF/54hfbZ377t9v8zbeB41pvp030FMGYcn1FQK27tm7AI6DCjkG2fjs42p5lb8R6waY1d6PzRRM/bvrSCy+2r3z5K+3ll19DALfT+ZwGF0aM4Z0dcY62xOLgP0Y9PrBVuby/D1xHHAJX8R25uLf1nfnVGGhpJr0RCavHE9zBg15udxgRaYBnJqbb3OzZGOHM3cZQSlfzn8yHBeJR00498nS+GNJ8FAJeT8+4e5wG2hUMxRfnb+0suxE2eC3+0sLgNIH8d0780BOkvnRQkeEamdUUGrwd2pAlbOB9+91r7U1GOPMYaTeGchpBL9UXVvTs+9yzHnbtz+E0kyMQp2bckGoHg8k9jPU6NFnZgGaLm+36rZW2vLIGL2yL8rtH2zBydELj47PgqjGSFzSC9tjZ1qvl6BTnTo1t4Mmv4sE73+000ibet591y4sn4LWlAd/aZWRE54BTlD6ZBhp1dXIMPayHhtO5SpsDzmOMubGfKQ41WLmuMiHSUN4QY01+56Hpb9rs5Ml2FivtHPTZWdfnY6Rnp9rUnN9mxHpLc+irTZH+6kfBOfwXXmWpY/QLRNRv8nfjHlkDg7GJmXbpyZ8SA31vhx5aD1rhiPAS9ZogVjZGQkkV9hgJCFZGmXQNEorkUjXT7t2j995ZAd4KirKTsrA9noo9/Oo6grNzj+EWPbPSQXB/Dmxyw3a3xbXyMsZPn2jTk6ejnHpVKqfMDaWA6VCKk9RZjIRAekpcq7CiXIzWmCKSCjxt0KN3fm7x7s22eOdGu/nOtXbn5s3Dhy4bCLeM2iJazpG0D6+yyD+Va1g0jtRpBCOXszm81vhoJIp+0kfm8d+OASXkX1vG6/mD3/98++f/7Dfb89/8VltdvBuvTA/eYXH29tCA7ftAzzlZ2gB97Mg0ypkfRkEzr40yetRI+Ol/N9FZmr/b3nnrzSyt+tbzz7dvfPXr7dq1d+LVuaxRCmYFBfTQi4xggaJeq55JjUhQNkYvk45gnDOWliiKtHRechcDtLi02m7dXmybGB1pS99Yxj+w4QkWYXNtq61gqF1zvrOtR+lyxrqfDo42nVbpoI8eossA9YbtFDV4emZ5WxS+Oy+dh2owpB7w1vDfEBmV3sR0XpSvVTuqjB1bORPmczrOuVRpKd8iF3YW3AetyKu4L96db5/9d5+Bfl/h/HYMYh60xigjK9ThlJXn0jbTQl4j2Nt4rq5wWdsgYiCXV7ba4vJWW/ZlDxwR4yqjjpXldcrRgWHMzl88F+/59KQf5aUjiszgKaNDu9sbmVvexkDvoEMbq67JXsU4r6XTcB7ch5FuG7uF7qxTz+rGXqatNnCMdg80xvJ2MMrQ1ZhPsXkkTS95jxP7KR8Emub7m2XA+Sdt6mDKEP2v3MBTZGkSQZqZONXOTI+1OQzz7MxY1kG7P87EDF60q1KUQAD6DEJgHZKOxwCci8EJsYO2hq5PMqtuJ93tDS4/9Uvw8f0z0Ldu3Wq/93u/9+MbaFdx+CWM98tA727TEzPk1xhIgAgrP9dtOh3g3OguDXB4TnNokMRDMPEoHEovLdxp9+nJHaqvLbzbTt3fjcIrECdPYugQuA0E9rZP/dcoxz2NsiZiP713CQVy39YZrq2vrWs18KSnEeCZNoWh9mGBWIWZHgem5eFQggonqYzcpyH1VNq5Vbx3H/j46u3irbZw651249ob7dsvvthuXL+JUjFMxECqOEuLDGFRBOf2ylBoSKzHDkABQWyJmQbiT9xPwB5fKEgajdarcNqj5gLx0FDiG+9eR+n/Xfvtf/Nb7dWXX85rwBvrW21peS0P1paXV9sK7U6d0EwvMx6KBg8PW0O+CR9qO9D1trGC8VvxNe1b7da7b7drb76aOe3nv/6N9rWvfKW99uqrbXmJzpL69ZjHQCpHDNPpfg7sbrDldzWpvFAVxDXptQ5ZRTxFx7XXbt9ZbPN3l/CU4TF00TiPA8P1sGOc+zB4DIC+Jegc6fz8Qnv3XehN+5eWFjGIbtw/limDPT1M52N3t6EdRANXUGhr4H0XI/nmm9egzXK7fPURZGAab8mXlmrlhhmj7ChXDxlZgH+txim5sNOJQeaOnYiyYNtc/hVhh5dlAOAj577i/rnP/V77F//8n7fXXn4FA32LEZfPRfBM0QGnLJxS6/si+6Bbw6x8r65vZ8pnaWWDyPnqbltZpdPHWLrpvfS1T7KT2IT387TRVS1Xr15t5y88hLd5Ft77QYR6GKt3Xi+dOCLFI9/YAL+lPBDcwiBv0vmtLK+gf8vIzxp14wShP2t0Au40p9FNE/nnT+r0n3Ib+hmlE/m0RjmXuCJLUOM8C31y7u8oeK7cj8t7XOlZHKupIeZFFeIYIyOGw9V4OgUD1Q1B2pPGnzgoBtEx75Ce51saacqKb/IS/LzYJac43kcDffv27Q+ngd5eX2qrd65lLtMXTeKxYVR8er2O4b7z7lvt1tvX2gJDvdOnMR77GGvyuaJh/tbN9uLz32jLt+62W9evYzSW2vkzKvbptp/XN3cwWPcR8oP26lvzbX59r21iiPWY82RYwisW5Clv535bQRlWEfjxcKvhQc1ll7YIiAzjzK5CUXG5ngpXXpDem8vLgEsnonC7ftWHO9t4mBurDAsx0NfeeqO9iHF+Di/2BgZnfXO3Laxu4Omst8VFjDhe0Dre/u1b8xhQ54jxKp0HxRppMFX6jBw8grf3k85Pbyr40DFooPRy3n3rrfY7/9+/wnv+vXbnxjvQYw8jBr7htnOxDFtRvqVFvGC8zjWUXO/MND8oqoKuLS20bQyFG/Qs3brdbl67hrf8envj5Zfayy8831578YX21qsvt+sYaxVY2RqHNhrNqfET0M91qifaJNGXyly76kgl0XxIl8ulNLTBnc5ZnsAk6LibF1MWFpbaCt6zHY72bVx4WL0pjIxwx0/dx0BXHEdOrHuM83u0Tz64RekiXr5G0D1A9PwcHc2dmcvSOr1jO7hX5M1Xv9Ze+/ZLyXfl8qV26fLVvD2m26uxMPhf+vegR2qoDXvK1Li2Wnx929LpKR8+7iMjlvJNNr1GO3s7823weemb32if/Z1/1RZvv9PG7m+3+67rB4bLFF06J6+sUs95l45dg71GunLiyMLpCzt6OzBlQTwcvdiJwYLQS7aH99bJ6GlmeqadP38xtFB2DtwpDu/Zh346Fsvo3SqGeBVnyP03llc4x4ueX1hst+/SYeJUrDD6dIc5H9jaJohUoyNaasdkn5Yj0c7Z6LUdqXojOjGI4qZm0UbPB3saGmXMBf2FbTCP2zd45ZSNM30zExhnP/5LdJGABnqCzvU0I+H6LBjlRSLay4/zrNAY6pExMcKmi7SMSrJYDeecuMzuslMcPw0GencDozD/bh6UZQgPWgpx3gpcW2gLGJWbb7+NcCy38+d8aANizjcjYNffutZe+Obz7eb1O+1b33yVptxvTz31cJuAMSqE0wL39+63G7c32vOv3MJAH7Q1mp6Wk1dZsoEKCaYfSmDwUNINhmurCOYSQujw3w4j+yHDaD/d5HBY7zTL2rbpMDCG98Hfc1dgaJBXF+9g2O62TTzN29ffaS/RkXzz699szz33zfbaK6/j3bkbG8qGB+S8YaYVwMmRgh7rGoY9hoTh5Am/w4jhEldfZ/dtMb1cFSCBtLyks4MXvLGSKZRb776J4Xy+feNLn2+vv/RcO7G33qYxXHNTJxgKniYySuB8luMMAq0X4nTKFvW6s9wy3qfzyUt37rRl4sr8nbZIh3jn+rV24+032rU3Xo337FK9bYbBNDxvc80xvJybOp04O3WKIec4deDR6NVMniJS3yRDUM59wcDlkGdnfEWXOOUQdZx7Y3QkGAtHRo6koIdz5eY3CteHQj4cmgO2D4dmJmmLdVKPsOYY7p6fm6Jt5qcOYJ8Cxi7GeovO37n/CXqLaWT5HrxzZcSNt99s77z+7bbJqGzq5EGbYDRhZ3Lp8pU2PeeGSqdQKEdwFezQ42Fxbues/Kn/jhwM2RsEfrpk0PlnlzOuL81n3wxX6di7mrZwg1HIy99q3/7659vW0rvt7PheuzDdcDbG25m5mWxJIM0ciUAQZMUpJgy38oan65I5dWIcq+eKpZkJhvyT8GJK+kILr6X1hDT2gZpv3w38hh7q2pg6AE5OV7l3xzqd8tKdm+36NRwk5Pfmuzfb7Zt3cBxutzu359vCvLLpZmNOoTEq0kgioI5ifLNvKp1vXU/QQcH2ug+OidDJDkM8jOb3eoKOdhIiZtRF+W7Mu4m0gwqd1VaSHP1qqqxfXk1Q6SR8Hed8em6ynTl3FiM9Vy+gqUGUramL/hyBSgCU5yrYgHjrwMp0GHC1CoM5JxuV8ecy2ffLQFuXztB7MdBFgaPgtcbZCZxZ4rl/9I/+0T/81V/91V++cOFC00i/H2F9/u12+9UvxuCegIh+ey6vVuNBbC7dbDfefK3deOOddo8e7ZM//4l27tLZtoGXu7K42V587pX21ptv5dtki8t77dmnH21/7a9+ul155FKW9rhRzOLNG+3ffe7b7bd+//V2bWm/rTg0pF5lHZ5QT/rsGOiGcKCXDfPQkGsUZLo9fPlie+aZZ9qFiw/li8rPfOIT7fKVKyjc7jDcWyvlRFKEA8UzN+vcpsK/6s5rNxD0d99tC4soJ/eybA5BcWrCj706xM7DC/CyI9AjyKoQ8jgXe2b2DIJ2pp09f66dOTPL8G26TSN0U7Oez8a71lvyTT2frs/fxaguLbV1jLVDY71SH/hpPFJJrIiCqPjpiYs3wpubCD40iLfBtfOpeTAaT0Nvr9ZVwyIzJY+ws26ZguUJ0ZYC1VxC5QNMQwyX4gZs5+8z8oCvNdGEAqgoKWY9epqOTKxXD7RGKvoR9VCTXNAong75/Z8VNdRrR5uhL3jbETvSqXXZKrxKKQqn2sTUbJs9c477p/NA7cAXNuxskR1qaX6ZZPrclfbMz//p9vTP/cl25uLDmeqo6SzaDQ19LdqXWbLuHJkQH0c3jmo00HE8MOp2qst4xnfpOO3I3QJAT8yHcIu33k0HuMGIcf/eVjzvPAimDdkzooiStnhiWq1KgV7gUC/01DyuWeSHq3DMze0cg68yB37iHf8lAtEYRZxtTz798Xbu3AUIBC3J5wNlX3RZxnt2aWbeHmRktY+s71GfbZVfkSDgWQaBDTzx9qx4ypG65J31G9KOZDAHITyzjDiiSmlf4b7PPwbXebC/y/mO7eS6HiKWkwVH2hks1ZWzJ9vDFyba4xdn26NX5trTz1xtjz/7ZJu5eAmxcTOvqtPqY3Dz33psA/LoCzR1MwYaNOpSXbAc6ZaYPnO5ffLP/eft1PiM2P9YQVponJ977rn267/+63/pc5/73AskrxN3iLQ0TUwIrY4Fr3/iBnr5Bp7Yi5/HEKBgCOy9A3qUdedD19u9ndW2tnC7Ldy61dYxyhceeohecTpzg8sLq+369ZvZ2HsX72F+7WR7COP1K3/pj7eP/9zT2U9j5eb19vK3vt3+5e+92L7yykq7uwmzT8iIqjsE51xBU6F84DBGnKbbPo8X5lDJV8Nn6OInpmbahQtX2hNPP9uefPJJFHIrT9jFU4ObB5oE1wFrcDUoPnnPl0EYKpZRxtMJs80p3SWxAqMyOr9pz40h0chFJhB/kD2lCJKgsXRzJWlv9AvdDul8cSMGQS/e4Sl1eX6PtlYVmiyPNriUppK97x0tFunUlVUToUf55zG4GOfhIsKci6G9BgVZBYzRFWc6PQU8D9swppaplSwqqfeRPLTM9Bg0E/jzniMYFd7zMt7A4ei6bhU3OAAH8DXXCz1ti4oj3ZyA5yzUlYbSRTg1nK4yeZOU62qCuJZRdW23IERGry1D4DHofO6R9tjH/3h75NlfbFNzF4HjQ98tDBxe6ey5vHlqe3yZyOmZ3a11DJbTCyfxMHfjKCzfervdvf4WnumtjAyy++JpnBE6hn3kxGm7bHIfvjuSGmiVdZTyRrqFSKGb9JZ10kbues8HqeYrGstbrvlJG9tic6WWYMJfOzTSss0oHY3z/sqnsNLh2MHA04wwOdbD2nrwHr5GXqo+gSZPqCc+nARv0zknOB9vGWVKHu5j7BVJ25ONpqCJ2No5O+Iwj/B9YFtGWUPtmmx3tzvZVt3xznu7eNz3T6Gn++2hsyfaExdn2hMPn2s/++zD7YlnH20TF+DZ2CwePaYMnkTf5TOyrpkXvmmccRQ/n/sUHfK8KUyxERbCeZu71H72z/+UGOiXv/K59tV//U/xCCfb+PRU1na6ZnZ5ZRklwSNjWLqPMqyub8Cgg8wvb3LuZuR+ucO30dbwEhc39xjCTbY/+x99vP3iLz0Dsw/a9dfeaf/2cy+1z379zfbG/F7bvqd4IrwRIxiiUHCumPo5fmxyuzx7sl0+OxGjPDvl8iy9LpQJIXb/gmm82ZmZ6RggDbDw8jBvzLfKXCuNEWUoGQ8YhashU7VVpbPqLKdC0DIPrjIp6NzXmOjpKcAGqiZUeb1DPWXrKGNda4Wtx/lD00sp+aNOlajXG4VW2DCcZogSoUziYH7/xUuNQugFVyeh8nhPA6eQSrdQDwCunY4wc+51lJayZSC4DwxvRGlJy3fshM91vCkzEeL1+pMWSSEf9yFR7gnDo4ZCD118RUsaaGSkVSmV+VU8ozALlve9lzJEaVxGTeNRRifplEleqgwfnPPnOkvlTk23uQtXGdZ+sp3jqCq7KsZPfJ2/9HA84Rge8PNlkuX5m5nqmpoYx/vbb5vLtzHMt9vu5iojNF91rk7wBHVoAEAEY0+nQK+QV9G59jNP+3scla/gSzboZ1v5Z9MqpGHSgJzcD+25WUa6eJVOP/LhtelFI1oKnQuQnb/0zP4X4U/RxjoFIv/yEgfZ5WHnY+QYHfSrPKZZRzrXwCcv52HAUM7qbI95nENPpwvGypGjmsghv9Sx67r3WooYNLlnfmXX1UnbByfbDviub0H3dbcPdu3+/Xb13On20cfOtk89/XCt6rjyUJuYmWqXH7rc9oCztbHLqGEGvH1r1vl6nQGcIPTfDlV5dwO1087REMTVUYvTIM7vT85ean/mP/1bbXxqLvd/nCC9PtQG+t/+s/+z/cbf/+8iIE7su/rARe4+dNCexECqKKDp5EQ2IEcRLl84284x5Pelkpvzy+3E2L02NzPTLp+fbX/yF59qpxmufO3Lr7ff+uLr7Y1bDNWchaBFCoIylxc54Mj4if02M97a1fMT7SOXZtsj56famQkNoAaWehUeBCdL6bh2B7wxOob6IvjgaSF9buEYw4rS+tWNlCeq5BFQg3rJzymRegpPGyV/DCcKriKpA5HGwWjIH7yoGGJo1IU79zn35YIy2iqXoi0+JVRlvICnwnFiMSEbo8waaO9bt3nR7nhmtDPGj/TA8xpaiZeGODJj3gCntOkaKCGZFryThX89r96JHQDnabf0lTQ2WDCWEwbpnGvwypgUblFufyGnI43iR9GMUjCiaiWPbQjcOoaKnqc+0asT25q85JC+Me7QUl46baGpGLfj9UUVX39GIcfdqwPa+KCunRjPfsr3Obra5eRJcMRw+EWThnMxDpx4jZmnLboxpgg9oBjnmnpxo+22hfptb1/GWNPdhZchxilRWpEmbQYaSCsfDHIgP9fkcXrJdMPh1EaRKLLT6wsd5MGAS1YAcez0p7KBNtK6pqc6Lnq6yrHyFFiRDzsbZVK8SKPSlJGHlBGeQRj1SbrCU/zsGG2TD1fTQZmurA7lIpfyGxAPXTjTZuewD9iNd26stTfeWcsSv/nFzfbQufvtlz75RJs4Od429k61WfL+0qd/vt1d2mvPfe1b4HKvPXz1TFtgNO6qFCgUnXVJpk7WuXN+Ds39eYrXeeFt54DR+3o7f/mR9l//D/+4zZ69kHb8OEH6fKgN9L/4P/6X9g/+m/8qDNUYi45esWuV7bUVYp/0x0jTozmE9O0hpx5cSnP+4vl2cHKyHezMt488cpFe8mx75OJsu37tdvvq89fat99ZbEubB20LIXH+CooIOIyeHj/RHrs02R5/aBIDPZnlOc7/zuDJ22PmpQTyKmjxXn344HQC5xpqQWmkFVoVW2/h9ImxUM72yPAIvf9VKDQuAgvsElYVdbhHsK1RCOD0NNVDfIWXvZdJNsuhwnC0jD8KVX6LmEmIBabypL4qXwoh/6t8KSv1SneqKQUGZcp4pLYoi3iLp2DL0KpcA95AT33+49L8pZAV8kIPxiNLubLKQD7YjvJWhQCgirkyrXBTYcvY2CY8XEYNMU6cW53xu4Pee9GxDES++gIO3ciV0huQMTpdPWqaDVzwMR93XIqW7Wh9ODyBzENzYcoPldrxVwrR4YQGOA9yvPApelMRtHAEwLUdBtlrDb9DbOlnnWPQwCG+Hbjrm+vBsN2k1kinJMP+PvUhX0iPXABQGPtDpy9dlVvxsd2mF52QY5e3cN4Nnr/gGCQ8gVbkP5RRUmoEqSxTZ7JKO5tV9CtD3Z8RGGoE4sN061IvNPqZGydf5E1ZBrhvI2oAI3vknZyiI6Rz3CUtDyBFS9xTpx0H17Rb3bpy6XybnR3LOwzXb2y3hRU8YuBs7ra2trbcfvZj59uzz3wEO3Czre6eaH/1r/0n7eVv325f+P0vZyGAKNzzATx4u/zSTsyRmrjI/4kJn70kE5GKoSm328OPPdV+/R//r+3shYeG9v77B2nxoTbQv/m//8/t7/+t//JI0Ibesn8G3TDBPdfQIpbJo2+jF+NrqzNzs+3Ko5fa2fF77eknzrZLD023O9fvtG+/fLO9Nb/Wbtxdz5zVzl4J2JhPi6dOtTMz0+2pR+faY1cu0MvSu/tyiwYZuApIX+uscCiWNZVQRjcPirhn6AbGPZ2lmCoWowaeYS4hiis1aZdeQzfOhgifCqgQkC9ZyWs7vYh3RTj6X0p5pJjk0eMRS+sc8Or5SzHrHLlLfkHq2fX7wc+/oa54sqTbtsofM5RyKkA8e+5nzXJXOOpIR0abDz0n2in+pGQ0YbpBJfVVZeFxp41NjMd4G6SN5QzxHOuPekij7tBDmPDAl4Zsrgpl+/2rTgtY4C4sFStGCsOVqSCNNDKmeFV75R9Akr+MpoblpMuF5C05nOZww39HXPHIbQtIWdr/8ttjhylfavpFmfOWN/ijHpfzFe3wkIllHm0k+ZG7yIL0wThDCOoPhMBNO6R3jAXoid9Atx6iO+oQ0TyWMUYOyJ8XrQhFE41R8VqZd+SQMsAIj2I4HV0ob3rgBcdrm6QXGnnjz706Dq9pj/Rx/X5kVJkHnoWsL7wi2I76GIO8LTzsRDXu1m8nbjuUG1//l8/VeajHY+3s+bk2fe58+8rzb7fX31rB651pDKLb1s6Jdu3Gcrtycaz9xT/3s/kqy/L6vXb1kSfb5z/3fHvl5Tcw/j5oRtb49XcNxFnMxMfRh/xzysl0SIcoqbf32mNPfbT9g3/ym+2cDx9/zCA93quBlrIfSLiH27bH0ND5OsQdhSnPxaUyes8SR0FWIBWUSkChIJavcbvF/gWY5V4ODjFdVH/+/Ez72MeutD/7p59qn/5jV9uf+tSF9mf+2OX253/hcvuLv3il/YVfuNR+6WMX26Pnx+JJu9WiD0km8aRclnVubqqdcYmYS7cw6C4Hm55wCQ9GWhzxhusIXgjuaeJ43E/pCZvBLY+fMSwnNC4Ilg+Osh8D5eJ7wRzjKbLniyLcU2gcWjuvnTYT8c2579DYz2W53A4jwhDao+lQgiNwLe+DD/Oo4NDzBEevT6ik5iWPewv7oOsU+LqcSXxO+IIP6dLSTib1+YYdx7ST6NFpuZShbF7dJo6dBE7OyZd7nHOUhxMolmXoFwNDPMc4l45T8DdroyGAS8RcJjU5LJWS93amnicqC8KD/77gYr0nxQFx8EsawjOfymaaL6xM+DyAC1+KGUdeTsGTooPtEUflqWSr6GK6xgoDHRqQThmX4flsZJ9h7sEW0ePmcM3w+AB5O9hYb/e2N9t9Rnj7vpq9sdb2SNv1RQ/P3UVue4P7G9xfJS/nu+5eSHQTrT1g7QJn11U3OAvwTAOdh4/gHO9RmdI4K3NImbiiBOWd2jbTMCjeC95Dh5O2EAMPo+tr/3qkmvZ8QYfr+xpjRzVcRy6552gyXx+C1hSKR+9RVym8RO6UveLBaXTHL8UbdXIohwxYr7R1yavn6rNR+ffTb8KeAIBlJycwzk5VkRbZAc7k5FibIt093PVos8cGenlikk4OmT1oe+juWNvZXW9nZ0+1h6+cb8tb++3ld+fbc68sthdeutmm0d1PPvuRtnp7vq0vLLYxaDahHFJ6BtmbQg6maOs0R8C2Cc6N47RxDBzHoP8pjqeRD3VMvD+IIL+Oh/CbaJf7E1sH/coLz7XP/ut/FUFMZVjnrAAg6h65DM5eHJmRpRx7uqacNJlJuh4aWRBihqr7fhVjsj39+KX20Nx0uzgz0R7i+vL5aXrVsxzP5gEOLkPZegEdoLAIjhu/28Mrk4bTCEa8ZnGiXjsGFcXXb7un4tAYyc3Rl1RcppUHGRyjJHgXfkMuG/GoHPbOKFmGuVyrOBqbCK21UzawBgVDQ5PmsRRInKlbD4P6uJn0KIL1m0bsD3rME7wor3BJu0zNgHVWnAx1adCz5I/7Wb8LvskrIewwiB5lRrWrYMWTA1imXaSPvEo5DYojhqpbBvlNPeuVho6WbEumIrhpuoULv5A617Y7tJNuXMszvSzvWcaHaykqTKL1DEik3tQjvcWdtsZD53ZWbwx5Y9jiSTkyocuSnuRTIW1z1e9KHIfE5ZH7in74Lzz+wJjGafGde8YLJX/JhOfUbVXWTzTE+PoATJTFU1yS33YByyb4j1Nb6Ll0tYDX0scRTar1mgigtM/pkOQ1nYw9GuLFig/1kJpyoV1gVR6R8VS6WK8wLSeNLJFRi7SuSoc2FT/kZQL35b3esNmktzDlofAjI+TJCIR0aW+QLuLqM5d0lhp0jvI89csripyiDW5y5iqMpeVN8kzBk5PtpTfvtnfu4oCSb/L0HqPqc21n62R74ZtvZN/lvDykviGMJ08pewNudCI+K5GGJ+LAYFtO6cTgCNBefGyci1Pt4oWL7S/86n9GR/Hjr+IwvNd10NGPBx0UEdg8KEbJt3PMk1xPgtppiUM8dbK8RDgQA+gewnrcvip9e365ffvVG+3l126212nfiktwdk63tZXapc7eXYM85YsmHB2iKiAHvo21hdIhJD5kiqJzrnF2KOVaT4eiGogYJ4VUpXR+ECa7ttWlVSrv3jYe1ZbeySD83dvAE6o9LsB3ezf5MkxziAt8Mma6QZlVKFUH6zpgZLC3BXzhDg+NNAgHDAmFoUd3b5dyKng89b2WjdvByTaoxHr2eu73KeODqns+NQdX22uFUSRw1cMXRhlMfCPbyBDQtu47RygOHJ3SiOKrQICQXOng5CMwLZ+yQwfldT57Jc8GnI5WtVA316Xo0AAvNdMe5iPE6CMDKnOG6wmaihCqYFk5MXPgEQ07+VLmGB6KyUvr1P2wmMYgRlW4xHiJ6YCHKoAXo2c9UijOgfVBSsrSLGK19SS4asTtlPoUjXj10VE+pSS9yFv4+OCOa+4ZQgbyyu/ihbTT8Jfc9Y7LchSq40DXGNkBThnXMqLpNKhTbNKZkSURHLvBkxzmPZIDD1U+aYnWdZQm3TWOZnZO2a+vaDgdoakL5sWmhf8lL8g25aSvhPdgW+MwSF+uHQ272dcpR6VEEXM5pXXJQ8vaQuvxwZ2OklYqHbjroIluHnXx3Ez7xDNPRD7fuXm3TTIK/NQjE+1jlybxgMfau68vt1eff72tzd9p4+ji2cnW8NXauelT7Qw2YXZ8HJtT0yuOuByNncFO+HKTcW7SF7vG2pmpk5TxRS9sVdrz44fQ+z2GLqIPNNhQtz6cHBvPMrlJ5xb1ouGgSnqaXlDG1JeYPdrTKWGlJHpya5vbbWllq133Se5bC+3lN+fbjfn1zD3lAQX5I8wwnNIRykipTyJdO4oSxrvQ+9Co0mWUVzjkJyioebKMsXTXLgUNtMEfYdE6xIOgPHm6txihRNDL07ADkMQl9PyPwGeelfLuv+ELAc6N+XahOJZCgI3luY4BN41z07K3dOoqA+DcqYJN1VGCw2ExCSqtS4hc2hRjr+GGfpmj1DibjxBv19GAMMRdPPylMaBDLPjHFJzEKGtO6hgl4pi5TY1CFU9Z60pWjJoPi3LfdnmXcuEVoEMncLDNPU/hBX4akAGWHlenueWluYjmRRbqiGFC6ZxLPqqr4Cg/0ikwrduywsh50cfLCjGzh/WkvQSNqg8+s2mRnSdH79dLMUUP5RyIMZbid2+geSAUmMMgHjXXWu2PkRyMsnzoMA3+Nwqr43+IrteRf2VBOg3ywrnYHK9WWa9lbt4BJkflVb52+vvSVCJ0zHakwKdk5tXj6YqXPz1cAQw4ZSP9wFbXKEP0vKLPLSxbcXLCT475ti48IqaTJnKS50Li5PK30+PIAj1wRpDw8GAHvdzYbLubW21m7ES7NDPezk0yysdoL99ZaCt4zk7RZCqF6PMr3wrWeastB3QGh6kx8M1biRy9tgPvU65OtUSPbd8DDiW1DzgouDHQMH0SJoxpgFWSxCGTHozoIRSKo2Kh0Ol5xsD4Ci/EX9/YaTdurrY7866ZpiecnY6SSky9rUydCEohUXgioioPdSoQBoXHNO6akuzkVbDrqyF6vYI0l/BUGvOZRw9wUCaOGqkyIOXVpBnWZX7+WS4KyP14x+SJAhEUzDzUilHxYUspDyUAoYBrHGm7HsegCCqI5bqKWkcaEINbSqHimNTLJJjNstLAm7kePBzgOeLwAVI9mTdfGYkoNZ6UtLW8tFZ5o1zWQ+xGsaYQAEydDv9F0XvmL8X2lgaluAKCMbplpMuQ9eaU50wZ82uQhrZ4387YtbMxvkO6rZSjUW7q80FZDHXyD/yhjLhVMLc1KSZHdArtrDeIVPs8tT2uRHB0YgdXc8a0kfrSNvC10+vpykI9YAW2+TpsovmPdyLWHQfDfLYVVDwXjhgGh9RRdYWm0tsOCeOTz3qBh/mkRLWn6gzfhjrkT03lKfnwyDzCVAY4hq+h2dAmSxZhE0JnYfMrOpfBLRodtUv57PgMRQ9p6f3eASQP0XZ4Lg0kgUqkHCmPebFI2nJjbXmtba/vMOpEPxnt1QtAOCN0mPkE2OYmusuIG33ZpnPcyv7wRL/uQ14/LLBJdDtb30J2K1uj2zB49KMSljOa1mXiQYaSiAcdaGc9VS9FMToM3ENhXOq2y3kIRR4/VZVhppFzFSMCd0/FYIi/Tw+6vwXxt9s+8Man6CH9jA/eeXpimGmZeFz7x6RLhnM/81ARpn5LhSAvykUyPaxG3l508CK4JgP1q9xGcSG/ZTQSKKvGMarBPY2NsGPASEvn4vw0+KTbATcd+1JW61dHEPbgVnh5LEEng3mCArAGIxNF8ZadXQx8edTCyxBuvJYTORKxnpxreKM0qVLUql7yRzmkWdooJGE5XAa+sDhWOWk0KN1wzLX1DF50mhgjRRRPovWIR2+HZb1Op9nzp+NCO1VOadHhUajXkzopI45JIwovBlFZYQgueEM6P42ABqSSglvwiDxVW4OPt4ajtR12TkOdkSsNifQSLkdDySU4B68cUjYVET2r86Fe4xA8S86hXmEfdgykRYaRLfXEtvW64v0nf9HosINPBDfwCw7+AUvey98kEasTrbbVb+jUyXNooIFvPR6FK83TTsMARxzreoAzXDJYLVoBJ/oWfIpelrOuPmrjKul2Ssaa1qjr9B3U67c81W1sZltcWW+LaxscN9rSqnGzLayut6W1zTbPuV/3n1/bagvk8XqeEXfiGqPvjS3idlthJL7hzpLElc2dtozDZ1zJcTdxibhCJ9B58yBDUeoHhIUFP9H/Pgcamr0K8D40yr7KadQL2sPQuWez6c4359t1nGu4y2wSJdR9jBD3NdRY3uYXJrIz2/Im3lJt/2hUkGLIEOqirxAICpIConAqMLkmeor0KioaxiyzQ+jTg2MgY9Q4R2T4WcaHQ8O8IYWiNFRUymuPX5E7wz2NVeWpWMrG7RxVQuHEmxAPFci2aFAHj/q40nXPiFxRsiNlS5U5WqbaZIFKO2qH9ylHPRmeA9trM6k4ZRgKZ2mXwrYlPKj6y4N0msTrMpDiLZy0MXX0a/IHVuFyGLjX8x8Ph20i9nuHcIHj0Xal8yFPWuSfWfmX+echn9dBn/IJJMWQmIcOoeRkaKt5rdtoJ2FJ84n/cE+epE7ui4vlar7bTlMalwym7eSrTnegr9WTKWXI3x0Pw3E+JnCos2p32pMOyBFeOTjilXyWG2J1xNUZx9grA8qOvCeNTFbGQbl2aE8+fyJPkHOhm+fAd3STe8R6hjJ00LTPXJbteNdUpJ1JORC5a3oBy7k66dSQbejRaaAsw8MTdiVNHr6T7vMSX3BJB3vyNPbiflvdwYhuETGyyxjXle29GNlFjOvSJsZVgxvju9dWMbCrW3ttjfMNvG296Z2DE22XHsRXx/1OpvtZr3N/DQ/buO4uk0Y/8LErLUT+wYYfaqB/EsF2amT9zp1Twr6KmU28k1Z5DBEQ53gVDjWpC2qOri1FyBAO31raA8jSgl813oiXYT4FWcGP16Hwkyh4Bajul7CH8sCQGvEufBhiBiJZEd4qo0DqCXpea1v1ELuAD4aY/F2oBRFjqgCTZlTA9ERdKZJ6VJrUpdetwFsnApx0bwhL/ExX8fACNQypb1A8csRQcIyQ0yZbeKgQdTUYkYGe4OL9UqgSg9DLkQaFXFd8aExI8J6v3wrfkUzRjUKiJn0tl2N1vBqNXod4lnGynppfV4GFmxZyNAYmwfzpgIYK0oqB9h5j5IOHbaXeTjePdsDAMqR93iBHpsaAn7pTF3V2/puDtHQcQ1lDlbXKKheDaBxoHDjg4gdqO+xMXen9Cx/ZEFzwIfrrocMrGNV+GxE+DjjHqSCfxcrAFo8HoKFhx8n6hd47rZQb8DfkY6jEbJYkz6WxRpo8vrJtTvkTfOSNtKEdvv2a0Qwx0zkaTEeOLjhQTilvWWPpR8mIRlY4wUB8k04a93o7Uzf3qr1Fk9pIzFu20bbYDv7EOcaZspnmKDnxZu985EXsCnAccftkyaZImHJAbKMPiTlSpzEbagmMPIWF/6VHyY5XaWPdfF/D3NzccPb9gxrzwIOCpDhpjLt3HCGFqDJzsMUhikeR9EFL1g5LOI6wG9tIOeCkrEe9adL9HE89tJE7xaHOOOUiDAZwFEpBBJ5BA5hhIsbXoZxGIgbMqCwDJziRHqEyIiROK3itUsjUblxSZ5SwcDA1xhwjaz2u4a4HWcWGEgpOQKgUjDJJOIrdaAgbkBFw2yHd9FZiQDWWXJdgCVvhBaYRemjUauMb8QKWCm5UCTmabt6qT88PfK13qK/HwExe+UNdEnLgYdVFeqeH5T0Xp6GcGbpyxsCZX+8u+S1tLBxD+36dsqX8jnLMp3JKP38pRx25sk7TOIpRry9H6uh0KZmr9h7vsHqo9hRcY8qBSzY2IrvGLTXTfkvbzu4AdFqVN0l+M4oXMae0wWOMFqEcCtsqUuRDxuzgMpViGesynWO8ZO6lftKqrgFvUeXUusXZex4NvXzkSRypz/vpfKg/+WwL5e0IMt1AVslNsdBIrLsz0Ude6TCAYTvTJv4bq+5qa+lUddzqjlMpmU6Jp4/r5QO9ifF2epyRMOcnnVf3iR71OvJ2KZyrLuamptoU5ae5n61OSXe9vYuB/WCZ6+DHuXZ98yTFp7gxddotT027n5g1//f32mk6HHymNuE9cPCYfKTVev+i24MOVP8BBHlF1DD7yRvnmP1asxsZGRGXZBI5mdwLKBBJ49I9NpThsF+mYrX9ivfE5MnmXs3lbVWZrLNWiI0Yw8FmRUiEr/CITxkT7g+S6NaTCp5Q/Pir5NKr5BaFVAKEkHPz53j8pwCTqKB2Y0RyFC+neKj5dNUpp0+GOuuP++YwqEDmq/tRJqPIcvRhnVlddhcvR4IYc7twMJQhJQ5F0xGKkmkxGnr2dkLUYwFxPt4+hD97jHA8xDX5gGMILqTHsx/iYZuM/XwoY738Cg4xOHNt5Cc+wdnbgcPtypk5ycKtEoSTIAjheiuZgTOUE0baJx7yFbrX6gViZU0bbZ80rSkpyoJDjOjQlm5Qext8BVtHEsgFJziYBv00asGlyli+Nh+y3QKpkHvkM5ftP+wkKd+NtPXW221l1DpOJc/IEOfi2kct0iAdp9NOerukhZ5EYYTupjn6IHOJCTrIeWjOffMabFNoBm99c9ZnCxCJO9YJGcBR3NNBhE6SmxRpaDUC6bAopowJNPuzJE3eiBP3xE1axlMmnXt9HtzRSEYUrlvGs/MFFr/g74oMsmauOw0Rhkt08eZ86ckVGZVsHWQi2kZanhG7X1pyPlv6eDsPISljHm2To3unU8zzQQRQ/+EhDXufg+01KoOR45xTDydRVKI/E3KP/wdI8gHMvecwiET3cc6bX6TJ9wuzU9nkPHO/MN2SslzhyRCbWE+aAQgTZdzhk2FgxHClNgKo9HbrUfhJfJfDmdIFSk0oD5KyFDPJ+nIkQykQUlk38s98iVzlqxHEKNvgQcSQEGPgB1QsEIUhr3XHyzvMB352dHsMHcHfbBXs6KqeVB9O101xA0zgBqb0AlePgdnbZ6aceM7f4X3rJT10HHCKAuMJ+RARWMkTOMIgn5HqQmPqDVgbGEMCpjFIZZykaaef9dn2eJ+UtZhTLPt6emls1aGhKe//OC+I3AuthnyJXh+noXjaBttnnXbMppPXENoH50AJXK+rQ7ANwzlp4ilurvBwlBIQBQaYdgrFrz5S6R6nxjX7buhYJK94c0K7TIsnTh05V+58lpF70KLDQAaSL3gAG3gk0NaiZa3IKZrattCK+7bdYLnQpiquuogkS0hSSn59+FrTXLmRewagpazPbPLcRjnwFv9CX+lsdpLi+Xthm4AlXHniyNIcnT61/UJRvfihs6R53W8zc7jEGAG/4L/lPDLN3UWU8gFacjpCdwp1h4ttOtMNbm6SYL5t8jj/7Cr6e9DkfvZE8f3dUzHKfpl8nfxrWPA156Y5T3MfcIjaPuggIxOkt16aMUbWIYoRrxdm+RZP9cx1VI40NH53sIYdwhKMaxbH2vm52eYncLoAHirZcWUc0ktBgYuBzmJ44EXoERaBel+pUeEURIXc9c/5kW7Z9O4WBQcFvQTWoDBXntTpL/VyNAKnCxs10GPXw0iNdDUS4dp3eR9xUPRa7qdHxG0qtXSmMqhTfKKU3iT4Px4TOHl1aIA7DYggEDgeU9ZSQ1oUyxhPRnwpi+C6bzfkIL9twRifqk1u0rkEvvkH+IZODuma9dtH68XTOdl+7jnvqBtZBsE5Sj2ZwZBY3DYSVVhJbLPImvsaHUMelMWYWOlAD/NDO+eqSUj0IEzp32PNt2NQsj839ZImLcidqZfMdQ9wIzO287AsR/EcrgWu4dTApJxHRzjIVY2qpGM1otpEJE/mkYlAASb0Iz3w5bWwrV2DDEyP4TntTT2D1x0MBzz9b6Hwj98peHZaPnLDN/n0yMdpR9pi3iGEpj4fUbm8oZ7YroHwwjc59VOnIdc5KZ1wisLpO3lIA0peM3LVWSkaHPHWjsQOylVZ0IFOpjoaEQVvYLgKadxXwh3l3GeEbJ793Xb58mw7d2Yile9iVbO4ANr2D9F67SZsW8DfxKhv4WBtUXZbWaF2+aEzl4fjnOsgunJsF37tYKA17vt2RtX0DyQMmvRgg5U6TzQJkyZRsAmOzvVEJuSazNNAwEgjrKEMJgIijUPECRSpvGTvOxyBcRSempmE0PSou7tRKIVAgCp9hH8wwgbtYAwm97vXoJCp5GQq7xUGq+SWm/FjlHiIZYjrhZPyxm2NmT0MCo0CJWmA0cOhoaRcrT+lUxoMkXh2XLqhNUTpabNbdUq5CLdtUjFVELJmfnKAc9iZeS4908aCU7CqTYZet6sSxFulM02DW50PdRLrKxxlyH3YFpoIX9jeEx/bDT7iZSi6SM8yRNIhzSJ7cBPekM86Y+hNH/C0rrTRugJJ1FEalMtmjDPEtZwAq+Mzh3SXJhrqo+gLNnl5CVgkBI649uj1IX0ImQ/X2Id3lEnHXHDS0Tj2o0NRLnx9r3cwecCFHDoi05joeJg/MmM9ka1UkfYfttUEcEjg2HkbL5jY+SWt5IvH0JCyVq2Jre0SSC92RDb1YtWPdBgx7sIdPHXO5Z20iydO2yI74B74MV7K6SCfBOnUadV5ZduCeWAhK8h4mCFc6RN8jmhrQpdf42G7SY8MCY80eesuku7TAUW4R+cO3XUOss0tsK8+fLY99fTDbXZ6Ont7ZP8V6ndaYxxcMpdMeuao3eMDQz+BI+fnsQ5fTIGA2WdG3gGz9syxfSewTSfaNOX8bNgUBuqwCQ8wFOUfcJAl0FmJa+OQY0JvjPP+mqdL7bYR5g0YsW7vR9yCmTvIqcMXxE+uZ8Mljcs++YXqPr5RpIHx5e0oHN4uRdRDinARYzxI83Z9vbk4cNwTVZiM2QgGxtew7ciAIPExPgJRjUsJVd66rgAMypWHOcAUL3DoihaFBB/LcSd5xNM6oyTU771AFb/AsPwAB/jlyTq/Wul2CAbb0w2dGMVgiH/qK6+n11XKaV0FV1zy8I+QNPEb7quaoiKcPNgiCjuJxNB2yB8jTDvEsa9CieIPNE+b+KsmDm0cgmdlTAZjPjzEFa5pXucTXaHv0AbzJtI2OrWCGYxzlEflsRfdrU/cyzAqK1Yq/OKbSHSDaaz7YkcYcPVSpyF8ED/qF6ZNlKZVvmRT+vc6Iz8evd+9Ye7ZGWYpqqsfhK3sfUfbPIe2GKFyWNAMr4nOdbtKymlyOa++9Y5Y+G7tmRdtqLM8+mqM/LbuaGKSitc5HfDNfep2t7+suxcv8kivKuJ/cEPYUza8qzzC7aMh4VmN+ZS9wBnqjVyT37rCHxIzAlFkiJ7Pzky0Rx+91GZwzPIGIGV08kIDbIN00GC7GZeOYJxB9MgRuhuMQVzazdGRjjRmhAdy4HGfvD4w9IiRxpv0Om17wKE0+AEHye3wYzfCWL23nIpQQiDTjc4t5aUVGJQJe/LsUHoLojr0iGCR3/nq7GhGz6hCqrAKseJQBq4UJkYPIdCYweGSjwhcMTz35L44dqOkcA0whJ+nzhhBy5gnQjRwzvMYB44m2Z4uzMK3TnIkr0aCy8QKlZdDBNajDgj/cxc0IrTeUGCjpODDSdWTXBW8EqfUSzQEr6F9SadADIYeqTgGkcGLgebd2BqjWMEd2ENeY1973NvruSFGhqGkc8vxQkGmlAu6Q0sHA+KghyacXqeY2/QYHe6FZ+JKmcxxO7+NV3UKhXNayDbabnlUw2bLAFO40grYASh2/qWTlZ/k537qST7hKJXiWpQkKe3KpdaxUhLlYR7eDnWGt8P9SnNyjp+0sk1Ec3QDXXymNs9DIzsLrpEJz7mofNwTB+lkW/JgLbGMmzVadZrJuaHzxjoKZrUnMpICPSdpA7y0R96RtXvsabYwMlogjzSzHuuTbtEJ6I0MZitW6ahMD+1NveLilcC8BAHPuZv6uTXklcBlUO1oggppHQ/h+HAyU2rqoHJw0g3OWpuansjr236KrL5l6LJH363QaWDkDBw7pbwAh91wjtoHgz742yZucZ456f3h24fgmGdhNNSfODpCP063BxnA4MGHiLgMk6AIQJ8zCjsgjvNMiHmbJN8UhHIqJPNlnJcwQ3QIanZfE5/g3gSGczwrIjBahAhCIgIDcTWwMtZzCyr4UX5hyhRwURH0SiwjUw0xLDKJNKPlNBzC84a4CFG4wosXwPHIQyohjUdwGKvewuUomL+E0noUVGAN6T1k6O1JL1uVB27ol3MOXHePuHAjfSjj/xhA20q7u0FNRLgPjfPQhqwOGOhReB3BJUPhfCy/hihTRebPj/pt79BuVfiQPuTp5WIIuI4XaiNMEgbtKLpaDtgagrRPY2gO28w51wnACXzSA5/YvbR0UsLyHAOTB1qZbpI+lXsg0yEthJU60t7CN21Odo2O6R5Nr2jdyqLz2pYrmGWIrEuaeBmjTLmqsv5bh6h4VZ1ftTtruUNbkeCmGVJeHIngVHPZeIW9LHlCZc+ln+ccu9MS3OCLtIwsACPYySfwKuNpVeA4yNUYw347SphEqvXbiacKKqv6QwNpwb3QCryll7GmyQaZogzVVw1Do0MP4QmOLGaTvlQYHDJaQNfTTOobn5jIp+229jS6J9oueXd8CEj+A+h/gGy4C/cWaVvA2uS4aX5EdGP/VFs/OMn1qba1z31gxmADa41rjxtEH0KC3QMPIc2DDk5luCG/DwLrgSDKZjoUgOe1ZhELPo0C+Tn27NNKul8RmIDQp2G82wbWInMfKt6rdY8RGnpQl9kpuP7IayNleB+qGu0c3A9Ej+qwt1bJgK8opAPhWkFV0WJuOHeY6JysSp5VF86F6kWo9FyDVEkW8PWg1ELrjnCS1us3UymAaVWr+XI0i8pEPMrOdXC07eBkmnVwiBfIuUqgkYkxpJCG0vsqqkA0NH2IG3mnnJ6RsO0KjJYrxZJ2lOeoMbFuy1lG3PpctPlUco2duMWYCYQKA1t6cO8eebxlSOeYa9tPHvGgTd7WAMSIUoYsAx4ixZ/GSRxI04DHQEv3lBde0cd60olIB8HLEqIvZLgc0fbkwRDH/uKGherHtfgxtNXTdh5VFONFiTssVmaccwaxlDN4dzhNea4CNnkJoZcWBZoZ4QRtqwd+p6irln9Se3CVpp5bzwCL/O4frp44hI98U2HWCp8eTxuqgzE7tOGnlLg+PcN+4UlHQmglDOqKwgEf7mK0ycu1V7Y5IxgMoW2/x8jAL8MoJTod8iL7isgOry3AfWdxoVzKhyDkMx64PA6jLPS0zfspogzKa+gMjZQlH/iDQkjVSepDcrf7zYNxcIEAbW9nKw8j80CTa1w98LQOvHvyADly5hSXm7HFzgx1K1e7GF1H6HkByyPRkXv27UBWNmDXyh4GHZd7JytHHnyQRT80qIjvZ3Bf1vETB5njGfwpdRTCIVgQUJmhkyzsJCYHPWzn0xyC+KzbYYgEU+YUd89V1rExBNb5SLiggSnD0iNKoWDKofrDlvjfGrjvfBShlFuh64YbPDUGUQIRKlZFuLj2XhRMpANboeNItjIYngBngFXR+qt8yhREQFedHisT8Id6Uhc00juJoUWguzHtCttj8oovUPVAy3tFQDlm6R/BVuh5Zv8NBF0llxGZTkh0+FpeVscl54TUKZ5E0+vFm5oLdqSihxYDaWbLGs2vgbWMgXLiqKEVh/oEUY1M+v1en8E2OL0kvcXTe4m5qxzVdToA22tMQVtqjiP6JNjWIY/tUf7EfxwZKg8TGmjIyVPPAMhp5qowPHAeN0vqGGUYwqucIT8aLMrXV1NoVyK4D/j14Xoe8Mqj4K7sWx9R3EhLvcCTV44CEmwHvE/0rrTWcBHyUBQ6p1PQgvaQMspJUKCdfhO0RhCdbkPTBCLBUiZ1WwZd6TiF9xizw9GWRxTUNEuU81S4W6bz2G1GM0IKTUpfqo0aWvKQbsh8uTDFOXhzDY3TLut1VMe5ndX0pA/9fCAIPYFzCl04RRm3hsXqZr7ZvZ118nTkxqCJeVxY52KFcTpEHyj6AYlxjtp77ZIf49D5c39wHclD2jzAMHD7wYa3X3+17UBAv7fQl3VV62G0/wemeLXL0QXlDjE2YdIG8uZQhVEH5ckH4dwjljPKqfjDm30wP2aA+8IWvAY1yqYWkK5t9nYRgdoUOphRCqxEWmoQEIQhwsh5YA0/WjAIslAKYAyDikg9ZeSPCfJgVEW1FM+yZVD7z2ujZd1QqhTHes1nfuCYx3RijMIQDUkb7knL4w+eoiwajdyvvEYKD01IIn+liAWPpoRuKh3R9tIGjZJKc0gXy6Xt5MlIYlBk2z3gbDxKK1oewkYOUj71DzEYEIID7YqnWRzr90UnIdeW6zBCZDLoTZnmQ2TaCeOpPsc6L37oCYZuwocYlumGsrxxoVtuqLEfCTlL+yAN9JDmmW5IO0HDdhmFkDrs1DTMGvAjo+21Mfe8JhqsW9ysKPCBezga6vCFlTxGEo0W4FjtP2qHtHQOWQ9UXMKXlKEIdHCPc7+wHYPbDaJEI0Pxz3pJx/j5cK2W/9kZhJD8SdMQueqzTRrQoQN31CnOVknu6Erm7pUbztOOUFsQ3Of6NCNk56I7/aVxfa+0tWkfBAKPAxbAWM4fiAd3CIVhLoOskXbVmEZ9iuMksB2pWz5vHXL0KytT9ErTHGfA6eGHHx6w+fHDofy8h1Dcf8Dh6pMfa5sHJ9u2ygFBHIjrIdtrwlfIZ1oxzqbUe/UOR5zIv5cJfR8CZDkbeVW8rN08WYIR5hKjXIMnqDeUh4dR8Lpv8H8EyDPrBq4KUB5VoIMIeKgICKXCV8HMJYQ9SThRAhgcxfLausgrvEPDNAhulSV6TuwwLSFjTOvlzOfRPMLWk4oS065SaOscBJsotLTDmE5hUCqOwi/cSllL4VW4mtIQB/PFYzE6p9jvHQuB04NlhlNvaCM6HHlyeHM4HrY3uB5BOjKuQ0wHLs+GqKcVQzN4i8qGxlAjIn0ESXo8Ltss3vyc3jpeJrVzjAGynNfgJIzemRmEpfcoPw47QvBKIFHPOg+2klbtLRjQTLgDTKPlhGr9/JW8i4t12W47dY6GakOV8374AY/2bOshXwvX1GMZcYBGMfoDPlbkbWGY5nSYdyznNwWzmqOPLjmGbpx3b1XD271iQ3hJiIzbHnETtmkdPhdxaMSdKHbSLZ2P3rP6OJynvXSGveOIvKe90mCgBenCtJI8ayDZa9/k9NNnD18+12ZmJoB5xBsgJL/w0xGLBHDFkdr4gSv39MDrk1tG72PcOepF28EnjQqX796iPcdGIw8oFAUedLDxHiBYjC/C4OeBivcQWebDiLysAsVkesWaS3OtYjckipvrHmemxtvkuGSvtHoo6HQHvW6Eyeid1CwHS9jCCFJNloEkxCAYPU8dJZCVRYFHgBHAKLhCCPe7kBYsgXJBsB3HvdGUJ39/qNONZnnaBUfkUncViOKUEnoPOOZB6Hp9hiQN5aPMKohGK0pX+Qp375lWhsvSWSNLXnvJqleBJg8wyFyecgyOOJfxCi2/KwZzYVHG+clOI5GrY0d0OEIXCqbOgXpHdLZ+U+F7+EdMsGwoQxnQ29uzLmKO1J37hLS1aFyggaZHHaimlTKGd50W4FI84b5oCkPY0hKamdY7YA2Mcho44gwwm+S/0INfVrnw66MvkUvbyGcVqcZ6pDhlClHwI9HOJfOi0N661ZMM7QOHbOQtfhKVD+55nbqlVwwg8AK3YBotB8qp2IfC+3rJ4iffzCM8jsaigWgPozjgWlSY6QSsZ4hlcMGJ6oaiCalXV4tjtaleujKT+Xt58SrZlI/ImzqG91s4e5cgc/0LLPlyr81Mj7ePPHapTWGgcfwbvlvb5+jCxGwh4TUdgCNuXzzpjmBf8ZEFCgAN3tLKY66NJ7OlhM6hcKZm54LLgwyD1D/YYA81hbc74fwOjVeOTJP9OTcPBKFjy9yP6xsdkrghyjQe8AxH1zQ6p+SGKM49nYFBU+5wgqCSjDEfhEarTh6ZqnA4TyaXYgBIU0nCEs4NlvEhRX/lVJWK8siwypJjV3wFtSt5wShYxihLFLo8mihyylupCqEx6HXnDucatTIIKks9/bYuYOVX5RNzXuW7cEdhxWUwLCnvNelRTNquYsZ4d5y9l9oNwNMCBKdKKa+DHPwJy3JpP9FyksdQnSZ/1FmdA0PLAddu3M3Qjbz5i7ZFJ6PejsZI5am26FXZT1THUm2sowasG1dD6GVU2ww2I9fE0EFVFB/rl6a2e7hvWnhis6CRw3aN49DWPqXQjX74OeCtFnkItDSnjHPoTV7xKMBDJCcViqFnqT9tDR5J5ii+1Ae/AiLHopfydMgTKrQeSia/yETO0JnMWWeEJYK9nVWBNOvyZXm0BZi2RT4MsqoyDvjEYBPKkHHthXXY1hjnMt59KWAPqdM08dcRwzjn6z7KAnDKSJvPtkJb8pS8cg5POr+BQp669r0Hr4v29/PFfqc/lIS+O6ZPBHxc6IeKttB5p1T3qCPbFoOzz7J869CpUx8I7oCj5TTIZahpD/Q7wLgPJqNtb25Wox5goIUPPmCu6rMy0CET9WCRt4A8cq3Rltyu1tCDzZelkaJJ7s9gg2ewnU7o+2VovyTtzlazbtQvQIyCC/treA5zVUyFhF+8IZVOxVbZ9bhgWOSaoNB6riGIUHSh5BjjwrGUkrw5VqxQQqTRSX29XkB47EJ/NPxUOLkWhsdB2A0xBrQjBtayRtK7B0NO8g5plrccN0zPif+HcjI4TOY8MWJcxxgshDbKDj/ER1LYErVW+bewONcDM5XXW5YV3gCWQoeGW5y5F2NNKA+44zV0wP7jr3IMRwB7LIXkLNkrUym3UZqamWRO4k0SOu2SRtlO76ILxnYwtIdpxyr32vbnPOW8UcYhPD8sU7DFxZ8p0sv7XVa8DGwjcISxr6EfqApXyXdQ9LbTJrVwrvLyLzgGgjCUjwBNME9vW69HHLKfjPlAPfLnT/7JUx0OH0bG6Sgea1BP+8CS8mkJdKZY1W20IeQ94h1ZwNEgPIM4Z0VTblO4/iQKZUks9BJz8Mi/jGSBEZ6ZXTxzj/IiQawVOjUNItTIVoyyARj+Fw5tkJ73TuzRvnrInHnsgpw29Q3ZLJd2Wa9t4s8W7eEAMPjK1GlG8SQWbPnTIdXxgwjfXa/Xcs4VbbPEc7/2a7/2D//m3/ybv3zx4sXml73fj/Cv/69/0v7N//2/pdkri3eI8+2JZ38mlUdNFZKBqPZcEQTvymBSjQ5nZKgPvM7OTLWPffRy+8jDZzCM9NJ2ozIieSgWWN8Z9F5jZAhdMEv4kxBhyKlMTflKOcrrvcKplzOvx0whED0f/tWfp5SLIHKusBZkW+cN/mIEykilJIUSu3DlnFigzBG4MY6W8QahDKgGsZfzstJynxh8bcNhspgEtfyzjOeh+nAR40kQfjohSwz5BqiH53qyZcQKv+QLIhg17lt/DEsV6AfvHLUDxLoBM1i+d5J6ddZmmkqs95broHu/rS3caFNnr3Behsn5YoOgxFvF84/T7wjxZIGX3CqqAC0RPKLB1S5TB1iBEXDik1uVPgTTYzT59Wkv25SfQMwztCtAPWhBhvuRC2lPhhiu1MF1kiwXCToKwYUIfyMDwJA+wjJviqoDwh5iKjcSAkueWYbT0Hww2kUH8ydX0XGo0BRv5cPGwuVnx56VQhxpBelEC6ZjsO5cpI3C7p1AUBFW5R4SbI90hJ+OoqfG2y5u75e/9nZ7652ltrW9SxZ4J+5kP9inDpov6xX1glmjtHj7ASy8chyyFE9Z4ZipP+B47+Ennmr/xX/737fZM+dS4scJ+zgMfmn8jTfeaH/7b//tv/S5z33uBZLXiTtEvY5Ci2Ddx4PXP3EDvbWx1pbu3mkb62ttdu7MkDow4XuEgX8Ddf9w8CHN5MQYvagCQEab972zfkdIXv6SFdhee97r6+k/MPQCh/kK5mH4IcW/ZwiIwqXCdwHJ5XcDPl7pEIJXnX7vUAYhJY/+EYZCg0H5XiFKVZo1hOPnlPmB9fZwPJPlBwP1XaEr8FH4HvlU9OH0e4W04z3h9F31UdF3YHnY5j+EwHAkDGVMeY9V/tBwvN7vRaMfGDo+gPgOucr1sfDdcHPTf9+vzipd/4/oFFwr8RBmOpE6PbzVw+F1TsDvR2igIz+r29zy48hHc9ZJFIydAMeC6L0BNqclMcmUpGA43D4Kdc9PbV165FHO/lCGHzl86A30KIzCKIzCT2v4UQx0jdN+QKh5oFEYhVEYhVF40OGHGuhRGIVRGIVReP9Cd3qPpq2+fxgZ6FEYhVEYhQ9pGBnoURiFURiFD2kYGehRGIVRGIUPaRgZ6FEYhVEYhQ9pGBnoURiFURiFD2kYGehRGIVRGIUPaRgZ6FEYhVEYhQ9pGBnoURiFURiFBxjey/rnHkYGehRGYRRG4UMaRgZ6FEZhFEbhQxpGBnoURmEURuFDGkYGehRGYRRG4UMaRgZ6FEZhFEbhQxrek4H+UTbQHoVRGIVRGIX3J/ygDftniOf/3t/7e//wb/yNv/HL58+fb9PT0yR9Z9jY2BjO3t/wk9iHun+m6I9CeL/b/9O4r/ePIpvvlT4/KRl6r/X/NPLxP7SwubnZVldX2+uvv97+zt/5O//xZz/72RdJ/pG/qKI1PoeB/h//+l//63/17t27XP6HH06ftvnvf8g3+T7k4UfF8b2OrH4SbZ+Z0X9472FtbW04e3/D+20w368O4Lt5836Ngre3t4ezHx7ea1uO53s/O8D3CssvnDzooLO7srLS/u7f/bt/4Xd/93c10HoTu8QfaqCVOA2037c6+2u/9mv/07PPPvvXOP9QhL29veHsJxv8uvQPCz/KgvPvFx6U4X4v7Xm/woOo6718fu1BtvlBhD+q7flBhvJBtOlBTtGeOdO/sfrDg3j9xm/8xp//zGc+8xKX3UBrEL6vgTboQo4RJ4mzn/70p39mZ2dnml5m0mgGguUeXKtHYRT+PQId6EmU4MH0gKMwCj84xJujs9on7jFS356YmNj80pe+1I3zFlHv0x7r0PP7XkZWD1ojPU50msOxpFHjbFfY4yiMwoc5KKMj4zwKH6bQvWMNsfPNGuVunL12ruU7hhTfy0Ar2N1I96kOPWqj6SPjPAp/FILy+mDmw0ZhFN570EBrhLuRNjq10b3n73AqvpeBNq17yRrp49F7PY7CKIzCKIzCew9OXfSot3w8du/6cHrD8P0Mrel6yx67Rz0yzKPwRyUorz/5p0+jMAr/fqEb6e4xf0/jbPhBBrcb5O82zD+ozCiMwochKKN/SNhHYRQ+BOG4XHZD3eMfCu/F2H63gR6FURiFURiFHz98X8M8CqMwCqMwCqMwCqMwCqMwCqMwCqMwCqPwH0xo7f8HgGRaD/QIfV8AAAAASUVORK5CYII="/>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descr="C:\Users\lisah\AppData\Local\Microsoft\Windows\INetCache\Content.MSO\C21A4D9.tmp"/>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05000"/>
            <a:ext cx="3429000" cy="4191000"/>
          </a:xfrm>
          <a:prstGeom prst="rect">
            <a:avLst/>
          </a:prstGeom>
          <a:noFill/>
          <a:ln>
            <a:noFill/>
          </a:ln>
        </p:spPr>
      </p:pic>
    </p:spTree>
    <p:extLst>
      <p:ext uri="{BB962C8B-B14F-4D97-AF65-F5344CB8AC3E}">
        <p14:creationId xmlns:p14="http://schemas.microsoft.com/office/powerpoint/2010/main" val="3353281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4196F8-E81F-F9F7-B4F0-FE71104EE6A3}"/>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67587" name="Title 1">
            <a:extLst>
              <a:ext uri="{FF2B5EF4-FFF2-40B4-BE49-F238E27FC236}">
                <a16:creationId xmlns:a16="http://schemas.microsoft.com/office/drawing/2014/main" id="{2B5D7323-3828-E223-00C3-3C0495E59497}"/>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26-NO WAY</a:t>
            </a:r>
          </a:p>
        </p:txBody>
      </p:sp>
      <p:sp>
        <p:nvSpPr>
          <p:cNvPr id="67588" name="Slide Number Placeholder 4">
            <a:extLst>
              <a:ext uri="{FF2B5EF4-FFF2-40B4-BE49-F238E27FC236}">
                <a16:creationId xmlns:a16="http://schemas.microsoft.com/office/drawing/2014/main" id="{34A21817-0F00-41B9-E3F7-30837B7D85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A1C493FC-192B-49A1-930F-416533BCD214}"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54</a:t>
            </a:fld>
            <a:endParaRPr lang="en-US" altLang="en-US" sz="1200" dirty="0">
              <a:solidFill>
                <a:srgbClr val="FFFFFF"/>
              </a:solidFill>
              <a:latin typeface="Arial" panose="020B0604020202020204" pitchFamily="34" charset="0"/>
            </a:endParaRPr>
          </a:p>
        </p:txBody>
      </p:sp>
      <p:sp>
        <p:nvSpPr>
          <p:cNvPr id="67589" name="Content Placeholder 2">
            <a:extLst>
              <a:ext uri="{FF2B5EF4-FFF2-40B4-BE49-F238E27FC236}">
                <a16:creationId xmlns:a16="http://schemas.microsoft.com/office/drawing/2014/main" id="{79887522-DA62-4811-5C30-B33697F3FF4E}"/>
              </a:ext>
            </a:extLst>
          </p:cNvPr>
          <p:cNvSpPr>
            <a:spLocks noGrp="1"/>
          </p:cNvSpPr>
          <p:nvPr>
            <p:ph sz="quarter" idx="1"/>
          </p:nvPr>
        </p:nvSpPr>
        <p:spPr>
          <a:xfrm>
            <a:off x="609600" y="1524000"/>
            <a:ext cx="8153400" cy="4495800"/>
          </a:xfrm>
        </p:spPr>
        <p:txBody>
          <a:bodyPr/>
          <a:lstStyle/>
          <a:p>
            <a:pPr marL="318770" indent="-318770" eaLnBrk="1" hangingPunct="1">
              <a:buFont typeface="Arial" panose="020B0604020202020204" pitchFamily="34" charset="0"/>
              <a:buNone/>
            </a:pPr>
            <a:r>
              <a:rPr lang="en-US" altLang="en-US" dirty="0">
                <a:ea typeface="ＭＳ Ｐゴシック"/>
              </a:rPr>
              <a:t>	</a:t>
            </a:r>
            <a:endParaRPr lang="en-US" dirty="0">
              <a:ea typeface="ＭＳ Ｐゴシック"/>
            </a:endParaRPr>
          </a:p>
          <a:p>
            <a:pPr marL="318770" indent="-318770" eaLnBrk="1" hangingPunct="1">
              <a:buFont typeface="Arial" panose="020B0604020202020204" pitchFamily="34" charset="0"/>
              <a:buNone/>
            </a:pPr>
            <a:r>
              <a:rPr lang="en-US" altLang="en-US" dirty="0">
                <a:ea typeface="ＭＳ Ｐゴシック"/>
              </a:rPr>
              <a:t>	You need to have at least 3-6 months of living expenses in an emergency savings account which you do not spend unless unexpected circumstances demand it. Repay the account as soon as possible.</a:t>
            </a:r>
          </a:p>
          <a:p>
            <a:pPr marL="318770" indent="-318770" eaLnBrk="1" hangingPunct="1">
              <a:buFont typeface="Arial" panose="020B0604020202020204" pitchFamily="34" charset="0"/>
              <a:buNone/>
            </a:pPr>
            <a:endParaRPr lang="en-US" altLang="en-US" sz="1500" dirty="0">
              <a:ea typeface="ＭＳ Ｐゴシック"/>
            </a:endParaRPr>
          </a:p>
        </p:txBody>
      </p:sp>
      <p:sp>
        <p:nvSpPr>
          <p:cNvPr id="2" name="AutoShape 2" descr="https://powerpoint.officeapps.live.com/pods/GetClipboardImage.ashx?Id=8fd1d145-c522-4e17-972a-9f629717f52b&amp;DC=PUS1&amp;pkey=ecc22b51-ba6f-44d5-9e15-0db51e43a5c8&amp;wdwaccluster=PUS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DDBA49-5ADC-C144-6F51-62DE69179DD7}"/>
              </a:ext>
            </a:extLst>
          </p:cNvPr>
          <p:cNvSpPr txBox="1"/>
          <p:nvPr/>
        </p:nvSpPr>
        <p:spPr>
          <a:xfrm>
            <a:off x="533400" y="609600"/>
            <a:ext cx="7696200" cy="4832350"/>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3600" dirty="0">
                <a:latin typeface="+mj-lt"/>
              </a:rPr>
              <a:t>LifeSmarts is:</a:t>
            </a:r>
          </a:p>
          <a:p>
            <a:pPr eaLnBrk="1" hangingPunct="1">
              <a:defRPr/>
            </a:pPr>
            <a:endParaRPr lang="en-US" altLang="en-US" sz="3200" dirty="0">
              <a:latin typeface="+mj-lt"/>
            </a:endParaRPr>
          </a:p>
          <a:p>
            <a:pPr marL="800100" lvl="1" indent="-342900" eaLnBrk="1" hangingPunct="1">
              <a:buFont typeface="Arial" panose="020B0604020202020204" pitchFamily="34" charset="0"/>
              <a:buChar char="•"/>
              <a:defRPr/>
            </a:pPr>
            <a:r>
              <a:rPr lang="en-US" altLang="en-US" dirty="0">
                <a:latin typeface="Tw Cen MT" pitchFamily="-84" charset="0"/>
              </a:rPr>
              <a:t>An educational program teaching teens and tweens important real-life knowledge</a:t>
            </a:r>
          </a:p>
          <a:p>
            <a:pPr lvl="1" eaLnBrk="1" hangingPunct="1">
              <a:buFont typeface="Arial" pitchFamily="34" charset="0"/>
              <a:buChar char="•"/>
              <a:defRPr/>
            </a:pPr>
            <a:endParaRPr lang="en-US" altLang="en-US" sz="600" dirty="0">
              <a:latin typeface="Tw Cen MT" pitchFamily="-84" charset="0"/>
            </a:endParaRPr>
          </a:p>
          <a:p>
            <a:pPr marL="800100" lvl="1" indent="-342900" eaLnBrk="1" hangingPunct="1">
              <a:buFont typeface="Arial" panose="020B0604020202020204" pitchFamily="34" charset="0"/>
              <a:buChar char="•"/>
              <a:defRPr/>
            </a:pPr>
            <a:r>
              <a:rPr lang="en-US" altLang="en-US" dirty="0">
                <a:latin typeface="Tw Cen MT" pitchFamily="-84" charset="0"/>
              </a:rPr>
              <a:t>A competition –  students compete online and </a:t>
            </a:r>
            <a:br>
              <a:rPr lang="en-US" altLang="en-US" dirty="0">
                <a:latin typeface="Tw Cen MT" pitchFamily="-84" charset="0"/>
              </a:rPr>
            </a:br>
            <a:r>
              <a:rPr lang="en-US" altLang="en-US" dirty="0">
                <a:latin typeface="Tw Cen MT" pitchFamily="-84" charset="0"/>
              </a:rPr>
              <a:t>in-person</a:t>
            </a:r>
          </a:p>
          <a:p>
            <a:pPr lvl="1" eaLnBrk="1" hangingPunct="1">
              <a:buFont typeface="Arial" pitchFamily="34" charset="0"/>
              <a:buChar char="•"/>
              <a:defRPr/>
            </a:pPr>
            <a:endParaRPr lang="en-US" altLang="en-US" sz="600" dirty="0">
              <a:latin typeface="Tw Cen MT" pitchFamily="-84" charset="0"/>
            </a:endParaRPr>
          </a:p>
          <a:p>
            <a:pPr marL="800100" lvl="1" indent="-342900" eaLnBrk="1" hangingPunct="1">
              <a:buFont typeface="Arial" panose="020B0604020202020204" pitchFamily="34" charset="0"/>
              <a:buChar char="•"/>
              <a:defRPr/>
            </a:pPr>
            <a:r>
              <a:rPr lang="en-US" altLang="en-US" dirty="0">
                <a:latin typeface="Tw Cen MT" pitchFamily="-84" charset="0"/>
              </a:rPr>
              <a:t>A teaching toolbox – check out our resources</a:t>
            </a:r>
          </a:p>
          <a:p>
            <a:pPr lvl="1" eaLnBrk="1" hangingPunct="1">
              <a:buFont typeface="Arial" pitchFamily="34" charset="0"/>
              <a:buChar char="•"/>
              <a:defRPr/>
            </a:pPr>
            <a:endParaRPr lang="en-US" altLang="en-US" sz="600" dirty="0">
              <a:latin typeface="Tw Cen MT" pitchFamily="-84" charset="0"/>
            </a:endParaRPr>
          </a:p>
          <a:p>
            <a:pPr marL="800100" lvl="1" indent="-342900" eaLnBrk="1" hangingPunct="1">
              <a:buFont typeface="Arial" panose="020B0604020202020204" pitchFamily="34" charset="0"/>
              <a:buChar char="•"/>
              <a:defRPr/>
            </a:pPr>
            <a:r>
              <a:rPr lang="en-US" altLang="en-US" dirty="0">
                <a:latin typeface="Tw Cen MT" pitchFamily="-84" charset="0"/>
              </a:rPr>
              <a:t>An opportunity for students to gain leadership skills, and fulfill community service requirements</a:t>
            </a:r>
          </a:p>
          <a:p>
            <a:pPr lvl="1" eaLnBrk="1" hangingPunct="1">
              <a:buFont typeface="Arial" pitchFamily="34" charset="0"/>
              <a:buChar char="•"/>
              <a:defRPr/>
            </a:pPr>
            <a:endParaRPr lang="en-US" altLang="en-US" sz="600" dirty="0">
              <a:latin typeface="Tw Cen MT" pitchFamily="-84" charset="0"/>
            </a:endParaRPr>
          </a:p>
          <a:p>
            <a:pPr marL="800100" lvl="1" indent="-342900" eaLnBrk="1" hangingPunct="1">
              <a:buFont typeface="Arial" panose="020B0604020202020204" pitchFamily="34" charset="0"/>
              <a:buChar char="•"/>
              <a:defRPr/>
            </a:pPr>
            <a:r>
              <a:rPr lang="en-US" altLang="en-US" dirty="0">
                <a:latin typeface="Tw Cen MT" pitchFamily="-84" charset="0"/>
              </a:rPr>
              <a:t>A chance to develop strong partnerships with national groups such as 4H, FBLA, FCCLA, SkillsUSA, and BPA</a:t>
            </a:r>
          </a:p>
        </p:txBody>
      </p:sp>
      <p:sp>
        <p:nvSpPr>
          <p:cNvPr id="71683" name="TextBox 7">
            <a:extLst>
              <a:ext uri="{FF2B5EF4-FFF2-40B4-BE49-F238E27FC236}">
                <a16:creationId xmlns:a16="http://schemas.microsoft.com/office/drawing/2014/main" id="{571BB8BE-D541-9D0C-41F3-48A09E2D8F28}"/>
              </a:ext>
            </a:extLst>
          </p:cNvPr>
          <p:cNvSpPr txBox="1">
            <a:spLocks noChangeArrowheads="1"/>
          </p:cNvSpPr>
          <p:nvPr/>
        </p:nvSpPr>
        <p:spPr bwMode="auto">
          <a:xfrm>
            <a:off x="0" y="6019800"/>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gn="ctr" eaLnBrk="1" hangingPunct="1">
              <a:spcBef>
                <a:spcPct val="0"/>
              </a:spcBef>
              <a:buClrTx/>
              <a:buSzTx/>
              <a:buFontTx/>
              <a:buNone/>
            </a:pPr>
            <a:r>
              <a:rPr lang="en-US" altLang="en-US" sz="2200" dirty="0">
                <a:solidFill>
                  <a:srgbClr val="2E7F8D"/>
                </a:solidFill>
                <a:latin typeface="Calibri" panose="020F0502020204030204" pitchFamily="34" charset="0"/>
              </a:rPr>
              <a:t>Visit LifeSmarts at </a:t>
            </a:r>
            <a:r>
              <a:rPr lang="en-US" altLang="en-US" sz="2200" b="1" dirty="0">
                <a:solidFill>
                  <a:srgbClr val="2E7F8D"/>
                </a:solidFill>
                <a:latin typeface="Calibri" panose="020F0502020204030204" pitchFamily="34" charset="0"/>
              </a:rPr>
              <a:t>lifesmarts.org</a:t>
            </a:r>
          </a:p>
        </p:txBody>
      </p:sp>
      <p:sp>
        <p:nvSpPr>
          <p:cNvPr id="2" name="Rectangle 1">
            <a:extLst>
              <a:ext uri="{FF2B5EF4-FFF2-40B4-BE49-F238E27FC236}">
                <a16:creationId xmlns:a16="http://schemas.microsoft.com/office/drawing/2014/main" id="{C6137400-1319-96EA-0168-1056F296FB4C}"/>
              </a:ext>
            </a:extLst>
          </p:cNvPr>
          <p:cNvSpPr/>
          <p:nvPr/>
        </p:nvSpPr>
        <p:spPr>
          <a:xfrm>
            <a:off x="2057400" y="1752600"/>
            <a:ext cx="5486400" cy="4103687"/>
          </a:xfrm>
          <a:prstGeom prst="rect">
            <a:avLst/>
          </a:prstGeom>
          <a:blipFill dpi="0" rotWithShape="1">
            <a:blip r:embed="rId2">
              <a:alphaModFix amt="1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AutoShape 2" descr="https://powerpoint.officeapps.live.com/pods/GetClipboardImage.ashx?Id=8fd1d145-c522-4e17-972a-9f629717f52b&amp;DC=PUS1&amp;pkey=ecc22b51-ba6f-44d5-9e15-0db51e43a5c8&amp;wdwaccluster=PUS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powerpoint.officeapps.live.com/pods/GetClipboardImage.ashx?Id=edb4e1bc-b233-46b3-a333-d7ba58eaa862&amp;DC=PUS1&amp;pkey=fd4c81ff-73de-4a54-b535-fcd746cdd9d2&amp;wdwaccluster=PUS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powerpoint.officeapps.live.com/pods/GetClipboardImage.ashx?Id=3ad409b9-eef5-478e-a34b-395d33af44ac&amp;DC=PUS1&amp;pkey=90657a1b-4e02-4833-af3f-1cd6b073b1a8&amp;wdwaccluster=PUS1"/>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2763B-1FD3-5CA4-1F66-08F006751D10}"/>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14339" name="Title 1">
            <a:extLst>
              <a:ext uri="{FF2B5EF4-FFF2-40B4-BE49-F238E27FC236}">
                <a16:creationId xmlns:a16="http://schemas.microsoft.com/office/drawing/2014/main" id="{32FCF88A-390C-08DA-CE6B-51F212408BF2}"/>
              </a:ext>
            </a:extLst>
          </p:cNvPr>
          <p:cNvSpPr>
            <a:spLocks noGrp="1"/>
          </p:cNvSpPr>
          <p:nvPr>
            <p:ph type="title"/>
          </p:nvPr>
        </p:nvSpPr>
        <p:spPr>
          <a:xfrm>
            <a:off x="612775" y="304800"/>
            <a:ext cx="8153400" cy="990600"/>
          </a:xfrm>
        </p:spPr>
        <p:txBody>
          <a:bodyPr/>
          <a:lstStyle/>
          <a:p>
            <a:pPr eaLnBrk="1" hangingPunct="1"/>
            <a:r>
              <a:rPr lang="en-US" altLang="en-US" dirty="0">
                <a:solidFill>
                  <a:schemeClr val="bg2"/>
                </a:solidFill>
              </a:rPr>
              <a:t>2-NO WAY</a:t>
            </a:r>
          </a:p>
        </p:txBody>
      </p:sp>
      <p:sp>
        <p:nvSpPr>
          <p:cNvPr id="14340" name="Slide Number Placeholder 4">
            <a:extLst>
              <a:ext uri="{FF2B5EF4-FFF2-40B4-BE49-F238E27FC236}">
                <a16:creationId xmlns:a16="http://schemas.microsoft.com/office/drawing/2014/main" id="{2806DFA3-AEA0-6C2C-6261-E47BDE4FE4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8551C8CC-95A2-42A0-9C96-FF4428A6AD3A}"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6</a:t>
            </a:fld>
            <a:endParaRPr lang="en-US" altLang="en-US" sz="1200" dirty="0">
              <a:solidFill>
                <a:srgbClr val="FFFFFF"/>
              </a:solidFill>
              <a:latin typeface="Arial" panose="020B0604020202020204" pitchFamily="34" charset="0"/>
            </a:endParaRPr>
          </a:p>
        </p:txBody>
      </p:sp>
      <p:sp>
        <p:nvSpPr>
          <p:cNvPr id="14341" name="Content Placeholder 3">
            <a:extLst>
              <a:ext uri="{FF2B5EF4-FFF2-40B4-BE49-F238E27FC236}">
                <a16:creationId xmlns:a16="http://schemas.microsoft.com/office/drawing/2014/main" id="{D436740F-9458-26EC-7DA0-3143AB655C6D}"/>
              </a:ext>
            </a:extLst>
          </p:cNvPr>
          <p:cNvSpPr>
            <a:spLocks noGrp="1"/>
          </p:cNvSpPr>
          <p:nvPr>
            <p:ph sz="quarter" idx="1"/>
          </p:nvPr>
        </p:nvSpPr>
        <p:spPr>
          <a:xfrm>
            <a:off x="609600" y="1524000"/>
            <a:ext cx="8153400" cy="44958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64% of teens report being grateful for what they have and over 55% report appreciating their parents’ hard work.</a:t>
            </a:r>
          </a:p>
          <a:p>
            <a:pPr eaLnBrk="1" hangingPunct="1">
              <a:buFont typeface="Arial" panose="020B0604020202020204" pitchFamily="34" charset="0"/>
              <a:buNone/>
            </a:pPr>
            <a:endParaRPr lang="en-US" altLang="en-US" sz="1200" dirty="0"/>
          </a:p>
          <a:p>
            <a:pPr eaLnBrk="1" hangingPunct="1">
              <a:buFont typeface="Arial" panose="020B0604020202020204" pitchFamily="34" charset="0"/>
              <a:buNone/>
            </a:pPr>
            <a:r>
              <a:rPr lang="en-US" altLang="en-US" dirty="0"/>
              <a:t>	Many teenagers are in the work force and understand that money and hard work go together.</a:t>
            </a:r>
          </a:p>
          <a:p>
            <a:pPr eaLnBrk="1" hangingPunct="1">
              <a:buNone/>
            </a:pPr>
            <a:r>
              <a:rPr lang="en-US" altLang="en-US" sz="1000" dirty="0"/>
              <a:t>		</a:t>
            </a:r>
            <a:r>
              <a:rPr lang="en-US" altLang="en-US" sz="1500" dirty="0"/>
              <a:t> —  Charles Schwab Teens &amp; Money Survey</a:t>
            </a:r>
          </a:p>
          <a:p>
            <a:pPr eaLnBrk="1" hangingPunct="1">
              <a:buFont typeface="Arial" panose="020B0604020202020204" pitchFamily="34" charset="0"/>
              <a:buNone/>
            </a:pPr>
            <a:endParaRPr lang="en-US" alt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7E9041C-92CE-F7EC-C9EF-0D6C1DAFF2EA}"/>
              </a:ext>
            </a:extLst>
          </p:cNvPr>
          <p:cNvSpPr>
            <a:spLocks noGrp="1"/>
          </p:cNvSpPr>
          <p:nvPr>
            <p:ph type="title"/>
          </p:nvPr>
        </p:nvSpPr>
        <p:spPr/>
        <p:txBody>
          <a:bodyPr/>
          <a:lstStyle/>
          <a:p>
            <a:pPr eaLnBrk="1" hangingPunct="1"/>
            <a:r>
              <a:rPr lang="en-US" altLang="en-US" dirty="0"/>
              <a:t>3-Way or No Way?</a:t>
            </a:r>
          </a:p>
        </p:txBody>
      </p:sp>
      <p:sp>
        <p:nvSpPr>
          <p:cNvPr id="15363" name="Content Placeholder 2">
            <a:extLst>
              <a:ext uri="{FF2B5EF4-FFF2-40B4-BE49-F238E27FC236}">
                <a16:creationId xmlns:a16="http://schemas.microsoft.com/office/drawing/2014/main" id="{992431F9-AA09-3BF5-BC26-4D5FF0649D5D}"/>
              </a:ext>
            </a:extLst>
          </p:cNvPr>
          <p:cNvSpPr>
            <a:spLocks noGrp="1"/>
          </p:cNvSpPr>
          <p:nvPr>
            <p:ph sz="quarter" idx="1"/>
          </p:nvPr>
        </p:nvSpPr>
        <p:spPr>
          <a:xfrm>
            <a:off x="609600" y="1589088"/>
            <a:ext cx="3886200" cy="4572000"/>
          </a:xfrm>
        </p:spPr>
        <p:txBody>
          <a:bodyPr/>
          <a:lstStyle/>
          <a:p>
            <a:pPr eaLnBrk="1" hangingPunct="1">
              <a:buFont typeface="Arial" panose="020B0604020202020204" pitchFamily="34" charset="0"/>
              <a:buNone/>
            </a:pPr>
            <a:r>
              <a:rPr lang="en-US" altLang="en-US" dirty="0"/>
              <a:t>	</a:t>
            </a:r>
          </a:p>
        </p:txBody>
      </p:sp>
      <p:sp>
        <p:nvSpPr>
          <p:cNvPr id="15364" name="Content Placeholder 3">
            <a:extLst>
              <a:ext uri="{FF2B5EF4-FFF2-40B4-BE49-F238E27FC236}">
                <a16:creationId xmlns:a16="http://schemas.microsoft.com/office/drawing/2014/main" id="{CB97A015-6F02-6150-FCEB-E711A6CC88AF}"/>
              </a:ext>
            </a:extLst>
          </p:cNvPr>
          <p:cNvSpPr>
            <a:spLocks noGrp="1"/>
          </p:cNvSpPr>
          <p:nvPr>
            <p:ph sz="quarter" idx="2"/>
          </p:nvPr>
        </p:nvSpPr>
        <p:spPr>
          <a:xfrm>
            <a:off x="3962400" y="1524000"/>
            <a:ext cx="4572000" cy="3048000"/>
          </a:xfrm>
        </p:spPr>
        <p:txBody>
          <a:bodyPr/>
          <a:lstStyle/>
          <a:p>
            <a:pPr eaLnBrk="1" hangingPunct="1">
              <a:buFont typeface="Wingdings" panose="05000000000000000000" pitchFamily="2" charset="2"/>
              <a:buNone/>
            </a:pPr>
            <a:r>
              <a:rPr lang="en-US" altLang="en-US" dirty="0"/>
              <a:t>	</a:t>
            </a:r>
          </a:p>
          <a:p>
            <a:pPr eaLnBrk="1" hangingPunct="1">
              <a:buFont typeface="Wingdings" panose="05000000000000000000" pitchFamily="2" charset="2"/>
              <a:buNone/>
            </a:pPr>
            <a:r>
              <a:rPr lang="en-US" altLang="en-US" dirty="0"/>
              <a:t>	</a:t>
            </a:r>
            <a:r>
              <a:rPr lang="en-US" b="0" i="0" dirty="0">
                <a:solidFill>
                  <a:srgbClr val="000000"/>
                </a:solidFill>
                <a:effectLst/>
                <a:latin typeface="Calibri" panose="020F0502020204030204" pitchFamily="34" charset="0"/>
              </a:rPr>
              <a:t>According to Fortune Magazine, the average prom can cost between $600 to $1000 or more.</a:t>
            </a:r>
            <a:endParaRPr lang="en-US" altLang="en-US" dirty="0"/>
          </a:p>
        </p:txBody>
      </p:sp>
      <p:sp>
        <p:nvSpPr>
          <p:cNvPr id="15365" name="Slide Number Placeholder 4">
            <a:extLst>
              <a:ext uri="{FF2B5EF4-FFF2-40B4-BE49-F238E27FC236}">
                <a16:creationId xmlns:a16="http://schemas.microsoft.com/office/drawing/2014/main" id="{EA9497D0-44E4-9BE7-4ED8-43BCB67E28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3813D3CB-681A-4D65-839F-C15B69B84288}"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7</a:t>
            </a:fld>
            <a:endParaRPr lang="en-US" altLang="en-US" sz="1200" dirty="0">
              <a:solidFill>
                <a:srgbClr val="FFFFFF"/>
              </a:solidFill>
              <a:latin typeface="Arial" panose="020B0604020202020204" pitchFamily="34" charset="0"/>
            </a:endParaRPr>
          </a:p>
        </p:txBody>
      </p:sp>
      <p:pic>
        <p:nvPicPr>
          <p:cNvPr id="8" name="Picture 7" descr="200415129-001.jpg">
            <a:extLst>
              <a:ext uri="{FF2B5EF4-FFF2-40B4-BE49-F238E27FC236}">
                <a16:creationId xmlns:a16="http://schemas.microsoft.com/office/drawing/2014/main" id="{93F45A23-C629-CCD3-524C-934308B630A7}"/>
              </a:ext>
            </a:extLst>
          </p:cNvPr>
          <p:cNvPicPr>
            <a:picLocks noChangeAspect="1"/>
          </p:cNvPicPr>
          <p:nvPr/>
        </p:nvPicPr>
        <p:blipFill>
          <a:blip r:embed="rId2" cstate="print"/>
          <a:stretch>
            <a:fillRect/>
          </a:stretch>
        </p:blipFill>
        <p:spPr>
          <a:xfrm>
            <a:off x="1066800" y="1904999"/>
            <a:ext cx="2743200" cy="411887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F2FDCC-3D09-A0F0-9B3C-B8523BD03141}"/>
              </a:ext>
            </a:extLst>
          </p:cNvPr>
          <p:cNvSpPr/>
          <p:nvPr/>
        </p:nvSpPr>
        <p:spPr>
          <a:xfrm>
            <a:off x="0" y="457200"/>
            <a:ext cx="9144000" cy="762000"/>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sz="1800" dirty="0"/>
          </a:p>
        </p:txBody>
      </p:sp>
      <p:sp>
        <p:nvSpPr>
          <p:cNvPr id="16387" name="Title 1">
            <a:extLst>
              <a:ext uri="{FF2B5EF4-FFF2-40B4-BE49-F238E27FC236}">
                <a16:creationId xmlns:a16="http://schemas.microsoft.com/office/drawing/2014/main" id="{FB51E838-9E57-63AD-4F27-0F81B3F0150F}"/>
              </a:ext>
            </a:extLst>
          </p:cNvPr>
          <p:cNvSpPr>
            <a:spLocks noGrp="1"/>
          </p:cNvSpPr>
          <p:nvPr>
            <p:ph type="title"/>
          </p:nvPr>
        </p:nvSpPr>
        <p:spPr>
          <a:xfrm>
            <a:off x="612775" y="304800"/>
            <a:ext cx="8153400" cy="990600"/>
          </a:xfrm>
        </p:spPr>
        <p:txBody>
          <a:bodyPr/>
          <a:lstStyle/>
          <a:p>
            <a:pPr eaLnBrk="1" hangingPunct="1"/>
            <a:r>
              <a:rPr lang="en-US" altLang="en-US" dirty="0">
                <a:solidFill>
                  <a:srgbClr val="EBDDC3"/>
                </a:solidFill>
              </a:rPr>
              <a:t>3-WAY</a:t>
            </a:r>
          </a:p>
        </p:txBody>
      </p:sp>
      <p:sp>
        <p:nvSpPr>
          <p:cNvPr id="16388" name="Slide Number Placeholder 4">
            <a:extLst>
              <a:ext uri="{FF2B5EF4-FFF2-40B4-BE49-F238E27FC236}">
                <a16:creationId xmlns:a16="http://schemas.microsoft.com/office/drawing/2014/main" id="{49F302EE-D703-AEF0-7FDC-FFDE749AD4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2CFF0601-F623-4085-B58A-1C2D6FEB7C25}"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8</a:t>
            </a:fld>
            <a:endParaRPr lang="en-US" altLang="en-US" sz="1200" dirty="0">
              <a:solidFill>
                <a:srgbClr val="FFFFFF"/>
              </a:solidFill>
              <a:latin typeface="Arial" panose="020B0604020202020204" pitchFamily="34" charset="0"/>
            </a:endParaRPr>
          </a:p>
        </p:txBody>
      </p:sp>
      <p:sp>
        <p:nvSpPr>
          <p:cNvPr id="16389" name="Content Placeholder 2">
            <a:extLst>
              <a:ext uri="{FF2B5EF4-FFF2-40B4-BE49-F238E27FC236}">
                <a16:creationId xmlns:a16="http://schemas.microsoft.com/office/drawing/2014/main" id="{F7BB502D-C4D8-FA4F-56A4-4E0D3F240770}"/>
              </a:ext>
            </a:extLst>
          </p:cNvPr>
          <p:cNvSpPr>
            <a:spLocks noGrp="1"/>
          </p:cNvSpPr>
          <p:nvPr>
            <p:ph sz="quarter" idx="1"/>
          </p:nvPr>
        </p:nvSpPr>
        <p:spPr>
          <a:xfrm>
            <a:off x="612775" y="1516063"/>
            <a:ext cx="3959225" cy="4275137"/>
          </a:xfrm>
        </p:spPr>
        <p:txBody>
          <a:bodyPr/>
          <a:lstStyle/>
          <a:p>
            <a:pPr eaLnBrk="1" hangingPunct="1">
              <a:buFont typeface="Wingdings" panose="05000000000000000000" pitchFamily="2" charset="2"/>
              <a:buNone/>
            </a:pPr>
            <a:r>
              <a:rPr lang="en-US" altLang="en-US" dirty="0"/>
              <a:t>	</a:t>
            </a:r>
          </a:p>
          <a:p>
            <a:pPr eaLnBrk="1" hangingPunct="1">
              <a:buFont typeface="Wingdings" panose="05000000000000000000" pitchFamily="2" charset="2"/>
              <a:buNone/>
            </a:pPr>
            <a:r>
              <a:rPr lang="en-US" altLang="en-US" dirty="0"/>
              <a:t>	The average teen now spends about $1,000 on prom, including an average of $325 on the “promposal,” (extreme spending when a teen asks a date to the dance).</a:t>
            </a:r>
          </a:p>
          <a:p>
            <a:pPr eaLnBrk="1" hangingPunct="1">
              <a:buNone/>
            </a:pPr>
            <a:r>
              <a:rPr lang="en-US" altLang="en-US" sz="1500" dirty="0"/>
              <a:t>		— 2019, NBC12</a:t>
            </a:r>
          </a:p>
        </p:txBody>
      </p:sp>
      <p:pic>
        <p:nvPicPr>
          <p:cNvPr id="9" name="Picture 8" descr="82764564.jpg">
            <a:extLst>
              <a:ext uri="{FF2B5EF4-FFF2-40B4-BE49-F238E27FC236}">
                <a16:creationId xmlns:a16="http://schemas.microsoft.com/office/drawing/2014/main" id="{22DFCD54-E924-659A-6FBF-1B7FC599735E}"/>
              </a:ext>
            </a:extLst>
          </p:cNvPr>
          <p:cNvPicPr>
            <a:picLocks noChangeAspect="1"/>
          </p:cNvPicPr>
          <p:nvPr/>
        </p:nvPicPr>
        <p:blipFill>
          <a:blip r:embed="rId3" cstate="print"/>
          <a:stretch>
            <a:fillRect/>
          </a:stretch>
        </p:blipFill>
        <p:spPr>
          <a:xfrm>
            <a:off x="4800600" y="2057400"/>
            <a:ext cx="3505200" cy="298880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8770EAF-0A4F-9609-2BC0-516DA1896686}"/>
              </a:ext>
            </a:extLst>
          </p:cNvPr>
          <p:cNvSpPr>
            <a:spLocks noGrp="1"/>
          </p:cNvSpPr>
          <p:nvPr>
            <p:ph type="title"/>
          </p:nvPr>
        </p:nvSpPr>
        <p:spPr/>
        <p:txBody>
          <a:bodyPr/>
          <a:lstStyle/>
          <a:p>
            <a:pPr eaLnBrk="1" hangingPunct="1"/>
            <a:r>
              <a:rPr lang="en-US" altLang="en-US" dirty="0"/>
              <a:t>4-Way or No Way?</a:t>
            </a:r>
          </a:p>
        </p:txBody>
      </p:sp>
      <p:sp>
        <p:nvSpPr>
          <p:cNvPr id="18435" name="Content Placeholder 2">
            <a:extLst>
              <a:ext uri="{FF2B5EF4-FFF2-40B4-BE49-F238E27FC236}">
                <a16:creationId xmlns:a16="http://schemas.microsoft.com/office/drawing/2014/main" id="{FEA6E49B-95CF-7A23-AFFB-D8A209635659}"/>
              </a:ext>
            </a:extLst>
          </p:cNvPr>
          <p:cNvSpPr>
            <a:spLocks noGrp="1"/>
          </p:cNvSpPr>
          <p:nvPr>
            <p:ph sz="quarter" idx="1"/>
          </p:nvPr>
        </p:nvSpPr>
        <p:spPr>
          <a:xfrm>
            <a:off x="609600" y="1524000"/>
            <a:ext cx="3657600" cy="3429000"/>
          </a:xfrm>
        </p:spPr>
        <p:txBody>
          <a:bodyPr/>
          <a:lstStyle/>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r>
              <a:rPr lang="en-US" altLang="en-US" dirty="0"/>
              <a:t>	When dreaming about which car to buy, the most important factor for teens was the style or “cool factor.”</a:t>
            </a:r>
          </a:p>
        </p:txBody>
      </p:sp>
      <p:sp>
        <p:nvSpPr>
          <p:cNvPr id="18436" name="Slide Number Placeholder 4">
            <a:extLst>
              <a:ext uri="{FF2B5EF4-FFF2-40B4-BE49-F238E27FC236}">
                <a16:creationId xmlns:a16="http://schemas.microsoft.com/office/drawing/2014/main" id="{633E51BC-C84D-7E31-4D14-99ABE8F0DF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fld id="{D79C2E17-9C82-4E17-AC5A-CA95AB76A7AF}" type="slidenum">
              <a:rPr lang="en-US" altLang="en-US" sz="1200" smtClean="0">
                <a:solidFill>
                  <a:srgbClr val="FFFFFF"/>
                </a:solidFill>
                <a:latin typeface="Arial" panose="020B0604020202020204" pitchFamily="34" charset="0"/>
              </a:rPr>
              <a:pPr>
                <a:lnSpc>
                  <a:spcPct val="80000"/>
                </a:lnSpc>
                <a:spcBef>
                  <a:spcPct val="0"/>
                </a:spcBef>
                <a:buClrTx/>
                <a:buSzTx/>
                <a:buFontTx/>
                <a:buNone/>
              </a:pPr>
              <a:t>9</a:t>
            </a:fld>
            <a:endParaRPr lang="en-US" altLang="en-US" sz="1200" dirty="0">
              <a:solidFill>
                <a:srgbClr val="FFFFFF"/>
              </a:solidFill>
              <a:latin typeface="Arial" panose="020B0604020202020204" pitchFamily="34" charset="0"/>
            </a:endParaRPr>
          </a:p>
        </p:txBody>
      </p:sp>
      <p:pic>
        <p:nvPicPr>
          <p:cNvPr id="6" name="Picture 5" descr="sb10069490ca-001.jpg">
            <a:extLst>
              <a:ext uri="{FF2B5EF4-FFF2-40B4-BE49-F238E27FC236}">
                <a16:creationId xmlns:a16="http://schemas.microsoft.com/office/drawing/2014/main" id="{BC532755-146C-2921-C33E-3A46C45ECF79}"/>
              </a:ext>
            </a:extLst>
          </p:cNvPr>
          <p:cNvPicPr>
            <a:picLocks noChangeAspect="1"/>
          </p:cNvPicPr>
          <p:nvPr/>
        </p:nvPicPr>
        <p:blipFill>
          <a:blip r:embed="rId2" cstate="print"/>
          <a:stretch>
            <a:fillRect/>
          </a:stretch>
        </p:blipFill>
        <p:spPr>
          <a:xfrm>
            <a:off x="4648200" y="2031798"/>
            <a:ext cx="3823604" cy="254655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40791</TotalTime>
  <Words>2310</Words>
  <Application>Microsoft Office PowerPoint</Application>
  <PresentationFormat>On-screen Show (4:3)</PresentationFormat>
  <Paragraphs>297</Paragraphs>
  <Slides>55</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MS PGothic</vt:lpstr>
      <vt:lpstr>Arial</vt:lpstr>
      <vt:lpstr>Calibri</vt:lpstr>
      <vt:lpstr>Segoe UI</vt:lpstr>
      <vt:lpstr>Times New Roman</vt:lpstr>
      <vt:lpstr>Tw Cen MT</vt:lpstr>
      <vt:lpstr>Tw Cen MT (Body)</vt:lpstr>
      <vt:lpstr>Wingdings</vt:lpstr>
      <vt:lpstr>Wingdings 2</vt:lpstr>
      <vt:lpstr>Median</vt:lpstr>
      <vt:lpstr>WAY OR  NO WAY</vt:lpstr>
      <vt:lpstr>PowerPoint Presentation</vt:lpstr>
      <vt:lpstr>1-Way or No Way?</vt:lpstr>
      <vt:lpstr>1-NO WAY</vt:lpstr>
      <vt:lpstr>2-Way or No Way?</vt:lpstr>
      <vt:lpstr>2-NO WAY</vt:lpstr>
      <vt:lpstr>3-Way or No Way?</vt:lpstr>
      <vt:lpstr>3-WAY</vt:lpstr>
      <vt:lpstr>4-Way or No Way?</vt:lpstr>
      <vt:lpstr>4-WAY</vt:lpstr>
      <vt:lpstr>5-Way or No Way?</vt:lpstr>
      <vt:lpstr>5-WAY</vt:lpstr>
      <vt:lpstr>6-Way or No Way?</vt:lpstr>
      <vt:lpstr>6-WAY</vt:lpstr>
      <vt:lpstr>7-Way or No Way?</vt:lpstr>
      <vt:lpstr>7-WAY</vt:lpstr>
      <vt:lpstr>8-Way or No Way?</vt:lpstr>
      <vt:lpstr>8-WAY</vt:lpstr>
      <vt:lpstr>9-Way or No Way?</vt:lpstr>
      <vt:lpstr>9-NO WAY</vt:lpstr>
      <vt:lpstr>10-Way or No Way?</vt:lpstr>
      <vt:lpstr>10-WAY</vt:lpstr>
      <vt:lpstr>11-Way or No Way?</vt:lpstr>
      <vt:lpstr>11-NO WAY</vt:lpstr>
      <vt:lpstr>12-Way or No Way?</vt:lpstr>
      <vt:lpstr>12-WAY</vt:lpstr>
      <vt:lpstr>13-Way or No Way?</vt:lpstr>
      <vt:lpstr>13-WAY</vt:lpstr>
      <vt:lpstr>14-Way or No Way?</vt:lpstr>
      <vt:lpstr>14-WAY</vt:lpstr>
      <vt:lpstr>15-Way or No Way?</vt:lpstr>
      <vt:lpstr>15-WAY</vt:lpstr>
      <vt:lpstr>16-Way or No Way?</vt:lpstr>
      <vt:lpstr>16-NO WAY</vt:lpstr>
      <vt:lpstr>17-Way or No Way?</vt:lpstr>
      <vt:lpstr>17-WAY</vt:lpstr>
      <vt:lpstr>18-Way or No Way?</vt:lpstr>
      <vt:lpstr>18-WAY</vt:lpstr>
      <vt:lpstr>19-Way or No Way?</vt:lpstr>
      <vt:lpstr>19-WAY</vt:lpstr>
      <vt:lpstr>20-Way or No Way?</vt:lpstr>
      <vt:lpstr>20-NO WAY</vt:lpstr>
      <vt:lpstr>21-Way or No Way?</vt:lpstr>
      <vt:lpstr>21-WAY</vt:lpstr>
      <vt:lpstr>22-Way or No Way?</vt:lpstr>
      <vt:lpstr>22-NO WAY</vt:lpstr>
      <vt:lpstr>23-Way or No Way?</vt:lpstr>
      <vt:lpstr>23-NO WAY</vt:lpstr>
      <vt:lpstr>24-Way or No Way?</vt:lpstr>
      <vt:lpstr>24-NO WAY</vt:lpstr>
      <vt:lpstr>25-Way or No Way?</vt:lpstr>
      <vt:lpstr>25-WAY</vt:lpstr>
      <vt:lpstr>26-Way or No Way?​</vt:lpstr>
      <vt:lpstr>26-NO 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dc:creator>
  <cp:lastModifiedBy>Ryan Barhoush</cp:lastModifiedBy>
  <cp:revision>319</cp:revision>
  <dcterms:created xsi:type="dcterms:W3CDTF">2008-10-13T17:45:04Z</dcterms:created>
  <dcterms:modified xsi:type="dcterms:W3CDTF">2025-01-08T18:50:35Z</dcterms:modified>
</cp:coreProperties>
</file>