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  <p:sldMasterId id="2147483682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5143500" type="screen16x9"/>
  <p:notesSz cx="6858000" cy="9144000"/>
  <p:embeddedFontLst>
    <p:embeddedFont>
      <p:font typeface="Bebas Neue" panose="020B0604020202020204" charset="0"/>
      <p:regular r:id="rId13"/>
    </p:embeddedFont>
    <p:embeddedFont>
      <p:font typeface="Fredoka SemiBold" panose="020B0604020202020204" charset="-79"/>
      <p:regular r:id="rId14"/>
      <p:bold r:id="rId15"/>
    </p:embeddedFont>
    <p:embeddedFont>
      <p:font typeface="Golos Text" panose="020B0604020202020204" charset="0"/>
      <p:regular r:id="rId16"/>
      <p:bold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46" y="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1.fntdata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4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3.fntdata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2bee971e41b_2_1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2bee971e41b_2_1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2bee971e41b_2_3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3" name="Google Shape;433;g2bee971e41b_2_3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g2bee971e41b_2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Google Shape;452;g2bee971e41b_2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g2bee971e41b_2_4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4" name="Google Shape;494;g2bee971e41b_2_4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g2bee971e41b_2_4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6" name="Google Shape;516;g2bee971e41b_2_4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g2bee971e41b_2_4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7" name="Google Shape;537;g2bee971e41b_2_4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Google Shape;560;g2bee971e41b_2_5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1" name="Google Shape;561;g2bee971e41b_2_5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g2bee971e41b_2_5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8" name="Google Shape;578;g2bee971e41b_2_5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g2bee971e41b_2_5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7" name="Google Shape;597;g2bee971e41b_2_5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s://bit.ly/3A1uf1Q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2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ctrTitle"/>
          </p:nvPr>
        </p:nvSpPr>
        <p:spPr>
          <a:xfrm>
            <a:off x="980700" y="1304133"/>
            <a:ext cx="7182600" cy="212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subTitle" idx="1"/>
          </p:nvPr>
        </p:nvSpPr>
        <p:spPr>
          <a:xfrm>
            <a:off x="2397150" y="3437067"/>
            <a:ext cx="4349400" cy="40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14"/>
          <p:cNvSpPr/>
          <p:nvPr/>
        </p:nvSpPr>
        <p:spPr>
          <a:xfrm flipH="1">
            <a:off x="127" y="4684700"/>
            <a:ext cx="9143755" cy="458829"/>
          </a:xfrm>
          <a:custGeom>
            <a:avLst/>
            <a:gdLst/>
            <a:ahLst/>
            <a:cxnLst/>
            <a:rect l="l" t="t" r="r" b="b"/>
            <a:pathLst>
              <a:path w="181199" h="35818" extrusionOk="0">
                <a:moveTo>
                  <a:pt x="28432" y="4"/>
                </a:moveTo>
                <a:cubicBezTo>
                  <a:pt x="18687" y="55"/>
                  <a:pt x="9351" y="3693"/>
                  <a:pt x="0" y="6629"/>
                </a:cubicBezTo>
                <a:lnTo>
                  <a:pt x="0" y="35818"/>
                </a:lnTo>
                <a:lnTo>
                  <a:pt x="181199" y="35818"/>
                </a:lnTo>
                <a:lnTo>
                  <a:pt x="181199" y="13010"/>
                </a:lnTo>
                <a:cubicBezTo>
                  <a:pt x="179175" y="12546"/>
                  <a:pt x="177112" y="12215"/>
                  <a:pt x="175001" y="12112"/>
                </a:cubicBezTo>
                <a:cubicBezTo>
                  <a:pt x="159516" y="11365"/>
                  <a:pt x="141100" y="20337"/>
                  <a:pt x="123118" y="18683"/>
                </a:cubicBezTo>
                <a:cubicBezTo>
                  <a:pt x="99742" y="16532"/>
                  <a:pt x="77382" y="10072"/>
                  <a:pt x="55035" y="5108"/>
                </a:cubicBezTo>
                <a:cubicBezTo>
                  <a:pt x="47207" y="3368"/>
                  <a:pt x="38945" y="494"/>
                  <a:pt x="30652" y="56"/>
                </a:cubicBezTo>
                <a:cubicBezTo>
                  <a:pt x="29910" y="17"/>
                  <a:pt x="29170" y="1"/>
                  <a:pt x="28432" y="4"/>
                </a:cubicBezTo>
                <a:lnTo>
                  <a:pt x="28432" y="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4"/>
          <p:cNvSpPr/>
          <p:nvPr/>
        </p:nvSpPr>
        <p:spPr>
          <a:xfrm>
            <a:off x="544" y="4711783"/>
            <a:ext cx="9143755" cy="431664"/>
          </a:xfrm>
          <a:custGeom>
            <a:avLst/>
            <a:gdLst/>
            <a:ahLst/>
            <a:cxnLst/>
            <a:rect l="l" t="t" r="r" b="b"/>
            <a:pathLst>
              <a:path w="181199" h="23968" extrusionOk="0">
                <a:moveTo>
                  <a:pt x="28432" y="5"/>
                </a:moveTo>
                <a:cubicBezTo>
                  <a:pt x="18687" y="54"/>
                  <a:pt x="9351" y="3692"/>
                  <a:pt x="0" y="6630"/>
                </a:cubicBezTo>
                <a:lnTo>
                  <a:pt x="0" y="23968"/>
                </a:lnTo>
                <a:lnTo>
                  <a:pt x="181199" y="23968"/>
                </a:lnTo>
                <a:lnTo>
                  <a:pt x="181199" y="13011"/>
                </a:lnTo>
                <a:cubicBezTo>
                  <a:pt x="179175" y="12547"/>
                  <a:pt x="177112" y="12214"/>
                  <a:pt x="175001" y="12112"/>
                </a:cubicBezTo>
                <a:cubicBezTo>
                  <a:pt x="159516" y="11366"/>
                  <a:pt x="141100" y="20338"/>
                  <a:pt x="123118" y="18684"/>
                </a:cubicBezTo>
                <a:cubicBezTo>
                  <a:pt x="99742" y="16532"/>
                  <a:pt x="77382" y="10072"/>
                  <a:pt x="55035" y="5107"/>
                </a:cubicBezTo>
                <a:cubicBezTo>
                  <a:pt x="47207" y="3369"/>
                  <a:pt x="38945" y="493"/>
                  <a:pt x="30652" y="56"/>
                </a:cubicBezTo>
                <a:cubicBezTo>
                  <a:pt x="29910" y="18"/>
                  <a:pt x="29170" y="0"/>
                  <a:pt x="28432" y="5"/>
                </a:cubicBezTo>
                <a:lnTo>
                  <a:pt x="28432" y="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2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715100" y="2075300"/>
            <a:ext cx="3856800" cy="155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title" idx="2" hasCustomPrompt="1"/>
          </p:nvPr>
        </p:nvSpPr>
        <p:spPr>
          <a:xfrm>
            <a:off x="715100" y="1211500"/>
            <a:ext cx="3856800" cy="86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61" name="Google Shape;61;p15"/>
          <p:cNvSpPr/>
          <p:nvPr/>
        </p:nvSpPr>
        <p:spPr>
          <a:xfrm flipH="1">
            <a:off x="127" y="4684700"/>
            <a:ext cx="9143755" cy="458829"/>
          </a:xfrm>
          <a:custGeom>
            <a:avLst/>
            <a:gdLst/>
            <a:ahLst/>
            <a:cxnLst/>
            <a:rect l="l" t="t" r="r" b="b"/>
            <a:pathLst>
              <a:path w="181199" h="35818" extrusionOk="0">
                <a:moveTo>
                  <a:pt x="28432" y="4"/>
                </a:moveTo>
                <a:cubicBezTo>
                  <a:pt x="18687" y="55"/>
                  <a:pt x="9351" y="3693"/>
                  <a:pt x="0" y="6629"/>
                </a:cubicBezTo>
                <a:lnTo>
                  <a:pt x="0" y="35818"/>
                </a:lnTo>
                <a:lnTo>
                  <a:pt x="181199" y="35818"/>
                </a:lnTo>
                <a:lnTo>
                  <a:pt x="181199" y="13010"/>
                </a:lnTo>
                <a:cubicBezTo>
                  <a:pt x="179175" y="12546"/>
                  <a:pt x="177112" y="12215"/>
                  <a:pt x="175001" y="12112"/>
                </a:cubicBezTo>
                <a:cubicBezTo>
                  <a:pt x="159516" y="11365"/>
                  <a:pt x="141100" y="20337"/>
                  <a:pt x="123118" y="18683"/>
                </a:cubicBezTo>
                <a:cubicBezTo>
                  <a:pt x="99742" y="16532"/>
                  <a:pt x="77382" y="10072"/>
                  <a:pt x="55035" y="5108"/>
                </a:cubicBezTo>
                <a:cubicBezTo>
                  <a:pt x="47207" y="3368"/>
                  <a:pt x="38945" y="494"/>
                  <a:pt x="30652" y="56"/>
                </a:cubicBezTo>
                <a:cubicBezTo>
                  <a:pt x="29910" y="17"/>
                  <a:pt x="29170" y="1"/>
                  <a:pt x="28432" y="4"/>
                </a:cubicBezTo>
                <a:lnTo>
                  <a:pt x="28432" y="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5"/>
          <p:cNvSpPr/>
          <p:nvPr/>
        </p:nvSpPr>
        <p:spPr>
          <a:xfrm>
            <a:off x="544" y="4711783"/>
            <a:ext cx="9143755" cy="431664"/>
          </a:xfrm>
          <a:custGeom>
            <a:avLst/>
            <a:gdLst/>
            <a:ahLst/>
            <a:cxnLst/>
            <a:rect l="l" t="t" r="r" b="b"/>
            <a:pathLst>
              <a:path w="181199" h="23968" extrusionOk="0">
                <a:moveTo>
                  <a:pt x="28432" y="5"/>
                </a:moveTo>
                <a:cubicBezTo>
                  <a:pt x="18687" y="54"/>
                  <a:pt x="9351" y="3692"/>
                  <a:pt x="0" y="6630"/>
                </a:cubicBezTo>
                <a:lnTo>
                  <a:pt x="0" y="23968"/>
                </a:lnTo>
                <a:lnTo>
                  <a:pt x="181199" y="23968"/>
                </a:lnTo>
                <a:lnTo>
                  <a:pt x="181199" y="13011"/>
                </a:lnTo>
                <a:cubicBezTo>
                  <a:pt x="179175" y="12547"/>
                  <a:pt x="177112" y="12214"/>
                  <a:pt x="175001" y="12112"/>
                </a:cubicBezTo>
                <a:cubicBezTo>
                  <a:pt x="159516" y="11366"/>
                  <a:pt x="141100" y="20338"/>
                  <a:pt x="123118" y="18684"/>
                </a:cubicBezTo>
                <a:cubicBezTo>
                  <a:pt x="99742" y="16532"/>
                  <a:pt x="77382" y="10072"/>
                  <a:pt x="55035" y="5107"/>
                </a:cubicBezTo>
                <a:cubicBezTo>
                  <a:pt x="47207" y="3369"/>
                  <a:pt x="38945" y="493"/>
                  <a:pt x="30652" y="56"/>
                </a:cubicBezTo>
                <a:cubicBezTo>
                  <a:pt x="29910" y="18"/>
                  <a:pt x="29170" y="0"/>
                  <a:pt x="28432" y="5"/>
                </a:cubicBezTo>
                <a:lnTo>
                  <a:pt x="28432" y="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2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16"/>
          <p:cNvSpPr/>
          <p:nvPr/>
        </p:nvSpPr>
        <p:spPr>
          <a:xfrm flipH="1">
            <a:off x="127" y="4684700"/>
            <a:ext cx="9143755" cy="458829"/>
          </a:xfrm>
          <a:custGeom>
            <a:avLst/>
            <a:gdLst/>
            <a:ahLst/>
            <a:cxnLst/>
            <a:rect l="l" t="t" r="r" b="b"/>
            <a:pathLst>
              <a:path w="181199" h="35818" extrusionOk="0">
                <a:moveTo>
                  <a:pt x="28432" y="4"/>
                </a:moveTo>
                <a:cubicBezTo>
                  <a:pt x="18687" y="55"/>
                  <a:pt x="9351" y="3693"/>
                  <a:pt x="0" y="6629"/>
                </a:cubicBezTo>
                <a:lnTo>
                  <a:pt x="0" y="35818"/>
                </a:lnTo>
                <a:lnTo>
                  <a:pt x="181199" y="35818"/>
                </a:lnTo>
                <a:lnTo>
                  <a:pt x="181199" y="13010"/>
                </a:lnTo>
                <a:cubicBezTo>
                  <a:pt x="179175" y="12546"/>
                  <a:pt x="177112" y="12215"/>
                  <a:pt x="175001" y="12112"/>
                </a:cubicBezTo>
                <a:cubicBezTo>
                  <a:pt x="159516" y="11365"/>
                  <a:pt x="141100" y="20337"/>
                  <a:pt x="123118" y="18683"/>
                </a:cubicBezTo>
                <a:cubicBezTo>
                  <a:pt x="99742" y="16532"/>
                  <a:pt x="77382" y="10072"/>
                  <a:pt x="55035" y="5108"/>
                </a:cubicBezTo>
                <a:cubicBezTo>
                  <a:pt x="47207" y="3368"/>
                  <a:pt x="38945" y="494"/>
                  <a:pt x="30652" y="56"/>
                </a:cubicBezTo>
                <a:cubicBezTo>
                  <a:pt x="29910" y="17"/>
                  <a:pt x="29170" y="1"/>
                  <a:pt x="28432" y="4"/>
                </a:cubicBezTo>
                <a:lnTo>
                  <a:pt x="28432" y="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6"/>
          <p:cNvSpPr/>
          <p:nvPr/>
        </p:nvSpPr>
        <p:spPr>
          <a:xfrm>
            <a:off x="544" y="4711783"/>
            <a:ext cx="9143755" cy="431664"/>
          </a:xfrm>
          <a:custGeom>
            <a:avLst/>
            <a:gdLst/>
            <a:ahLst/>
            <a:cxnLst/>
            <a:rect l="l" t="t" r="r" b="b"/>
            <a:pathLst>
              <a:path w="181199" h="23968" extrusionOk="0">
                <a:moveTo>
                  <a:pt x="28432" y="5"/>
                </a:moveTo>
                <a:cubicBezTo>
                  <a:pt x="18687" y="54"/>
                  <a:pt x="9351" y="3692"/>
                  <a:pt x="0" y="6630"/>
                </a:cubicBezTo>
                <a:lnTo>
                  <a:pt x="0" y="23968"/>
                </a:lnTo>
                <a:lnTo>
                  <a:pt x="181199" y="23968"/>
                </a:lnTo>
                <a:lnTo>
                  <a:pt x="181199" y="13011"/>
                </a:lnTo>
                <a:cubicBezTo>
                  <a:pt x="179175" y="12547"/>
                  <a:pt x="177112" y="12214"/>
                  <a:pt x="175001" y="12112"/>
                </a:cubicBezTo>
                <a:cubicBezTo>
                  <a:pt x="159516" y="11366"/>
                  <a:pt x="141100" y="20338"/>
                  <a:pt x="123118" y="18684"/>
                </a:cubicBezTo>
                <a:cubicBezTo>
                  <a:pt x="99742" y="16532"/>
                  <a:pt x="77382" y="10072"/>
                  <a:pt x="55035" y="5107"/>
                </a:cubicBezTo>
                <a:cubicBezTo>
                  <a:pt x="47207" y="3369"/>
                  <a:pt x="38945" y="493"/>
                  <a:pt x="30652" y="56"/>
                </a:cubicBezTo>
                <a:cubicBezTo>
                  <a:pt x="29910" y="18"/>
                  <a:pt x="29170" y="0"/>
                  <a:pt x="28432" y="5"/>
                </a:cubicBezTo>
                <a:lnTo>
                  <a:pt x="28432" y="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accent2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subTitle" idx="1"/>
          </p:nvPr>
        </p:nvSpPr>
        <p:spPr>
          <a:xfrm>
            <a:off x="715100" y="2213700"/>
            <a:ext cx="3734100" cy="1088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/>
          <p:nvPr/>
        </p:nvSpPr>
        <p:spPr>
          <a:xfrm>
            <a:off x="860" y="4684700"/>
            <a:ext cx="9143302" cy="458829"/>
          </a:xfrm>
          <a:custGeom>
            <a:avLst/>
            <a:gdLst/>
            <a:ahLst/>
            <a:cxnLst/>
            <a:rect l="l" t="t" r="r" b="b"/>
            <a:pathLst>
              <a:path w="181199" h="35818" extrusionOk="0">
                <a:moveTo>
                  <a:pt x="28432" y="4"/>
                </a:moveTo>
                <a:cubicBezTo>
                  <a:pt x="18687" y="55"/>
                  <a:pt x="9351" y="3693"/>
                  <a:pt x="0" y="6629"/>
                </a:cubicBezTo>
                <a:lnTo>
                  <a:pt x="0" y="35818"/>
                </a:lnTo>
                <a:lnTo>
                  <a:pt x="181199" y="35818"/>
                </a:lnTo>
                <a:lnTo>
                  <a:pt x="181199" y="13010"/>
                </a:lnTo>
                <a:cubicBezTo>
                  <a:pt x="179175" y="12546"/>
                  <a:pt x="177112" y="12215"/>
                  <a:pt x="175001" y="12112"/>
                </a:cubicBezTo>
                <a:cubicBezTo>
                  <a:pt x="159516" y="11365"/>
                  <a:pt x="141100" y="20337"/>
                  <a:pt x="123118" y="18683"/>
                </a:cubicBezTo>
                <a:cubicBezTo>
                  <a:pt x="99742" y="16532"/>
                  <a:pt x="77382" y="10072"/>
                  <a:pt x="55035" y="5108"/>
                </a:cubicBezTo>
                <a:cubicBezTo>
                  <a:pt x="47207" y="3368"/>
                  <a:pt x="38945" y="494"/>
                  <a:pt x="30652" y="56"/>
                </a:cubicBezTo>
                <a:cubicBezTo>
                  <a:pt x="29910" y="17"/>
                  <a:pt x="29170" y="1"/>
                  <a:pt x="28432" y="4"/>
                </a:cubicBezTo>
                <a:lnTo>
                  <a:pt x="28432" y="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7"/>
          <p:cNvSpPr/>
          <p:nvPr/>
        </p:nvSpPr>
        <p:spPr>
          <a:xfrm flipH="1">
            <a:off x="-187" y="4711784"/>
            <a:ext cx="9143302" cy="431664"/>
          </a:xfrm>
          <a:custGeom>
            <a:avLst/>
            <a:gdLst/>
            <a:ahLst/>
            <a:cxnLst/>
            <a:rect l="l" t="t" r="r" b="b"/>
            <a:pathLst>
              <a:path w="181199" h="23968" extrusionOk="0">
                <a:moveTo>
                  <a:pt x="28432" y="5"/>
                </a:moveTo>
                <a:cubicBezTo>
                  <a:pt x="18687" y="54"/>
                  <a:pt x="9351" y="3692"/>
                  <a:pt x="0" y="6630"/>
                </a:cubicBezTo>
                <a:lnTo>
                  <a:pt x="0" y="23968"/>
                </a:lnTo>
                <a:lnTo>
                  <a:pt x="181199" y="23968"/>
                </a:lnTo>
                <a:lnTo>
                  <a:pt x="181199" y="13011"/>
                </a:lnTo>
                <a:cubicBezTo>
                  <a:pt x="179175" y="12547"/>
                  <a:pt x="177112" y="12214"/>
                  <a:pt x="175001" y="12112"/>
                </a:cubicBezTo>
                <a:cubicBezTo>
                  <a:pt x="159516" y="11366"/>
                  <a:pt x="141100" y="20338"/>
                  <a:pt x="123118" y="18684"/>
                </a:cubicBezTo>
                <a:cubicBezTo>
                  <a:pt x="99742" y="16532"/>
                  <a:pt x="77382" y="10072"/>
                  <a:pt x="55035" y="5107"/>
                </a:cubicBezTo>
                <a:cubicBezTo>
                  <a:pt x="47207" y="3369"/>
                  <a:pt x="38945" y="493"/>
                  <a:pt x="30652" y="56"/>
                </a:cubicBezTo>
                <a:cubicBezTo>
                  <a:pt x="29910" y="18"/>
                  <a:pt x="29170" y="0"/>
                  <a:pt x="28432" y="5"/>
                </a:cubicBezTo>
                <a:lnTo>
                  <a:pt x="28432" y="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612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ubTitle" idx="2"/>
          </p:nvPr>
        </p:nvSpPr>
        <p:spPr>
          <a:xfrm>
            <a:off x="715100" y="1841700"/>
            <a:ext cx="3734100" cy="448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subTitle" idx="3"/>
          </p:nvPr>
        </p:nvSpPr>
        <p:spPr>
          <a:xfrm>
            <a:off x="4695025" y="2213700"/>
            <a:ext cx="3734100" cy="1088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subTitle" idx="4"/>
          </p:nvPr>
        </p:nvSpPr>
        <p:spPr>
          <a:xfrm>
            <a:off x="4695025" y="1841700"/>
            <a:ext cx="3734100" cy="448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accent2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/>
          <p:nvPr/>
        </p:nvSpPr>
        <p:spPr>
          <a:xfrm>
            <a:off x="860" y="4684700"/>
            <a:ext cx="9143302" cy="458829"/>
          </a:xfrm>
          <a:custGeom>
            <a:avLst/>
            <a:gdLst/>
            <a:ahLst/>
            <a:cxnLst/>
            <a:rect l="l" t="t" r="r" b="b"/>
            <a:pathLst>
              <a:path w="181199" h="35818" extrusionOk="0">
                <a:moveTo>
                  <a:pt x="28432" y="4"/>
                </a:moveTo>
                <a:cubicBezTo>
                  <a:pt x="18687" y="55"/>
                  <a:pt x="9351" y="3693"/>
                  <a:pt x="0" y="6629"/>
                </a:cubicBezTo>
                <a:lnTo>
                  <a:pt x="0" y="35818"/>
                </a:lnTo>
                <a:lnTo>
                  <a:pt x="181199" y="35818"/>
                </a:lnTo>
                <a:lnTo>
                  <a:pt x="181199" y="13010"/>
                </a:lnTo>
                <a:cubicBezTo>
                  <a:pt x="179175" y="12546"/>
                  <a:pt x="177112" y="12215"/>
                  <a:pt x="175001" y="12112"/>
                </a:cubicBezTo>
                <a:cubicBezTo>
                  <a:pt x="159516" y="11365"/>
                  <a:pt x="141100" y="20337"/>
                  <a:pt x="123118" y="18683"/>
                </a:cubicBezTo>
                <a:cubicBezTo>
                  <a:pt x="99742" y="16532"/>
                  <a:pt x="77382" y="10072"/>
                  <a:pt x="55035" y="5108"/>
                </a:cubicBezTo>
                <a:cubicBezTo>
                  <a:pt x="47207" y="3368"/>
                  <a:pt x="38945" y="494"/>
                  <a:pt x="30652" y="56"/>
                </a:cubicBezTo>
                <a:cubicBezTo>
                  <a:pt x="29910" y="17"/>
                  <a:pt x="29170" y="1"/>
                  <a:pt x="28432" y="4"/>
                </a:cubicBezTo>
                <a:lnTo>
                  <a:pt x="28432" y="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8"/>
          <p:cNvSpPr/>
          <p:nvPr/>
        </p:nvSpPr>
        <p:spPr>
          <a:xfrm flipH="1">
            <a:off x="-187" y="4711784"/>
            <a:ext cx="9143302" cy="431664"/>
          </a:xfrm>
          <a:custGeom>
            <a:avLst/>
            <a:gdLst/>
            <a:ahLst/>
            <a:cxnLst/>
            <a:rect l="l" t="t" r="r" b="b"/>
            <a:pathLst>
              <a:path w="181199" h="23968" extrusionOk="0">
                <a:moveTo>
                  <a:pt x="28432" y="5"/>
                </a:moveTo>
                <a:cubicBezTo>
                  <a:pt x="18687" y="54"/>
                  <a:pt x="9351" y="3692"/>
                  <a:pt x="0" y="6630"/>
                </a:cubicBezTo>
                <a:lnTo>
                  <a:pt x="0" y="23968"/>
                </a:lnTo>
                <a:lnTo>
                  <a:pt x="181199" y="23968"/>
                </a:lnTo>
                <a:lnTo>
                  <a:pt x="181199" y="13011"/>
                </a:lnTo>
                <a:cubicBezTo>
                  <a:pt x="179175" y="12547"/>
                  <a:pt x="177112" y="12214"/>
                  <a:pt x="175001" y="12112"/>
                </a:cubicBezTo>
                <a:cubicBezTo>
                  <a:pt x="159516" y="11366"/>
                  <a:pt x="141100" y="20338"/>
                  <a:pt x="123118" y="18684"/>
                </a:cubicBezTo>
                <a:cubicBezTo>
                  <a:pt x="99742" y="16532"/>
                  <a:pt x="77382" y="10072"/>
                  <a:pt x="55035" y="5107"/>
                </a:cubicBezTo>
                <a:cubicBezTo>
                  <a:pt x="47207" y="3369"/>
                  <a:pt x="38945" y="493"/>
                  <a:pt x="30652" y="56"/>
                </a:cubicBezTo>
                <a:cubicBezTo>
                  <a:pt x="29910" y="18"/>
                  <a:pt x="29170" y="0"/>
                  <a:pt x="28432" y="5"/>
                </a:cubicBezTo>
                <a:lnTo>
                  <a:pt x="28432" y="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612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2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9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4311000" cy="612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body" idx="1"/>
          </p:nvPr>
        </p:nvSpPr>
        <p:spPr>
          <a:xfrm>
            <a:off x="715100" y="1300000"/>
            <a:ext cx="4311000" cy="2091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  <a:defRPr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○"/>
              <a:defRPr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■"/>
              <a:defRPr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  <a:defRPr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○"/>
              <a:defRPr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■"/>
              <a:defRPr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  <a:defRPr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○"/>
              <a:defRPr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■"/>
              <a:defRPr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9pPr>
          </a:lstStyle>
          <a:p>
            <a:endParaRPr/>
          </a:p>
        </p:txBody>
      </p:sp>
      <p:sp>
        <p:nvSpPr>
          <p:cNvPr id="83" name="Google Shape;83;p19"/>
          <p:cNvSpPr>
            <a:spLocks noGrp="1"/>
          </p:cNvSpPr>
          <p:nvPr>
            <p:ph type="pic" idx="2"/>
          </p:nvPr>
        </p:nvSpPr>
        <p:spPr>
          <a:xfrm>
            <a:off x="5620675" y="-100"/>
            <a:ext cx="3523800" cy="51435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 txBox="1">
            <a:spLocks noGrp="1"/>
          </p:cNvSpPr>
          <p:nvPr>
            <p:ph type="title"/>
          </p:nvPr>
        </p:nvSpPr>
        <p:spPr>
          <a:xfrm>
            <a:off x="1388100" y="1307100"/>
            <a:ext cx="63678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86" name="Google Shape;86;p20"/>
          <p:cNvSpPr/>
          <p:nvPr/>
        </p:nvSpPr>
        <p:spPr>
          <a:xfrm flipH="1">
            <a:off x="127" y="4684700"/>
            <a:ext cx="9143755" cy="458829"/>
          </a:xfrm>
          <a:custGeom>
            <a:avLst/>
            <a:gdLst/>
            <a:ahLst/>
            <a:cxnLst/>
            <a:rect l="l" t="t" r="r" b="b"/>
            <a:pathLst>
              <a:path w="181199" h="35818" extrusionOk="0">
                <a:moveTo>
                  <a:pt x="28432" y="4"/>
                </a:moveTo>
                <a:cubicBezTo>
                  <a:pt x="18687" y="55"/>
                  <a:pt x="9351" y="3693"/>
                  <a:pt x="0" y="6629"/>
                </a:cubicBezTo>
                <a:lnTo>
                  <a:pt x="0" y="35818"/>
                </a:lnTo>
                <a:lnTo>
                  <a:pt x="181199" y="35818"/>
                </a:lnTo>
                <a:lnTo>
                  <a:pt x="181199" y="13010"/>
                </a:lnTo>
                <a:cubicBezTo>
                  <a:pt x="179175" y="12546"/>
                  <a:pt x="177112" y="12215"/>
                  <a:pt x="175001" y="12112"/>
                </a:cubicBezTo>
                <a:cubicBezTo>
                  <a:pt x="159516" y="11365"/>
                  <a:pt x="141100" y="20337"/>
                  <a:pt x="123118" y="18683"/>
                </a:cubicBezTo>
                <a:cubicBezTo>
                  <a:pt x="99742" y="16532"/>
                  <a:pt x="77382" y="10072"/>
                  <a:pt x="55035" y="5108"/>
                </a:cubicBezTo>
                <a:cubicBezTo>
                  <a:pt x="47207" y="3368"/>
                  <a:pt x="38945" y="494"/>
                  <a:pt x="30652" y="56"/>
                </a:cubicBezTo>
                <a:cubicBezTo>
                  <a:pt x="29910" y="17"/>
                  <a:pt x="29170" y="1"/>
                  <a:pt x="28432" y="4"/>
                </a:cubicBezTo>
                <a:lnTo>
                  <a:pt x="28432" y="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0"/>
          <p:cNvSpPr/>
          <p:nvPr/>
        </p:nvSpPr>
        <p:spPr>
          <a:xfrm>
            <a:off x="544" y="4711783"/>
            <a:ext cx="9143755" cy="431664"/>
          </a:xfrm>
          <a:custGeom>
            <a:avLst/>
            <a:gdLst/>
            <a:ahLst/>
            <a:cxnLst/>
            <a:rect l="l" t="t" r="r" b="b"/>
            <a:pathLst>
              <a:path w="181199" h="23968" extrusionOk="0">
                <a:moveTo>
                  <a:pt x="28432" y="5"/>
                </a:moveTo>
                <a:cubicBezTo>
                  <a:pt x="18687" y="54"/>
                  <a:pt x="9351" y="3692"/>
                  <a:pt x="0" y="6630"/>
                </a:cubicBezTo>
                <a:lnTo>
                  <a:pt x="0" y="23968"/>
                </a:lnTo>
                <a:lnTo>
                  <a:pt x="181199" y="23968"/>
                </a:lnTo>
                <a:lnTo>
                  <a:pt x="181199" y="13011"/>
                </a:lnTo>
                <a:cubicBezTo>
                  <a:pt x="179175" y="12547"/>
                  <a:pt x="177112" y="12214"/>
                  <a:pt x="175001" y="12112"/>
                </a:cubicBezTo>
                <a:cubicBezTo>
                  <a:pt x="159516" y="11366"/>
                  <a:pt x="141100" y="20338"/>
                  <a:pt x="123118" y="18684"/>
                </a:cubicBezTo>
                <a:cubicBezTo>
                  <a:pt x="99742" y="16532"/>
                  <a:pt x="77382" y="10072"/>
                  <a:pt x="55035" y="5107"/>
                </a:cubicBezTo>
                <a:cubicBezTo>
                  <a:pt x="47207" y="3369"/>
                  <a:pt x="38945" y="493"/>
                  <a:pt x="30652" y="56"/>
                </a:cubicBezTo>
                <a:cubicBezTo>
                  <a:pt x="29910" y="18"/>
                  <a:pt x="29170" y="0"/>
                  <a:pt x="28432" y="5"/>
                </a:cubicBezTo>
                <a:lnTo>
                  <a:pt x="28432" y="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8" name="Google Shape;88;p20"/>
          <p:cNvGrpSpPr/>
          <p:nvPr/>
        </p:nvGrpSpPr>
        <p:grpSpPr>
          <a:xfrm flipH="1">
            <a:off x="7798108" y="376183"/>
            <a:ext cx="390374" cy="317619"/>
            <a:chOff x="2724750" y="3708600"/>
            <a:chExt cx="2248700" cy="1829600"/>
          </a:xfrm>
        </p:grpSpPr>
        <p:sp>
          <p:nvSpPr>
            <p:cNvPr id="89" name="Google Shape;89;p20"/>
            <p:cNvSpPr/>
            <p:nvPr/>
          </p:nvSpPr>
          <p:spPr>
            <a:xfrm>
              <a:off x="2724750" y="3708600"/>
              <a:ext cx="2248700" cy="1767850"/>
            </a:xfrm>
            <a:custGeom>
              <a:avLst/>
              <a:gdLst/>
              <a:ahLst/>
              <a:cxnLst/>
              <a:rect l="l" t="t" r="r" b="b"/>
              <a:pathLst>
                <a:path w="89948" h="70714" extrusionOk="0">
                  <a:moveTo>
                    <a:pt x="247" y="0"/>
                  </a:moveTo>
                  <a:cubicBezTo>
                    <a:pt x="163" y="0"/>
                    <a:pt x="80" y="1"/>
                    <a:pt x="0" y="3"/>
                  </a:cubicBezTo>
                  <a:cubicBezTo>
                    <a:pt x="2121" y="9200"/>
                    <a:pt x="22614" y="42482"/>
                    <a:pt x="42823" y="58209"/>
                  </a:cubicBezTo>
                  <a:cubicBezTo>
                    <a:pt x="54330" y="67166"/>
                    <a:pt x="64201" y="70714"/>
                    <a:pt x="71654" y="70714"/>
                  </a:cubicBezTo>
                  <a:cubicBezTo>
                    <a:pt x="77288" y="70714"/>
                    <a:pt x="81540" y="68686"/>
                    <a:pt x="84071" y="65434"/>
                  </a:cubicBezTo>
                  <a:cubicBezTo>
                    <a:pt x="89948" y="57883"/>
                    <a:pt x="87145" y="42951"/>
                    <a:pt x="66937" y="27223"/>
                  </a:cubicBezTo>
                  <a:cubicBezTo>
                    <a:pt x="46903" y="11630"/>
                    <a:pt x="10069" y="0"/>
                    <a:pt x="2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0"/>
            <p:cNvSpPr/>
            <p:nvPr/>
          </p:nvSpPr>
          <p:spPr>
            <a:xfrm>
              <a:off x="2724750" y="3708650"/>
              <a:ext cx="2078825" cy="1829550"/>
            </a:xfrm>
            <a:custGeom>
              <a:avLst/>
              <a:gdLst/>
              <a:ahLst/>
              <a:cxnLst/>
              <a:rect l="l" t="t" r="r" b="b"/>
              <a:pathLst>
                <a:path w="83153" h="73182" extrusionOk="0">
                  <a:moveTo>
                    <a:pt x="0" y="1"/>
                  </a:moveTo>
                  <a:cubicBezTo>
                    <a:pt x="150" y="654"/>
                    <a:pt x="418" y="1452"/>
                    <a:pt x="746" y="2332"/>
                  </a:cubicBezTo>
                  <a:lnTo>
                    <a:pt x="83153" y="66469"/>
                  </a:lnTo>
                  <a:cubicBezTo>
                    <a:pt x="76718" y="73034"/>
                    <a:pt x="62059" y="73181"/>
                    <a:pt x="42821" y="58209"/>
                  </a:cubicBezTo>
                  <a:cubicBezTo>
                    <a:pt x="22614" y="42480"/>
                    <a:pt x="2121" y="9198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0"/>
            <p:cNvSpPr/>
            <p:nvPr/>
          </p:nvSpPr>
          <p:spPr>
            <a:xfrm>
              <a:off x="2724750" y="3708600"/>
              <a:ext cx="2121225" cy="1661800"/>
            </a:xfrm>
            <a:custGeom>
              <a:avLst/>
              <a:gdLst/>
              <a:ahLst/>
              <a:cxnLst/>
              <a:rect l="l" t="t" r="r" b="b"/>
              <a:pathLst>
                <a:path w="84849" h="66472" extrusionOk="0">
                  <a:moveTo>
                    <a:pt x="198" y="1"/>
                  </a:moveTo>
                  <a:cubicBezTo>
                    <a:pt x="131" y="1"/>
                    <a:pt x="64" y="2"/>
                    <a:pt x="0" y="3"/>
                  </a:cubicBezTo>
                  <a:cubicBezTo>
                    <a:pt x="150" y="656"/>
                    <a:pt x="418" y="1454"/>
                    <a:pt x="746" y="2334"/>
                  </a:cubicBezTo>
                  <a:lnTo>
                    <a:pt x="83153" y="66471"/>
                  </a:lnTo>
                  <a:cubicBezTo>
                    <a:pt x="83476" y="66140"/>
                    <a:pt x="83786" y="65798"/>
                    <a:pt x="84069" y="65434"/>
                  </a:cubicBezTo>
                  <a:cubicBezTo>
                    <a:pt x="84352" y="65072"/>
                    <a:pt x="84606" y="64688"/>
                    <a:pt x="84849" y="64292"/>
                  </a:cubicBezTo>
                  <a:lnTo>
                    <a:pt x="2438" y="153"/>
                  </a:lnTo>
                  <a:cubicBezTo>
                    <a:pt x="1598" y="59"/>
                    <a:pt x="830" y="1"/>
                    <a:pt x="198" y="1"/>
                  </a:cubicBez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0"/>
            <p:cNvSpPr/>
            <p:nvPr/>
          </p:nvSpPr>
          <p:spPr>
            <a:xfrm>
              <a:off x="3148725" y="3795075"/>
              <a:ext cx="1449550" cy="1328075"/>
            </a:xfrm>
            <a:custGeom>
              <a:avLst/>
              <a:gdLst/>
              <a:ahLst/>
              <a:cxnLst/>
              <a:rect l="l" t="t" r="r" b="b"/>
              <a:pathLst>
                <a:path w="57982" h="53123" extrusionOk="0">
                  <a:moveTo>
                    <a:pt x="1" y="1"/>
                  </a:moveTo>
                  <a:lnTo>
                    <a:pt x="1104" y="8854"/>
                  </a:lnTo>
                  <a:lnTo>
                    <a:pt x="4183" y="11252"/>
                  </a:lnTo>
                  <a:lnTo>
                    <a:pt x="4183" y="11252"/>
                  </a:lnTo>
                  <a:lnTo>
                    <a:pt x="2890" y="876"/>
                  </a:lnTo>
                  <a:cubicBezTo>
                    <a:pt x="1899" y="563"/>
                    <a:pt x="951" y="284"/>
                    <a:pt x="1" y="1"/>
                  </a:cubicBezTo>
                  <a:close/>
                  <a:moveTo>
                    <a:pt x="16930" y="5910"/>
                  </a:moveTo>
                  <a:lnTo>
                    <a:pt x="19037" y="22811"/>
                  </a:lnTo>
                  <a:lnTo>
                    <a:pt x="22118" y="25209"/>
                  </a:lnTo>
                  <a:lnTo>
                    <a:pt x="19863" y="7123"/>
                  </a:lnTo>
                  <a:cubicBezTo>
                    <a:pt x="18883" y="6713"/>
                    <a:pt x="17904" y="6301"/>
                    <a:pt x="16930" y="5910"/>
                  </a:cubicBezTo>
                  <a:close/>
                  <a:moveTo>
                    <a:pt x="34104" y="13775"/>
                  </a:moveTo>
                  <a:lnTo>
                    <a:pt x="36971" y="36769"/>
                  </a:lnTo>
                  <a:lnTo>
                    <a:pt x="40050" y="39167"/>
                  </a:lnTo>
                  <a:lnTo>
                    <a:pt x="40050" y="39167"/>
                  </a:lnTo>
                  <a:lnTo>
                    <a:pt x="37086" y="15384"/>
                  </a:lnTo>
                  <a:cubicBezTo>
                    <a:pt x="36105" y="14838"/>
                    <a:pt x="35109" y="14304"/>
                    <a:pt x="34104" y="13775"/>
                  </a:cubicBezTo>
                  <a:close/>
                  <a:moveTo>
                    <a:pt x="51715" y="25149"/>
                  </a:moveTo>
                  <a:lnTo>
                    <a:pt x="54903" y="50727"/>
                  </a:lnTo>
                  <a:lnTo>
                    <a:pt x="57982" y="53122"/>
                  </a:lnTo>
                  <a:lnTo>
                    <a:pt x="54828" y="27823"/>
                  </a:lnTo>
                  <a:cubicBezTo>
                    <a:pt x="53843" y="26936"/>
                    <a:pt x="52810" y="26044"/>
                    <a:pt x="51715" y="25149"/>
                  </a:cubicBez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0"/>
            <p:cNvSpPr/>
            <p:nvPr/>
          </p:nvSpPr>
          <p:spPr>
            <a:xfrm>
              <a:off x="2912600" y="4070900"/>
              <a:ext cx="1643325" cy="1185575"/>
            </a:xfrm>
            <a:custGeom>
              <a:avLst/>
              <a:gdLst/>
              <a:ahLst/>
              <a:cxnLst/>
              <a:rect l="l" t="t" r="r" b="b"/>
              <a:pathLst>
                <a:path w="65733" h="47423" extrusionOk="0">
                  <a:moveTo>
                    <a:pt x="8853" y="0"/>
                  </a:moveTo>
                  <a:lnTo>
                    <a:pt x="0" y="1104"/>
                  </a:lnTo>
                  <a:cubicBezTo>
                    <a:pt x="508" y="1955"/>
                    <a:pt x="1011" y="2804"/>
                    <a:pt x="1559" y="3690"/>
                  </a:cubicBezTo>
                  <a:lnTo>
                    <a:pt x="11932" y="2396"/>
                  </a:lnTo>
                  <a:lnTo>
                    <a:pt x="8853" y="0"/>
                  </a:lnTo>
                  <a:close/>
                  <a:moveTo>
                    <a:pt x="26785" y="13956"/>
                  </a:moveTo>
                  <a:lnTo>
                    <a:pt x="9886" y="16064"/>
                  </a:lnTo>
                  <a:cubicBezTo>
                    <a:pt x="10503" y="16914"/>
                    <a:pt x="11144" y="17761"/>
                    <a:pt x="11781" y="18610"/>
                  </a:cubicBezTo>
                  <a:lnTo>
                    <a:pt x="29866" y="16356"/>
                  </a:lnTo>
                  <a:lnTo>
                    <a:pt x="26785" y="13956"/>
                  </a:lnTo>
                  <a:close/>
                  <a:moveTo>
                    <a:pt x="44720" y="27915"/>
                  </a:moveTo>
                  <a:lnTo>
                    <a:pt x="21725" y="30780"/>
                  </a:lnTo>
                  <a:cubicBezTo>
                    <a:pt x="22485" y="31625"/>
                    <a:pt x="23248" y="32460"/>
                    <a:pt x="24018" y="33277"/>
                  </a:cubicBezTo>
                  <a:lnTo>
                    <a:pt x="47799" y="30311"/>
                  </a:lnTo>
                  <a:lnTo>
                    <a:pt x="44720" y="27915"/>
                  </a:lnTo>
                  <a:close/>
                  <a:moveTo>
                    <a:pt x="62652" y="41871"/>
                  </a:moveTo>
                  <a:lnTo>
                    <a:pt x="37076" y="45059"/>
                  </a:lnTo>
                  <a:cubicBezTo>
                    <a:pt x="38212" y="45902"/>
                    <a:pt x="39330" y="46685"/>
                    <a:pt x="40432" y="47423"/>
                  </a:cubicBezTo>
                  <a:lnTo>
                    <a:pt x="65733" y="44269"/>
                  </a:lnTo>
                  <a:lnTo>
                    <a:pt x="62652" y="41871"/>
                  </a:ln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" name="Google Shape;94;p20"/>
          <p:cNvGrpSpPr/>
          <p:nvPr/>
        </p:nvGrpSpPr>
        <p:grpSpPr>
          <a:xfrm>
            <a:off x="8233720" y="778267"/>
            <a:ext cx="390374" cy="317619"/>
            <a:chOff x="2724750" y="3708600"/>
            <a:chExt cx="2248700" cy="1829600"/>
          </a:xfrm>
        </p:grpSpPr>
        <p:sp>
          <p:nvSpPr>
            <p:cNvPr id="95" name="Google Shape;95;p20"/>
            <p:cNvSpPr/>
            <p:nvPr/>
          </p:nvSpPr>
          <p:spPr>
            <a:xfrm>
              <a:off x="2724750" y="3708600"/>
              <a:ext cx="2248700" cy="1767850"/>
            </a:xfrm>
            <a:custGeom>
              <a:avLst/>
              <a:gdLst/>
              <a:ahLst/>
              <a:cxnLst/>
              <a:rect l="l" t="t" r="r" b="b"/>
              <a:pathLst>
                <a:path w="89948" h="70714" extrusionOk="0">
                  <a:moveTo>
                    <a:pt x="247" y="0"/>
                  </a:moveTo>
                  <a:cubicBezTo>
                    <a:pt x="163" y="0"/>
                    <a:pt x="80" y="1"/>
                    <a:pt x="0" y="3"/>
                  </a:cubicBezTo>
                  <a:cubicBezTo>
                    <a:pt x="2121" y="9200"/>
                    <a:pt x="22614" y="42482"/>
                    <a:pt x="42823" y="58209"/>
                  </a:cubicBezTo>
                  <a:cubicBezTo>
                    <a:pt x="54330" y="67166"/>
                    <a:pt x="64201" y="70714"/>
                    <a:pt x="71654" y="70714"/>
                  </a:cubicBezTo>
                  <a:cubicBezTo>
                    <a:pt x="77288" y="70714"/>
                    <a:pt x="81540" y="68686"/>
                    <a:pt x="84071" y="65434"/>
                  </a:cubicBezTo>
                  <a:cubicBezTo>
                    <a:pt x="89948" y="57883"/>
                    <a:pt x="87145" y="42951"/>
                    <a:pt x="66937" y="27223"/>
                  </a:cubicBezTo>
                  <a:cubicBezTo>
                    <a:pt x="46903" y="11630"/>
                    <a:pt x="10069" y="0"/>
                    <a:pt x="2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0"/>
            <p:cNvSpPr/>
            <p:nvPr/>
          </p:nvSpPr>
          <p:spPr>
            <a:xfrm>
              <a:off x="2724750" y="3708650"/>
              <a:ext cx="2078825" cy="1829550"/>
            </a:xfrm>
            <a:custGeom>
              <a:avLst/>
              <a:gdLst/>
              <a:ahLst/>
              <a:cxnLst/>
              <a:rect l="l" t="t" r="r" b="b"/>
              <a:pathLst>
                <a:path w="83153" h="73182" extrusionOk="0">
                  <a:moveTo>
                    <a:pt x="0" y="1"/>
                  </a:moveTo>
                  <a:cubicBezTo>
                    <a:pt x="150" y="654"/>
                    <a:pt x="418" y="1452"/>
                    <a:pt x="746" y="2332"/>
                  </a:cubicBezTo>
                  <a:lnTo>
                    <a:pt x="83153" y="66469"/>
                  </a:lnTo>
                  <a:cubicBezTo>
                    <a:pt x="76718" y="73034"/>
                    <a:pt x="62059" y="73181"/>
                    <a:pt x="42821" y="58209"/>
                  </a:cubicBezTo>
                  <a:cubicBezTo>
                    <a:pt x="22614" y="42480"/>
                    <a:pt x="2121" y="9198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0"/>
            <p:cNvSpPr/>
            <p:nvPr/>
          </p:nvSpPr>
          <p:spPr>
            <a:xfrm>
              <a:off x="2724750" y="3708600"/>
              <a:ext cx="2121225" cy="1661800"/>
            </a:xfrm>
            <a:custGeom>
              <a:avLst/>
              <a:gdLst/>
              <a:ahLst/>
              <a:cxnLst/>
              <a:rect l="l" t="t" r="r" b="b"/>
              <a:pathLst>
                <a:path w="84849" h="66472" extrusionOk="0">
                  <a:moveTo>
                    <a:pt x="198" y="1"/>
                  </a:moveTo>
                  <a:cubicBezTo>
                    <a:pt x="131" y="1"/>
                    <a:pt x="64" y="2"/>
                    <a:pt x="0" y="3"/>
                  </a:cubicBezTo>
                  <a:cubicBezTo>
                    <a:pt x="150" y="656"/>
                    <a:pt x="418" y="1454"/>
                    <a:pt x="746" y="2334"/>
                  </a:cubicBezTo>
                  <a:lnTo>
                    <a:pt x="83153" y="66471"/>
                  </a:lnTo>
                  <a:cubicBezTo>
                    <a:pt x="83476" y="66140"/>
                    <a:pt x="83786" y="65798"/>
                    <a:pt x="84069" y="65434"/>
                  </a:cubicBezTo>
                  <a:cubicBezTo>
                    <a:pt x="84352" y="65072"/>
                    <a:pt x="84606" y="64688"/>
                    <a:pt x="84849" y="64292"/>
                  </a:cubicBezTo>
                  <a:lnTo>
                    <a:pt x="2438" y="153"/>
                  </a:lnTo>
                  <a:cubicBezTo>
                    <a:pt x="1598" y="59"/>
                    <a:pt x="830" y="1"/>
                    <a:pt x="198" y="1"/>
                  </a:cubicBez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0"/>
            <p:cNvSpPr/>
            <p:nvPr/>
          </p:nvSpPr>
          <p:spPr>
            <a:xfrm>
              <a:off x="3148725" y="3795075"/>
              <a:ext cx="1449550" cy="1328075"/>
            </a:xfrm>
            <a:custGeom>
              <a:avLst/>
              <a:gdLst/>
              <a:ahLst/>
              <a:cxnLst/>
              <a:rect l="l" t="t" r="r" b="b"/>
              <a:pathLst>
                <a:path w="57982" h="53123" extrusionOk="0">
                  <a:moveTo>
                    <a:pt x="1" y="1"/>
                  </a:moveTo>
                  <a:lnTo>
                    <a:pt x="1104" y="8854"/>
                  </a:lnTo>
                  <a:lnTo>
                    <a:pt x="4183" y="11252"/>
                  </a:lnTo>
                  <a:lnTo>
                    <a:pt x="4183" y="11252"/>
                  </a:lnTo>
                  <a:lnTo>
                    <a:pt x="2890" y="876"/>
                  </a:lnTo>
                  <a:cubicBezTo>
                    <a:pt x="1899" y="563"/>
                    <a:pt x="951" y="284"/>
                    <a:pt x="1" y="1"/>
                  </a:cubicBezTo>
                  <a:close/>
                  <a:moveTo>
                    <a:pt x="16930" y="5910"/>
                  </a:moveTo>
                  <a:lnTo>
                    <a:pt x="19037" y="22811"/>
                  </a:lnTo>
                  <a:lnTo>
                    <a:pt x="22118" y="25209"/>
                  </a:lnTo>
                  <a:lnTo>
                    <a:pt x="19863" y="7123"/>
                  </a:lnTo>
                  <a:cubicBezTo>
                    <a:pt x="18883" y="6713"/>
                    <a:pt x="17904" y="6301"/>
                    <a:pt x="16930" y="5910"/>
                  </a:cubicBezTo>
                  <a:close/>
                  <a:moveTo>
                    <a:pt x="34104" y="13775"/>
                  </a:moveTo>
                  <a:lnTo>
                    <a:pt x="36971" y="36769"/>
                  </a:lnTo>
                  <a:lnTo>
                    <a:pt x="40050" y="39167"/>
                  </a:lnTo>
                  <a:lnTo>
                    <a:pt x="40050" y="39167"/>
                  </a:lnTo>
                  <a:lnTo>
                    <a:pt x="37086" y="15384"/>
                  </a:lnTo>
                  <a:cubicBezTo>
                    <a:pt x="36105" y="14838"/>
                    <a:pt x="35109" y="14304"/>
                    <a:pt x="34104" y="13775"/>
                  </a:cubicBezTo>
                  <a:close/>
                  <a:moveTo>
                    <a:pt x="51715" y="25149"/>
                  </a:moveTo>
                  <a:lnTo>
                    <a:pt x="54903" y="50727"/>
                  </a:lnTo>
                  <a:lnTo>
                    <a:pt x="57982" y="53122"/>
                  </a:lnTo>
                  <a:lnTo>
                    <a:pt x="54828" y="27823"/>
                  </a:lnTo>
                  <a:cubicBezTo>
                    <a:pt x="53843" y="26936"/>
                    <a:pt x="52810" y="26044"/>
                    <a:pt x="51715" y="25149"/>
                  </a:cubicBez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0"/>
            <p:cNvSpPr/>
            <p:nvPr/>
          </p:nvSpPr>
          <p:spPr>
            <a:xfrm>
              <a:off x="2912600" y="4070900"/>
              <a:ext cx="1643325" cy="1185575"/>
            </a:xfrm>
            <a:custGeom>
              <a:avLst/>
              <a:gdLst/>
              <a:ahLst/>
              <a:cxnLst/>
              <a:rect l="l" t="t" r="r" b="b"/>
              <a:pathLst>
                <a:path w="65733" h="47423" extrusionOk="0">
                  <a:moveTo>
                    <a:pt x="8853" y="0"/>
                  </a:moveTo>
                  <a:lnTo>
                    <a:pt x="0" y="1104"/>
                  </a:lnTo>
                  <a:cubicBezTo>
                    <a:pt x="508" y="1955"/>
                    <a:pt x="1011" y="2804"/>
                    <a:pt x="1559" y="3690"/>
                  </a:cubicBezTo>
                  <a:lnTo>
                    <a:pt x="11932" y="2396"/>
                  </a:lnTo>
                  <a:lnTo>
                    <a:pt x="8853" y="0"/>
                  </a:lnTo>
                  <a:close/>
                  <a:moveTo>
                    <a:pt x="26785" y="13956"/>
                  </a:moveTo>
                  <a:lnTo>
                    <a:pt x="9886" y="16064"/>
                  </a:lnTo>
                  <a:cubicBezTo>
                    <a:pt x="10503" y="16914"/>
                    <a:pt x="11144" y="17761"/>
                    <a:pt x="11781" y="18610"/>
                  </a:cubicBezTo>
                  <a:lnTo>
                    <a:pt x="29866" y="16356"/>
                  </a:lnTo>
                  <a:lnTo>
                    <a:pt x="26785" y="13956"/>
                  </a:lnTo>
                  <a:close/>
                  <a:moveTo>
                    <a:pt x="44720" y="27915"/>
                  </a:moveTo>
                  <a:lnTo>
                    <a:pt x="21725" y="30780"/>
                  </a:lnTo>
                  <a:cubicBezTo>
                    <a:pt x="22485" y="31625"/>
                    <a:pt x="23248" y="32460"/>
                    <a:pt x="24018" y="33277"/>
                  </a:cubicBezTo>
                  <a:lnTo>
                    <a:pt x="47799" y="30311"/>
                  </a:lnTo>
                  <a:lnTo>
                    <a:pt x="44720" y="27915"/>
                  </a:lnTo>
                  <a:close/>
                  <a:moveTo>
                    <a:pt x="62652" y="41871"/>
                  </a:moveTo>
                  <a:lnTo>
                    <a:pt x="37076" y="45059"/>
                  </a:lnTo>
                  <a:cubicBezTo>
                    <a:pt x="38212" y="45902"/>
                    <a:pt x="39330" y="46685"/>
                    <a:pt x="40432" y="47423"/>
                  </a:cubicBezTo>
                  <a:lnTo>
                    <a:pt x="65733" y="44269"/>
                  </a:lnTo>
                  <a:lnTo>
                    <a:pt x="62652" y="41871"/>
                  </a:ln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" name="Google Shape;100;p20"/>
          <p:cNvGrpSpPr/>
          <p:nvPr/>
        </p:nvGrpSpPr>
        <p:grpSpPr>
          <a:xfrm>
            <a:off x="-39220" y="158441"/>
            <a:ext cx="1558121" cy="685655"/>
            <a:chOff x="238125" y="3074100"/>
            <a:chExt cx="2037825" cy="896750"/>
          </a:xfrm>
        </p:grpSpPr>
        <p:sp>
          <p:nvSpPr>
            <p:cNvPr id="101" name="Google Shape;101;p20"/>
            <p:cNvSpPr/>
            <p:nvPr/>
          </p:nvSpPr>
          <p:spPr>
            <a:xfrm>
              <a:off x="238125" y="3074100"/>
              <a:ext cx="2037825" cy="896750"/>
            </a:xfrm>
            <a:custGeom>
              <a:avLst/>
              <a:gdLst/>
              <a:ahLst/>
              <a:cxnLst/>
              <a:rect l="l" t="t" r="r" b="b"/>
              <a:pathLst>
                <a:path w="81513" h="35870" extrusionOk="0">
                  <a:moveTo>
                    <a:pt x="1924" y="29"/>
                  </a:moveTo>
                  <a:cubicBezTo>
                    <a:pt x="5868" y="0"/>
                    <a:pt x="9648" y="2955"/>
                    <a:pt x="10616" y="9710"/>
                  </a:cubicBezTo>
                  <a:cubicBezTo>
                    <a:pt x="14692" y="547"/>
                    <a:pt x="25310" y="4328"/>
                    <a:pt x="23906" y="13356"/>
                  </a:cubicBezTo>
                  <a:cubicBezTo>
                    <a:pt x="27389" y="7316"/>
                    <a:pt x="34334" y="11591"/>
                    <a:pt x="32505" y="17502"/>
                  </a:cubicBezTo>
                  <a:cubicBezTo>
                    <a:pt x="39428" y="8685"/>
                    <a:pt x="53718" y="13135"/>
                    <a:pt x="53959" y="25437"/>
                  </a:cubicBezTo>
                  <a:cubicBezTo>
                    <a:pt x="58465" y="17375"/>
                    <a:pt x="70888" y="22030"/>
                    <a:pt x="69814" y="31788"/>
                  </a:cubicBezTo>
                  <a:cubicBezTo>
                    <a:pt x="71764" y="25927"/>
                    <a:pt x="81512" y="26706"/>
                    <a:pt x="81512" y="35870"/>
                  </a:cubicBezTo>
                  <a:lnTo>
                    <a:pt x="0" y="35870"/>
                  </a:lnTo>
                  <a:lnTo>
                    <a:pt x="0" y="276"/>
                  </a:lnTo>
                  <a:cubicBezTo>
                    <a:pt x="639" y="119"/>
                    <a:pt x="1282" y="34"/>
                    <a:pt x="1924" y="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0"/>
            <p:cNvSpPr/>
            <p:nvPr/>
          </p:nvSpPr>
          <p:spPr>
            <a:xfrm>
              <a:off x="238125" y="3397925"/>
              <a:ext cx="1771500" cy="572925"/>
            </a:xfrm>
            <a:custGeom>
              <a:avLst/>
              <a:gdLst/>
              <a:ahLst/>
              <a:cxnLst/>
              <a:rect l="l" t="t" r="r" b="b"/>
              <a:pathLst>
                <a:path w="70860" h="22917" extrusionOk="0">
                  <a:moveTo>
                    <a:pt x="0" y="1"/>
                  </a:moveTo>
                  <a:cubicBezTo>
                    <a:pt x="4354" y="1"/>
                    <a:pt x="8606" y="5596"/>
                    <a:pt x="8761" y="10339"/>
                  </a:cubicBezTo>
                  <a:cubicBezTo>
                    <a:pt x="11388" y="1875"/>
                    <a:pt x="22780" y="4217"/>
                    <a:pt x="22908" y="13294"/>
                  </a:cubicBezTo>
                  <a:cubicBezTo>
                    <a:pt x="25495" y="9857"/>
                    <a:pt x="31054" y="12004"/>
                    <a:pt x="30645" y="16502"/>
                  </a:cubicBezTo>
                  <a:cubicBezTo>
                    <a:pt x="34435" y="6808"/>
                    <a:pt x="49341" y="10030"/>
                    <a:pt x="50099" y="19464"/>
                  </a:cubicBezTo>
                  <a:cubicBezTo>
                    <a:pt x="53190" y="11164"/>
                    <a:pt x="63777" y="15292"/>
                    <a:pt x="63794" y="21820"/>
                  </a:cubicBezTo>
                  <a:cubicBezTo>
                    <a:pt x="66218" y="19144"/>
                    <a:pt x="70210" y="20537"/>
                    <a:pt x="70860" y="22917"/>
                  </a:cubicBezTo>
                  <a:lnTo>
                    <a:pt x="0" y="22917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0"/>
            <p:cNvSpPr/>
            <p:nvPr/>
          </p:nvSpPr>
          <p:spPr>
            <a:xfrm>
              <a:off x="238125" y="3651175"/>
              <a:ext cx="1070725" cy="319675"/>
            </a:xfrm>
            <a:custGeom>
              <a:avLst/>
              <a:gdLst/>
              <a:ahLst/>
              <a:cxnLst/>
              <a:rect l="l" t="t" r="r" b="b"/>
              <a:pathLst>
                <a:path w="42829" h="12787" extrusionOk="0">
                  <a:moveTo>
                    <a:pt x="0" y="1"/>
                  </a:moveTo>
                  <a:cubicBezTo>
                    <a:pt x="2632" y="1"/>
                    <a:pt x="5202" y="3123"/>
                    <a:pt x="5296" y="5769"/>
                  </a:cubicBezTo>
                  <a:cubicBezTo>
                    <a:pt x="6883" y="1047"/>
                    <a:pt x="13768" y="2354"/>
                    <a:pt x="13846" y="7418"/>
                  </a:cubicBezTo>
                  <a:cubicBezTo>
                    <a:pt x="15410" y="5499"/>
                    <a:pt x="18769" y="6697"/>
                    <a:pt x="18522" y="9209"/>
                  </a:cubicBezTo>
                  <a:cubicBezTo>
                    <a:pt x="20815" y="3799"/>
                    <a:pt x="29824" y="5596"/>
                    <a:pt x="30281" y="10860"/>
                  </a:cubicBezTo>
                  <a:cubicBezTo>
                    <a:pt x="32149" y="6228"/>
                    <a:pt x="38549" y="8532"/>
                    <a:pt x="38558" y="12175"/>
                  </a:cubicBezTo>
                  <a:cubicBezTo>
                    <a:pt x="40024" y="10681"/>
                    <a:pt x="42436" y="11459"/>
                    <a:pt x="42829" y="12787"/>
                  </a:cubicBezTo>
                  <a:lnTo>
                    <a:pt x="0" y="1278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" name="Google Shape;104;p20"/>
          <p:cNvGrpSpPr/>
          <p:nvPr/>
        </p:nvGrpSpPr>
        <p:grpSpPr>
          <a:xfrm>
            <a:off x="-1203144" y="996493"/>
            <a:ext cx="2163763" cy="952169"/>
            <a:chOff x="238125" y="3074100"/>
            <a:chExt cx="2037825" cy="896750"/>
          </a:xfrm>
        </p:grpSpPr>
        <p:sp>
          <p:nvSpPr>
            <p:cNvPr id="105" name="Google Shape;105;p20"/>
            <p:cNvSpPr/>
            <p:nvPr/>
          </p:nvSpPr>
          <p:spPr>
            <a:xfrm>
              <a:off x="238125" y="3074100"/>
              <a:ext cx="2037825" cy="896750"/>
            </a:xfrm>
            <a:custGeom>
              <a:avLst/>
              <a:gdLst/>
              <a:ahLst/>
              <a:cxnLst/>
              <a:rect l="l" t="t" r="r" b="b"/>
              <a:pathLst>
                <a:path w="81513" h="35870" extrusionOk="0">
                  <a:moveTo>
                    <a:pt x="1924" y="29"/>
                  </a:moveTo>
                  <a:cubicBezTo>
                    <a:pt x="5868" y="0"/>
                    <a:pt x="9648" y="2955"/>
                    <a:pt x="10616" y="9710"/>
                  </a:cubicBezTo>
                  <a:cubicBezTo>
                    <a:pt x="14692" y="547"/>
                    <a:pt x="25310" y="4328"/>
                    <a:pt x="23906" y="13356"/>
                  </a:cubicBezTo>
                  <a:cubicBezTo>
                    <a:pt x="27389" y="7316"/>
                    <a:pt x="34334" y="11591"/>
                    <a:pt x="32505" y="17502"/>
                  </a:cubicBezTo>
                  <a:cubicBezTo>
                    <a:pt x="39428" y="8685"/>
                    <a:pt x="53718" y="13135"/>
                    <a:pt x="53959" y="25437"/>
                  </a:cubicBezTo>
                  <a:cubicBezTo>
                    <a:pt x="58465" y="17375"/>
                    <a:pt x="70888" y="22030"/>
                    <a:pt x="69814" y="31788"/>
                  </a:cubicBezTo>
                  <a:cubicBezTo>
                    <a:pt x="71764" y="25927"/>
                    <a:pt x="81512" y="26706"/>
                    <a:pt x="81512" y="35870"/>
                  </a:cubicBezTo>
                  <a:lnTo>
                    <a:pt x="0" y="35870"/>
                  </a:lnTo>
                  <a:lnTo>
                    <a:pt x="0" y="276"/>
                  </a:lnTo>
                  <a:cubicBezTo>
                    <a:pt x="639" y="119"/>
                    <a:pt x="1282" y="34"/>
                    <a:pt x="1924" y="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0"/>
            <p:cNvSpPr/>
            <p:nvPr/>
          </p:nvSpPr>
          <p:spPr>
            <a:xfrm>
              <a:off x="238125" y="3397925"/>
              <a:ext cx="1771500" cy="572925"/>
            </a:xfrm>
            <a:custGeom>
              <a:avLst/>
              <a:gdLst/>
              <a:ahLst/>
              <a:cxnLst/>
              <a:rect l="l" t="t" r="r" b="b"/>
              <a:pathLst>
                <a:path w="70860" h="22917" extrusionOk="0">
                  <a:moveTo>
                    <a:pt x="0" y="1"/>
                  </a:moveTo>
                  <a:cubicBezTo>
                    <a:pt x="4354" y="1"/>
                    <a:pt x="8606" y="5596"/>
                    <a:pt x="8761" y="10339"/>
                  </a:cubicBezTo>
                  <a:cubicBezTo>
                    <a:pt x="11388" y="1875"/>
                    <a:pt x="22780" y="4217"/>
                    <a:pt x="22908" y="13294"/>
                  </a:cubicBezTo>
                  <a:cubicBezTo>
                    <a:pt x="25495" y="9857"/>
                    <a:pt x="31054" y="12004"/>
                    <a:pt x="30645" y="16502"/>
                  </a:cubicBezTo>
                  <a:cubicBezTo>
                    <a:pt x="34435" y="6808"/>
                    <a:pt x="49341" y="10030"/>
                    <a:pt x="50099" y="19464"/>
                  </a:cubicBezTo>
                  <a:cubicBezTo>
                    <a:pt x="53190" y="11164"/>
                    <a:pt x="63777" y="15292"/>
                    <a:pt x="63794" y="21820"/>
                  </a:cubicBezTo>
                  <a:cubicBezTo>
                    <a:pt x="66218" y="19144"/>
                    <a:pt x="70210" y="20537"/>
                    <a:pt x="70860" y="22917"/>
                  </a:cubicBezTo>
                  <a:lnTo>
                    <a:pt x="0" y="22917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0"/>
            <p:cNvSpPr/>
            <p:nvPr/>
          </p:nvSpPr>
          <p:spPr>
            <a:xfrm>
              <a:off x="238125" y="3651175"/>
              <a:ext cx="1070725" cy="319675"/>
            </a:xfrm>
            <a:custGeom>
              <a:avLst/>
              <a:gdLst/>
              <a:ahLst/>
              <a:cxnLst/>
              <a:rect l="l" t="t" r="r" b="b"/>
              <a:pathLst>
                <a:path w="42829" h="12787" extrusionOk="0">
                  <a:moveTo>
                    <a:pt x="0" y="1"/>
                  </a:moveTo>
                  <a:cubicBezTo>
                    <a:pt x="2632" y="1"/>
                    <a:pt x="5202" y="3123"/>
                    <a:pt x="5296" y="5769"/>
                  </a:cubicBezTo>
                  <a:cubicBezTo>
                    <a:pt x="6883" y="1047"/>
                    <a:pt x="13768" y="2354"/>
                    <a:pt x="13846" y="7418"/>
                  </a:cubicBezTo>
                  <a:cubicBezTo>
                    <a:pt x="15410" y="5499"/>
                    <a:pt x="18769" y="6697"/>
                    <a:pt x="18522" y="9209"/>
                  </a:cubicBezTo>
                  <a:cubicBezTo>
                    <a:pt x="20815" y="3799"/>
                    <a:pt x="29824" y="5596"/>
                    <a:pt x="30281" y="10860"/>
                  </a:cubicBezTo>
                  <a:cubicBezTo>
                    <a:pt x="32149" y="6228"/>
                    <a:pt x="38549" y="8532"/>
                    <a:pt x="38558" y="12175"/>
                  </a:cubicBezTo>
                  <a:cubicBezTo>
                    <a:pt x="40024" y="10681"/>
                    <a:pt x="42436" y="11459"/>
                    <a:pt x="42829" y="12787"/>
                  </a:cubicBezTo>
                  <a:lnTo>
                    <a:pt x="0" y="1278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accent2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>
            <a:spLocks noGrp="1"/>
          </p:cNvSpPr>
          <p:nvPr>
            <p:ph type="title"/>
          </p:nvPr>
        </p:nvSpPr>
        <p:spPr>
          <a:xfrm>
            <a:off x="720000" y="367423"/>
            <a:ext cx="7704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10" name="Google Shape;110;p21"/>
          <p:cNvSpPr txBox="1">
            <a:spLocks noGrp="1"/>
          </p:cNvSpPr>
          <p:nvPr>
            <p:ph type="subTitle" idx="1"/>
          </p:nvPr>
        </p:nvSpPr>
        <p:spPr>
          <a:xfrm>
            <a:off x="2241550" y="1348750"/>
            <a:ext cx="4661100" cy="168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1"/>
          <p:cNvSpPr/>
          <p:nvPr/>
        </p:nvSpPr>
        <p:spPr>
          <a:xfrm flipH="1">
            <a:off x="127" y="4684700"/>
            <a:ext cx="9143755" cy="458829"/>
          </a:xfrm>
          <a:custGeom>
            <a:avLst/>
            <a:gdLst/>
            <a:ahLst/>
            <a:cxnLst/>
            <a:rect l="l" t="t" r="r" b="b"/>
            <a:pathLst>
              <a:path w="181199" h="35818" extrusionOk="0">
                <a:moveTo>
                  <a:pt x="28432" y="4"/>
                </a:moveTo>
                <a:cubicBezTo>
                  <a:pt x="18687" y="55"/>
                  <a:pt x="9351" y="3693"/>
                  <a:pt x="0" y="6629"/>
                </a:cubicBezTo>
                <a:lnTo>
                  <a:pt x="0" y="35818"/>
                </a:lnTo>
                <a:lnTo>
                  <a:pt x="181199" y="35818"/>
                </a:lnTo>
                <a:lnTo>
                  <a:pt x="181199" y="13010"/>
                </a:lnTo>
                <a:cubicBezTo>
                  <a:pt x="179175" y="12546"/>
                  <a:pt x="177112" y="12215"/>
                  <a:pt x="175001" y="12112"/>
                </a:cubicBezTo>
                <a:cubicBezTo>
                  <a:pt x="159516" y="11365"/>
                  <a:pt x="141100" y="20337"/>
                  <a:pt x="123118" y="18683"/>
                </a:cubicBezTo>
                <a:cubicBezTo>
                  <a:pt x="99742" y="16532"/>
                  <a:pt x="77382" y="10072"/>
                  <a:pt x="55035" y="5108"/>
                </a:cubicBezTo>
                <a:cubicBezTo>
                  <a:pt x="47207" y="3368"/>
                  <a:pt x="38945" y="494"/>
                  <a:pt x="30652" y="56"/>
                </a:cubicBezTo>
                <a:cubicBezTo>
                  <a:pt x="29910" y="17"/>
                  <a:pt x="29170" y="1"/>
                  <a:pt x="28432" y="4"/>
                </a:cubicBezTo>
                <a:lnTo>
                  <a:pt x="28432" y="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1"/>
          <p:cNvSpPr/>
          <p:nvPr/>
        </p:nvSpPr>
        <p:spPr>
          <a:xfrm>
            <a:off x="544" y="4711783"/>
            <a:ext cx="9143755" cy="431664"/>
          </a:xfrm>
          <a:custGeom>
            <a:avLst/>
            <a:gdLst/>
            <a:ahLst/>
            <a:cxnLst/>
            <a:rect l="l" t="t" r="r" b="b"/>
            <a:pathLst>
              <a:path w="181199" h="23968" extrusionOk="0">
                <a:moveTo>
                  <a:pt x="28432" y="5"/>
                </a:moveTo>
                <a:cubicBezTo>
                  <a:pt x="18687" y="54"/>
                  <a:pt x="9351" y="3692"/>
                  <a:pt x="0" y="6630"/>
                </a:cubicBezTo>
                <a:lnTo>
                  <a:pt x="0" y="23968"/>
                </a:lnTo>
                <a:lnTo>
                  <a:pt x="181199" y="23968"/>
                </a:lnTo>
                <a:lnTo>
                  <a:pt x="181199" y="13011"/>
                </a:lnTo>
                <a:cubicBezTo>
                  <a:pt x="179175" y="12547"/>
                  <a:pt x="177112" y="12214"/>
                  <a:pt x="175001" y="12112"/>
                </a:cubicBezTo>
                <a:cubicBezTo>
                  <a:pt x="159516" y="11366"/>
                  <a:pt x="141100" y="20338"/>
                  <a:pt x="123118" y="18684"/>
                </a:cubicBezTo>
                <a:cubicBezTo>
                  <a:pt x="99742" y="16532"/>
                  <a:pt x="77382" y="10072"/>
                  <a:pt x="55035" y="5107"/>
                </a:cubicBezTo>
                <a:cubicBezTo>
                  <a:pt x="47207" y="3369"/>
                  <a:pt x="38945" y="493"/>
                  <a:pt x="30652" y="56"/>
                </a:cubicBezTo>
                <a:cubicBezTo>
                  <a:pt x="29910" y="18"/>
                  <a:pt x="29170" y="0"/>
                  <a:pt x="28432" y="5"/>
                </a:cubicBezTo>
                <a:lnTo>
                  <a:pt x="28432" y="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15" name="Google Shape;115;p22"/>
          <p:cNvSpPr txBox="1">
            <a:spLocks noGrp="1"/>
          </p:cNvSpPr>
          <p:nvPr>
            <p:ph type="title"/>
          </p:nvPr>
        </p:nvSpPr>
        <p:spPr>
          <a:xfrm>
            <a:off x="720000" y="22854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2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>
            <a:spLocks noGrp="1"/>
          </p:cNvSpPr>
          <p:nvPr>
            <p:ph type="title" hasCustomPrompt="1"/>
          </p:nvPr>
        </p:nvSpPr>
        <p:spPr>
          <a:xfrm>
            <a:off x="1889400" y="1321600"/>
            <a:ext cx="5365200" cy="164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18" name="Google Shape;118;p23"/>
          <p:cNvSpPr txBox="1">
            <a:spLocks noGrp="1"/>
          </p:cNvSpPr>
          <p:nvPr>
            <p:ph type="subTitle" idx="1"/>
          </p:nvPr>
        </p:nvSpPr>
        <p:spPr>
          <a:xfrm>
            <a:off x="1889400" y="2964200"/>
            <a:ext cx="5365200" cy="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9" name="Google Shape;119;p23"/>
          <p:cNvSpPr/>
          <p:nvPr/>
        </p:nvSpPr>
        <p:spPr>
          <a:xfrm>
            <a:off x="860" y="4684700"/>
            <a:ext cx="9143302" cy="458829"/>
          </a:xfrm>
          <a:custGeom>
            <a:avLst/>
            <a:gdLst/>
            <a:ahLst/>
            <a:cxnLst/>
            <a:rect l="l" t="t" r="r" b="b"/>
            <a:pathLst>
              <a:path w="181199" h="35818" extrusionOk="0">
                <a:moveTo>
                  <a:pt x="28432" y="4"/>
                </a:moveTo>
                <a:cubicBezTo>
                  <a:pt x="18687" y="55"/>
                  <a:pt x="9351" y="3693"/>
                  <a:pt x="0" y="6629"/>
                </a:cubicBezTo>
                <a:lnTo>
                  <a:pt x="0" y="35818"/>
                </a:lnTo>
                <a:lnTo>
                  <a:pt x="181199" y="35818"/>
                </a:lnTo>
                <a:lnTo>
                  <a:pt x="181199" y="13010"/>
                </a:lnTo>
                <a:cubicBezTo>
                  <a:pt x="179175" y="12546"/>
                  <a:pt x="177112" y="12215"/>
                  <a:pt x="175001" y="12112"/>
                </a:cubicBezTo>
                <a:cubicBezTo>
                  <a:pt x="159516" y="11365"/>
                  <a:pt x="141100" y="20337"/>
                  <a:pt x="123118" y="18683"/>
                </a:cubicBezTo>
                <a:cubicBezTo>
                  <a:pt x="99742" y="16532"/>
                  <a:pt x="77382" y="10072"/>
                  <a:pt x="55035" y="5108"/>
                </a:cubicBezTo>
                <a:cubicBezTo>
                  <a:pt x="47207" y="3368"/>
                  <a:pt x="38945" y="494"/>
                  <a:pt x="30652" y="56"/>
                </a:cubicBezTo>
                <a:cubicBezTo>
                  <a:pt x="29910" y="17"/>
                  <a:pt x="29170" y="1"/>
                  <a:pt x="28432" y="4"/>
                </a:cubicBezTo>
                <a:lnTo>
                  <a:pt x="28432" y="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3"/>
          <p:cNvSpPr/>
          <p:nvPr/>
        </p:nvSpPr>
        <p:spPr>
          <a:xfrm flipH="1">
            <a:off x="-187" y="4711784"/>
            <a:ext cx="9143302" cy="431664"/>
          </a:xfrm>
          <a:custGeom>
            <a:avLst/>
            <a:gdLst/>
            <a:ahLst/>
            <a:cxnLst/>
            <a:rect l="l" t="t" r="r" b="b"/>
            <a:pathLst>
              <a:path w="181199" h="23968" extrusionOk="0">
                <a:moveTo>
                  <a:pt x="28432" y="5"/>
                </a:moveTo>
                <a:cubicBezTo>
                  <a:pt x="18687" y="54"/>
                  <a:pt x="9351" y="3692"/>
                  <a:pt x="0" y="6630"/>
                </a:cubicBezTo>
                <a:lnTo>
                  <a:pt x="0" y="23968"/>
                </a:lnTo>
                <a:lnTo>
                  <a:pt x="181199" y="23968"/>
                </a:lnTo>
                <a:lnTo>
                  <a:pt x="181199" y="13011"/>
                </a:lnTo>
                <a:cubicBezTo>
                  <a:pt x="179175" y="12547"/>
                  <a:pt x="177112" y="12214"/>
                  <a:pt x="175001" y="12112"/>
                </a:cubicBezTo>
                <a:cubicBezTo>
                  <a:pt x="159516" y="11366"/>
                  <a:pt x="141100" y="20338"/>
                  <a:pt x="123118" y="18684"/>
                </a:cubicBezTo>
                <a:cubicBezTo>
                  <a:pt x="99742" y="16532"/>
                  <a:pt x="77382" y="10072"/>
                  <a:pt x="55035" y="5107"/>
                </a:cubicBezTo>
                <a:cubicBezTo>
                  <a:pt x="47207" y="3369"/>
                  <a:pt x="38945" y="493"/>
                  <a:pt x="30652" y="56"/>
                </a:cubicBezTo>
                <a:cubicBezTo>
                  <a:pt x="29910" y="18"/>
                  <a:pt x="29170" y="0"/>
                  <a:pt x="28432" y="5"/>
                </a:cubicBezTo>
                <a:lnTo>
                  <a:pt x="28432" y="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bg>
      <p:bgPr>
        <a:solidFill>
          <a:schemeClr val="accent2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5"/>
          <p:cNvSpPr txBox="1">
            <a:spLocks noGrp="1"/>
          </p:cNvSpPr>
          <p:nvPr>
            <p:ph type="title" hasCustomPrompt="1"/>
          </p:nvPr>
        </p:nvSpPr>
        <p:spPr>
          <a:xfrm>
            <a:off x="715100" y="1302100"/>
            <a:ext cx="643800" cy="472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7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4" name="Google Shape;124;p25"/>
          <p:cNvSpPr txBox="1">
            <a:spLocks noGrp="1"/>
          </p:cNvSpPr>
          <p:nvPr>
            <p:ph type="subTitle" idx="1"/>
          </p:nvPr>
        </p:nvSpPr>
        <p:spPr>
          <a:xfrm>
            <a:off x="1358900" y="1302100"/>
            <a:ext cx="7070100" cy="472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25" name="Google Shape;125;p25"/>
          <p:cNvSpPr txBox="1">
            <a:spLocks noGrp="1"/>
          </p:cNvSpPr>
          <p:nvPr>
            <p:ph type="title" idx="2"/>
          </p:nvPr>
        </p:nvSpPr>
        <p:spPr>
          <a:xfrm>
            <a:off x="715100" y="535000"/>
            <a:ext cx="7713900" cy="614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Fredoka SemiBold"/>
              <a:buNone/>
              <a:defRPr sz="35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Fredoka SemiBold"/>
              <a:buNone/>
              <a:defRPr sz="35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Fredoka SemiBold"/>
              <a:buNone/>
              <a:defRPr sz="35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Fredoka SemiBold"/>
              <a:buNone/>
              <a:defRPr sz="35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Fredoka SemiBold"/>
              <a:buNone/>
              <a:defRPr sz="35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Fredoka SemiBold"/>
              <a:buNone/>
              <a:defRPr sz="35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Fredoka SemiBold"/>
              <a:buNone/>
              <a:defRPr sz="35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Fredoka SemiBold"/>
              <a:buNone/>
              <a:defRPr sz="35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9pPr>
          </a:lstStyle>
          <a:p>
            <a:endParaRPr/>
          </a:p>
        </p:txBody>
      </p:sp>
      <p:sp>
        <p:nvSpPr>
          <p:cNvPr id="126" name="Google Shape;126;p25"/>
          <p:cNvSpPr txBox="1">
            <a:spLocks noGrp="1"/>
          </p:cNvSpPr>
          <p:nvPr>
            <p:ph type="title" idx="3" hasCustomPrompt="1"/>
          </p:nvPr>
        </p:nvSpPr>
        <p:spPr>
          <a:xfrm>
            <a:off x="715100" y="1774597"/>
            <a:ext cx="643800" cy="472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7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7" name="Google Shape;127;p25"/>
          <p:cNvSpPr txBox="1">
            <a:spLocks noGrp="1"/>
          </p:cNvSpPr>
          <p:nvPr>
            <p:ph type="subTitle" idx="4"/>
          </p:nvPr>
        </p:nvSpPr>
        <p:spPr>
          <a:xfrm>
            <a:off x="1358900" y="1774597"/>
            <a:ext cx="7070100" cy="472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28" name="Google Shape;128;p25"/>
          <p:cNvSpPr txBox="1">
            <a:spLocks noGrp="1"/>
          </p:cNvSpPr>
          <p:nvPr>
            <p:ph type="title" idx="5" hasCustomPrompt="1"/>
          </p:nvPr>
        </p:nvSpPr>
        <p:spPr>
          <a:xfrm>
            <a:off x="715100" y="2247095"/>
            <a:ext cx="643800" cy="472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7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9" name="Google Shape;129;p25"/>
          <p:cNvSpPr txBox="1">
            <a:spLocks noGrp="1"/>
          </p:cNvSpPr>
          <p:nvPr>
            <p:ph type="subTitle" idx="6"/>
          </p:nvPr>
        </p:nvSpPr>
        <p:spPr>
          <a:xfrm>
            <a:off x="1358900" y="2247095"/>
            <a:ext cx="7070100" cy="472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30" name="Google Shape;130;p25"/>
          <p:cNvSpPr txBox="1">
            <a:spLocks noGrp="1"/>
          </p:cNvSpPr>
          <p:nvPr>
            <p:ph type="title" idx="7" hasCustomPrompt="1"/>
          </p:nvPr>
        </p:nvSpPr>
        <p:spPr>
          <a:xfrm>
            <a:off x="715100" y="2719592"/>
            <a:ext cx="643800" cy="472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7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31" name="Google Shape;131;p25"/>
          <p:cNvSpPr txBox="1">
            <a:spLocks noGrp="1"/>
          </p:cNvSpPr>
          <p:nvPr>
            <p:ph type="subTitle" idx="8"/>
          </p:nvPr>
        </p:nvSpPr>
        <p:spPr>
          <a:xfrm>
            <a:off x="1358900" y="2719592"/>
            <a:ext cx="7070100" cy="472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32" name="Google Shape;132;p25"/>
          <p:cNvSpPr txBox="1">
            <a:spLocks noGrp="1"/>
          </p:cNvSpPr>
          <p:nvPr>
            <p:ph type="title" idx="9" hasCustomPrompt="1"/>
          </p:nvPr>
        </p:nvSpPr>
        <p:spPr>
          <a:xfrm>
            <a:off x="715100" y="3192090"/>
            <a:ext cx="643800" cy="472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7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33" name="Google Shape;133;p25"/>
          <p:cNvSpPr txBox="1">
            <a:spLocks noGrp="1"/>
          </p:cNvSpPr>
          <p:nvPr>
            <p:ph type="subTitle" idx="13"/>
          </p:nvPr>
        </p:nvSpPr>
        <p:spPr>
          <a:xfrm>
            <a:off x="1358900" y="3192090"/>
            <a:ext cx="7070100" cy="472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34" name="Google Shape;134;p25"/>
          <p:cNvSpPr txBox="1">
            <a:spLocks noGrp="1"/>
          </p:cNvSpPr>
          <p:nvPr>
            <p:ph type="title" idx="14" hasCustomPrompt="1"/>
          </p:nvPr>
        </p:nvSpPr>
        <p:spPr>
          <a:xfrm>
            <a:off x="715100" y="3664587"/>
            <a:ext cx="643800" cy="443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7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35" name="Google Shape;135;p25"/>
          <p:cNvSpPr txBox="1">
            <a:spLocks noGrp="1"/>
          </p:cNvSpPr>
          <p:nvPr>
            <p:ph type="subTitle" idx="15"/>
          </p:nvPr>
        </p:nvSpPr>
        <p:spPr>
          <a:xfrm>
            <a:off x="1358900" y="3664587"/>
            <a:ext cx="7070100" cy="443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36" name="Google Shape;136;p25"/>
          <p:cNvSpPr/>
          <p:nvPr/>
        </p:nvSpPr>
        <p:spPr>
          <a:xfrm flipH="1">
            <a:off x="127" y="4684700"/>
            <a:ext cx="9143755" cy="458829"/>
          </a:xfrm>
          <a:custGeom>
            <a:avLst/>
            <a:gdLst/>
            <a:ahLst/>
            <a:cxnLst/>
            <a:rect l="l" t="t" r="r" b="b"/>
            <a:pathLst>
              <a:path w="181199" h="35818" extrusionOk="0">
                <a:moveTo>
                  <a:pt x="28432" y="4"/>
                </a:moveTo>
                <a:cubicBezTo>
                  <a:pt x="18687" y="55"/>
                  <a:pt x="9351" y="3693"/>
                  <a:pt x="0" y="6629"/>
                </a:cubicBezTo>
                <a:lnTo>
                  <a:pt x="0" y="35818"/>
                </a:lnTo>
                <a:lnTo>
                  <a:pt x="181199" y="35818"/>
                </a:lnTo>
                <a:lnTo>
                  <a:pt x="181199" y="13010"/>
                </a:lnTo>
                <a:cubicBezTo>
                  <a:pt x="179175" y="12546"/>
                  <a:pt x="177112" y="12215"/>
                  <a:pt x="175001" y="12112"/>
                </a:cubicBezTo>
                <a:cubicBezTo>
                  <a:pt x="159516" y="11365"/>
                  <a:pt x="141100" y="20337"/>
                  <a:pt x="123118" y="18683"/>
                </a:cubicBezTo>
                <a:cubicBezTo>
                  <a:pt x="99742" y="16532"/>
                  <a:pt x="77382" y="10072"/>
                  <a:pt x="55035" y="5108"/>
                </a:cubicBezTo>
                <a:cubicBezTo>
                  <a:pt x="47207" y="3368"/>
                  <a:pt x="38945" y="494"/>
                  <a:pt x="30652" y="56"/>
                </a:cubicBezTo>
                <a:cubicBezTo>
                  <a:pt x="29910" y="17"/>
                  <a:pt x="29170" y="1"/>
                  <a:pt x="28432" y="4"/>
                </a:cubicBezTo>
                <a:lnTo>
                  <a:pt x="28432" y="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5"/>
          <p:cNvSpPr/>
          <p:nvPr/>
        </p:nvSpPr>
        <p:spPr>
          <a:xfrm>
            <a:off x="544" y="4711783"/>
            <a:ext cx="9143755" cy="431664"/>
          </a:xfrm>
          <a:custGeom>
            <a:avLst/>
            <a:gdLst/>
            <a:ahLst/>
            <a:cxnLst/>
            <a:rect l="l" t="t" r="r" b="b"/>
            <a:pathLst>
              <a:path w="181199" h="23968" extrusionOk="0">
                <a:moveTo>
                  <a:pt x="28432" y="5"/>
                </a:moveTo>
                <a:cubicBezTo>
                  <a:pt x="18687" y="54"/>
                  <a:pt x="9351" y="3692"/>
                  <a:pt x="0" y="6630"/>
                </a:cubicBezTo>
                <a:lnTo>
                  <a:pt x="0" y="23968"/>
                </a:lnTo>
                <a:lnTo>
                  <a:pt x="181199" y="23968"/>
                </a:lnTo>
                <a:lnTo>
                  <a:pt x="181199" y="13011"/>
                </a:lnTo>
                <a:cubicBezTo>
                  <a:pt x="179175" y="12547"/>
                  <a:pt x="177112" y="12214"/>
                  <a:pt x="175001" y="12112"/>
                </a:cubicBezTo>
                <a:cubicBezTo>
                  <a:pt x="159516" y="11366"/>
                  <a:pt x="141100" y="20338"/>
                  <a:pt x="123118" y="18684"/>
                </a:cubicBezTo>
                <a:cubicBezTo>
                  <a:pt x="99742" y="16532"/>
                  <a:pt x="77382" y="10072"/>
                  <a:pt x="55035" y="5107"/>
                </a:cubicBezTo>
                <a:cubicBezTo>
                  <a:pt x="47207" y="3369"/>
                  <a:pt x="38945" y="493"/>
                  <a:pt x="30652" y="56"/>
                </a:cubicBezTo>
                <a:cubicBezTo>
                  <a:pt x="29910" y="18"/>
                  <a:pt x="29170" y="0"/>
                  <a:pt x="28432" y="5"/>
                </a:cubicBezTo>
                <a:lnTo>
                  <a:pt x="28432" y="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">
    <p:bg>
      <p:bgPr>
        <a:solidFill>
          <a:schemeClr val="accent2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6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2824800" cy="1040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9pPr>
          </a:lstStyle>
          <a:p>
            <a:endParaRPr/>
          </a:p>
        </p:txBody>
      </p:sp>
      <p:sp>
        <p:nvSpPr>
          <p:cNvPr id="140" name="Google Shape;140;p26"/>
          <p:cNvSpPr txBox="1">
            <a:spLocks noGrp="1"/>
          </p:cNvSpPr>
          <p:nvPr>
            <p:ph type="body" idx="1"/>
          </p:nvPr>
        </p:nvSpPr>
        <p:spPr>
          <a:xfrm>
            <a:off x="715100" y="1727800"/>
            <a:ext cx="2824800" cy="1108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  <a:defRPr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○"/>
              <a:defRPr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■"/>
              <a:defRPr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  <a:defRPr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○"/>
              <a:defRPr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■"/>
              <a:defRPr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  <a:defRPr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○"/>
              <a:defRPr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■"/>
              <a:defRPr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9pPr>
          </a:lstStyle>
          <a:p>
            <a:endParaRPr/>
          </a:p>
        </p:txBody>
      </p:sp>
      <p:sp>
        <p:nvSpPr>
          <p:cNvPr id="141" name="Google Shape;141;p26"/>
          <p:cNvSpPr>
            <a:spLocks noGrp="1"/>
          </p:cNvSpPr>
          <p:nvPr>
            <p:ph type="pic" idx="2"/>
          </p:nvPr>
        </p:nvSpPr>
        <p:spPr>
          <a:xfrm>
            <a:off x="4572000" y="2650125"/>
            <a:ext cx="4572000" cy="2493300"/>
          </a:xfrm>
          <a:prstGeom prst="rect">
            <a:avLst/>
          </a:prstGeom>
          <a:noFill/>
          <a:ln>
            <a:noFill/>
          </a:ln>
        </p:spPr>
      </p:sp>
      <p:sp>
        <p:nvSpPr>
          <p:cNvPr id="142" name="Google Shape;142;p26"/>
          <p:cNvSpPr>
            <a:spLocks noGrp="1"/>
          </p:cNvSpPr>
          <p:nvPr>
            <p:ph type="pic" idx="3"/>
          </p:nvPr>
        </p:nvSpPr>
        <p:spPr>
          <a:xfrm>
            <a:off x="4572000" y="0"/>
            <a:ext cx="4572000" cy="24933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BLANK_1_1_1_2">
    <p:bg>
      <p:bgPr>
        <a:solidFill>
          <a:schemeClr val="accent2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7"/>
          <p:cNvSpPr txBox="1">
            <a:spLocks noGrp="1"/>
          </p:cNvSpPr>
          <p:nvPr>
            <p:ph type="subTitle" idx="1"/>
          </p:nvPr>
        </p:nvSpPr>
        <p:spPr>
          <a:xfrm>
            <a:off x="714950" y="2218025"/>
            <a:ext cx="2571000" cy="1440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7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612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9pPr>
          </a:lstStyle>
          <a:p>
            <a:endParaRPr/>
          </a:p>
        </p:txBody>
      </p:sp>
      <p:sp>
        <p:nvSpPr>
          <p:cNvPr id="146" name="Google Shape;146;p27"/>
          <p:cNvSpPr txBox="1">
            <a:spLocks noGrp="1"/>
          </p:cNvSpPr>
          <p:nvPr>
            <p:ph type="subTitle" idx="2"/>
          </p:nvPr>
        </p:nvSpPr>
        <p:spPr>
          <a:xfrm>
            <a:off x="714950" y="1846025"/>
            <a:ext cx="2571000" cy="448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47" name="Google Shape;147;p27"/>
          <p:cNvSpPr txBox="1">
            <a:spLocks noGrp="1"/>
          </p:cNvSpPr>
          <p:nvPr>
            <p:ph type="subTitle" idx="3"/>
          </p:nvPr>
        </p:nvSpPr>
        <p:spPr>
          <a:xfrm>
            <a:off x="3286355" y="2218025"/>
            <a:ext cx="2571000" cy="1440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7"/>
          <p:cNvSpPr txBox="1">
            <a:spLocks noGrp="1"/>
          </p:cNvSpPr>
          <p:nvPr>
            <p:ph type="subTitle" idx="4"/>
          </p:nvPr>
        </p:nvSpPr>
        <p:spPr>
          <a:xfrm>
            <a:off x="3286350" y="1846025"/>
            <a:ext cx="2571000" cy="448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49" name="Google Shape;149;p27"/>
          <p:cNvSpPr txBox="1">
            <a:spLocks noGrp="1"/>
          </p:cNvSpPr>
          <p:nvPr>
            <p:ph type="subTitle" idx="5"/>
          </p:nvPr>
        </p:nvSpPr>
        <p:spPr>
          <a:xfrm>
            <a:off x="5857759" y="2218025"/>
            <a:ext cx="2571000" cy="1440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7"/>
          <p:cNvSpPr txBox="1">
            <a:spLocks noGrp="1"/>
          </p:cNvSpPr>
          <p:nvPr>
            <p:ph type="subTitle" idx="6"/>
          </p:nvPr>
        </p:nvSpPr>
        <p:spPr>
          <a:xfrm>
            <a:off x="5857749" y="1846025"/>
            <a:ext cx="2571000" cy="448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51" name="Google Shape;151;p27"/>
          <p:cNvSpPr/>
          <p:nvPr/>
        </p:nvSpPr>
        <p:spPr>
          <a:xfrm flipH="1">
            <a:off x="127" y="4684700"/>
            <a:ext cx="9143755" cy="458829"/>
          </a:xfrm>
          <a:custGeom>
            <a:avLst/>
            <a:gdLst/>
            <a:ahLst/>
            <a:cxnLst/>
            <a:rect l="l" t="t" r="r" b="b"/>
            <a:pathLst>
              <a:path w="181199" h="35818" extrusionOk="0">
                <a:moveTo>
                  <a:pt x="28432" y="4"/>
                </a:moveTo>
                <a:cubicBezTo>
                  <a:pt x="18687" y="55"/>
                  <a:pt x="9351" y="3693"/>
                  <a:pt x="0" y="6629"/>
                </a:cubicBezTo>
                <a:lnTo>
                  <a:pt x="0" y="35818"/>
                </a:lnTo>
                <a:lnTo>
                  <a:pt x="181199" y="35818"/>
                </a:lnTo>
                <a:lnTo>
                  <a:pt x="181199" y="13010"/>
                </a:lnTo>
                <a:cubicBezTo>
                  <a:pt x="179175" y="12546"/>
                  <a:pt x="177112" y="12215"/>
                  <a:pt x="175001" y="12112"/>
                </a:cubicBezTo>
                <a:cubicBezTo>
                  <a:pt x="159516" y="11365"/>
                  <a:pt x="141100" y="20337"/>
                  <a:pt x="123118" y="18683"/>
                </a:cubicBezTo>
                <a:cubicBezTo>
                  <a:pt x="99742" y="16532"/>
                  <a:pt x="77382" y="10072"/>
                  <a:pt x="55035" y="5108"/>
                </a:cubicBezTo>
                <a:cubicBezTo>
                  <a:pt x="47207" y="3368"/>
                  <a:pt x="38945" y="494"/>
                  <a:pt x="30652" y="56"/>
                </a:cubicBezTo>
                <a:cubicBezTo>
                  <a:pt x="29910" y="17"/>
                  <a:pt x="29170" y="1"/>
                  <a:pt x="28432" y="4"/>
                </a:cubicBezTo>
                <a:lnTo>
                  <a:pt x="28432" y="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27"/>
          <p:cNvSpPr/>
          <p:nvPr/>
        </p:nvSpPr>
        <p:spPr>
          <a:xfrm>
            <a:off x="544" y="4711783"/>
            <a:ext cx="9143755" cy="431664"/>
          </a:xfrm>
          <a:custGeom>
            <a:avLst/>
            <a:gdLst/>
            <a:ahLst/>
            <a:cxnLst/>
            <a:rect l="l" t="t" r="r" b="b"/>
            <a:pathLst>
              <a:path w="181199" h="23968" extrusionOk="0">
                <a:moveTo>
                  <a:pt x="28432" y="5"/>
                </a:moveTo>
                <a:cubicBezTo>
                  <a:pt x="18687" y="54"/>
                  <a:pt x="9351" y="3692"/>
                  <a:pt x="0" y="6630"/>
                </a:cubicBezTo>
                <a:lnTo>
                  <a:pt x="0" y="23968"/>
                </a:lnTo>
                <a:lnTo>
                  <a:pt x="181199" y="23968"/>
                </a:lnTo>
                <a:lnTo>
                  <a:pt x="181199" y="13011"/>
                </a:lnTo>
                <a:cubicBezTo>
                  <a:pt x="179175" y="12547"/>
                  <a:pt x="177112" y="12214"/>
                  <a:pt x="175001" y="12112"/>
                </a:cubicBezTo>
                <a:cubicBezTo>
                  <a:pt x="159516" y="11366"/>
                  <a:pt x="141100" y="20338"/>
                  <a:pt x="123118" y="18684"/>
                </a:cubicBezTo>
                <a:cubicBezTo>
                  <a:pt x="99742" y="16532"/>
                  <a:pt x="77382" y="10072"/>
                  <a:pt x="55035" y="5107"/>
                </a:cubicBezTo>
                <a:cubicBezTo>
                  <a:pt x="47207" y="3369"/>
                  <a:pt x="38945" y="493"/>
                  <a:pt x="30652" y="56"/>
                </a:cubicBezTo>
                <a:cubicBezTo>
                  <a:pt x="29910" y="18"/>
                  <a:pt x="29170" y="0"/>
                  <a:pt x="28432" y="5"/>
                </a:cubicBezTo>
                <a:lnTo>
                  <a:pt x="28432" y="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BLANK_1_1_1_2_1">
    <p:bg>
      <p:bgPr>
        <a:solidFill>
          <a:schemeClr val="accent2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8"/>
          <p:cNvSpPr txBox="1">
            <a:spLocks noGrp="1"/>
          </p:cNvSpPr>
          <p:nvPr>
            <p:ph type="subTitle" idx="1"/>
          </p:nvPr>
        </p:nvSpPr>
        <p:spPr>
          <a:xfrm>
            <a:off x="1530800" y="1249575"/>
            <a:ext cx="6898200" cy="547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i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8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612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9pPr>
          </a:lstStyle>
          <a:p>
            <a:endParaRPr/>
          </a:p>
        </p:txBody>
      </p:sp>
      <p:sp>
        <p:nvSpPr>
          <p:cNvPr id="156" name="Google Shape;156;p28"/>
          <p:cNvSpPr txBox="1">
            <a:spLocks noGrp="1"/>
          </p:cNvSpPr>
          <p:nvPr>
            <p:ph type="subTitle" idx="2"/>
          </p:nvPr>
        </p:nvSpPr>
        <p:spPr>
          <a:xfrm>
            <a:off x="1530800" y="1721175"/>
            <a:ext cx="6898200" cy="448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57" name="Google Shape;157;p28"/>
          <p:cNvSpPr/>
          <p:nvPr/>
        </p:nvSpPr>
        <p:spPr>
          <a:xfrm flipH="1">
            <a:off x="127" y="4684700"/>
            <a:ext cx="9143755" cy="458829"/>
          </a:xfrm>
          <a:custGeom>
            <a:avLst/>
            <a:gdLst/>
            <a:ahLst/>
            <a:cxnLst/>
            <a:rect l="l" t="t" r="r" b="b"/>
            <a:pathLst>
              <a:path w="181199" h="35818" extrusionOk="0">
                <a:moveTo>
                  <a:pt x="28432" y="4"/>
                </a:moveTo>
                <a:cubicBezTo>
                  <a:pt x="18687" y="55"/>
                  <a:pt x="9351" y="3693"/>
                  <a:pt x="0" y="6629"/>
                </a:cubicBezTo>
                <a:lnTo>
                  <a:pt x="0" y="35818"/>
                </a:lnTo>
                <a:lnTo>
                  <a:pt x="181199" y="35818"/>
                </a:lnTo>
                <a:lnTo>
                  <a:pt x="181199" y="13010"/>
                </a:lnTo>
                <a:cubicBezTo>
                  <a:pt x="179175" y="12546"/>
                  <a:pt x="177112" y="12215"/>
                  <a:pt x="175001" y="12112"/>
                </a:cubicBezTo>
                <a:cubicBezTo>
                  <a:pt x="159516" y="11365"/>
                  <a:pt x="141100" y="20337"/>
                  <a:pt x="123118" y="18683"/>
                </a:cubicBezTo>
                <a:cubicBezTo>
                  <a:pt x="99742" y="16532"/>
                  <a:pt x="77382" y="10072"/>
                  <a:pt x="55035" y="5108"/>
                </a:cubicBezTo>
                <a:cubicBezTo>
                  <a:pt x="47207" y="3368"/>
                  <a:pt x="38945" y="494"/>
                  <a:pt x="30652" y="56"/>
                </a:cubicBezTo>
                <a:cubicBezTo>
                  <a:pt x="29910" y="17"/>
                  <a:pt x="29170" y="1"/>
                  <a:pt x="28432" y="4"/>
                </a:cubicBezTo>
                <a:lnTo>
                  <a:pt x="28432" y="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28"/>
          <p:cNvSpPr/>
          <p:nvPr/>
        </p:nvSpPr>
        <p:spPr>
          <a:xfrm>
            <a:off x="544" y="4711783"/>
            <a:ext cx="9143755" cy="431664"/>
          </a:xfrm>
          <a:custGeom>
            <a:avLst/>
            <a:gdLst/>
            <a:ahLst/>
            <a:cxnLst/>
            <a:rect l="l" t="t" r="r" b="b"/>
            <a:pathLst>
              <a:path w="181199" h="23968" extrusionOk="0">
                <a:moveTo>
                  <a:pt x="28432" y="5"/>
                </a:moveTo>
                <a:cubicBezTo>
                  <a:pt x="18687" y="54"/>
                  <a:pt x="9351" y="3692"/>
                  <a:pt x="0" y="6630"/>
                </a:cubicBezTo>
                <a:lnTo>
                  <a:pt x="0" y="23968"/>
                </a:lnTo>
                <a:lnTo>
                  <a:pt x="181199" y="23968"/>
                </a:lnTo>
                <a:lnTo>
                  <a:pt x="181199" y="13011"/>
                </a:lnTo>
                <a:cubicBezTo>
                  <a:pt x="179175" y="12547"/>
                  <a:pt x="177112" y="12214"/>
                  <a:pt x="175001" y="12112"/>
                </a:cubicBezTo>
                <a:cubicBezTo>
                  <a:pt x="159516" y="11366"/>
                  <a:pt x="141100" y="20338"/>
                  <a:pt x="123118" y="18684"/>
                </a:cubicBezTo>
                <a:cubicBezTo>
                  <a:pt x="99742" y="16532"/>
                  <a:pt x="77382" y="10072"/>
                  <a:pt x="55035" y="5107"/>
                </a:cubicBezTo>
                <a:cubicBezTo>
                  <a:pt x="47207" y="3369"/>
                  <a:pt x="38945" y="493"/>
                  <a:pt x="30652" y="56"/>
                </a:cubicBezTo>
                <a:cubicBezTo>
                  <a:pt x="29910" y="18"/>
                  <a:pt x="29170" y="0"/>
                  <a:pt x="28432" y="5"/>
                </a:cubicBezTo>
                <a:lnTo>
                  <a:pt x="28432" y="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28"/>
          <p:cNvSpPr txBox="1">
            <a:spLocks noGrp="1"/>
          </p:cNvSpPr>
          <p:nvPr>
            <p:ph type="subTitle" idx="3"/>
          </p:nvPr>
        </p:nvSpPr>
        <p:spPr>
          <a:xfrm>
            <a:off x="1530800" y="2293350"/>
            <a:ext cx="6898200" cy="547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i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28"/>
          <p:cNvSpPr txBox="1">
            <a:spLocks noGrp="1"/>
          </p:cNvSpPr>
          <p:nvPr>
            <p:ph type="subTitle" idx="4"/>
          </p:nvPr>
        </p:nvSpPr>
        <p:spPr>
          <a:xfrm>
            <a:off x="1530800" y="2764950"/>
            <a:ext cx="6898200" cy="448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1" name="Google Shape;161;p28"/>
          <p:cNvSpPr txBox="1">
            <a:spLocks noGrp="1"/>
          </p:cNvSpPr>
          <p:nvPr>
            <p:ph type="subTitle" idx="5"/>
          </p:nvPr>
        </p:nvSpPr>
        <p:spPr>
          <a:xfrm>
            <a:off x="1530800" y="3337125"/>
            <a:ext cx="6898200" cy="547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i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28"/>
          <p:cNvSpPr txBox="1">
            <a:spLocks noGrp="1"/>
          </p:cNvSpPr>
          <p:nvPr>
            <p:ph type="subTitle" idx="6"/>
          </p:nvPr>
        </p:nvSpPr>
        <p:spPr>
          <a:xfrm>
            <a:off x="1530800" y="3808725"/>
            <a:ext cx="6898200" cy="448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BLANK_1_1_1_1">
    <p:bg>
      <p:bgPr>
        <a:solidFill>
          <a:schemeClr val="accent2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9"/>
          <p:cNvSpPr txBox="1">
            <a:spLocks noGrp="1"/>
          </p:cNvSpPr>
          <p:nvPr>
            <p:ph type="subTitle" idx="1"/>
          </p:nvPr>
        </p:nvSpPr>
        <p:spPr>
          <a:xfrm>
            <a:off x="715147" y="1761425"/>
            <a:ext cx="3198900" cy="90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9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612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9pPr>
          </a:lstStyle>
          <a:p>
            <a:endParaRPr/>
          </a:p>
        </p:txBody>
      </p:sp>
      <p:sp>
        <p:nvSpPr>
          <p:cNvPr id="166" name="Google Shape;166;p29"/>
          <p:cNvSpPr txBox="1">
            <a:spLocks noGrp="1"/>
          </p:cNvSpPr>
          <p:nvPr>
            <p:ph type="subTitle" idx="2"/>
          </p:nvPr>
        </p:nvSpPr>
        <p:spPr>
          <a:xfrm>
            <a:off x="715147" y="1389425"/>
            <a:ext cx="3198900" cy="448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7" name="Google Shape;167;p29"/>
          <p:cNvSpPr txBox="1">
            <a:spLocks noGrp="1"/>
          </p:cNvSpPr>
          <p:nvPr>
            <p:ph type="subTitle" idx="3"/>
          </p:nvPr>
        </p:nvSpPr>
        <p:spPr>
          <a:xfrm>
            <a:off x="4218906" y="1761425"/>
            <a:ext cx="3198900" cy="90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29"/>
          <p:cNvSpPr txBox="1">
            <a:spLocks noGrp="1"/>
          </p:cNvSpPr>
          <p:nvPr>
            <p:ph type="subTitle" idx="4"/>
          </p:nvPr>
        </p:nvSpPr>
        <p:spPr>
          <a:xfrm>
            <a:off x="4218906" y="1389425"/>
            <a:ext cx="3198900" cy="448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9" name="Google Shape;169;p29"/>
          <p:cNvSpPr txBox="1">
            <a:spLocks noGrp="1"/>
          </p:cNvSpPr>
          <p:nvPr>
            <p:ph type="subTitle" idx="5"/>
          </p:nvPr>
        </p:nvSpPr>
        <p:spPr>
          <a:xfrm>
            <a:off x="715104" y="3195125"/>
            <a:ext cx="3198900" cy="90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29"/>
          <p:cNvSpPr txBox="1">
            <a:spLocks noGrp="1"/>
          </p:cNvSpPr>
          <p:nvPr>
            <p:ph type="subTitle" idx="6"/>
          </p:nvPr>
        </p:nvSpPr>
        <p:spPr>
          <a:xfrm>
            <a:off x="715094" y="2823125"/>
            <a:ext cx="3198900" cy="448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71" name="Google Shape;171;p29"/>
          <p:cNvSpPr txBox="1">
            <a:spLocks noGrp="1"/>
          </p:cNvSpPr>
          <p:nvPr>
            <p:ph type="subTitle" idx="7"/>
          </p:nvPr>
        </p:nvSpPr>
        <p:spPr>
          <a:xfrm>
            <a:off x="4218863" y="3195125"/>
            <a:ext cx="3198900" cy="90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29"/>
          <p:cNvSpPr txBox="1">
            <a:spLocks noGrp="1"/>
          </p:cNvSpPr>
          <p:nvPr>
            <p:ph type="subTitle" idx="8"/>
          </p:nvPr>
        </p:nvSpPr>
        <p:spPr>
          <a:xfrm>
            <a:off x="4218853" y="2823125"/>
            <a:ext cx="3198900" cy="448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73" name="Google Shape;173;p29"/>
          <p:cNvSpPr/>
          <p:nvPr/>
        </p:nvSpPr>
        <p:spPr>
          <a:xfrm>
            <a:off x="860" y="4684700"/>
            <a:ext cx="9143302" cy="458829"/>
          </a:xfrm>
          <a:custGeom>
            <a:avLst/>
            <a:gdLst/>
            <a:ahLst/>
            <a:cxnLst/>
            <a:rect l="l" t="t" r="r" b="b"/>
            <a:pathLst>
              <a:path w="181199" h="35818" extrusionOk="0">
                <a:moveTo>
                  <a:pt x="28432" y="4"/>
                </a:moveTo>
                <a:cubicBezTo>
                  <a:pt x="18687" y="55"/>
                  <a:pt x="9351" y="3693"/>
                  <a:pt x="0" y="6629"/>
                </a:cubicBezTo>
                <a:lnTo>
                  <a:pt x="0" y="35818"/>
                </a:lnTo>
                <a:lnTo>
                  <a:pt x="181199" y="35818"/>
                </a:lnTo>
                <a:lnTo>
                  <a:pt x="181199" y="13010"/>
                </a:lnTo>
                <a:cubicBezTo>
                  <a:pt x="179175" y="12546"/>
                  <a:pt x="177112" y="12215"/>
                  <a:pt x="175001" y="12112"/>
                </a:cubicBezTo>
                <a:cubicBezTo>
                  <a:pt x="159516" y="11365"/>
                  <a:pt x="141100" y="20337"/>
                  <a:pt x="123118" y="18683"/>
                </a:cubicBezTo>
                <a:cubicBezTo>
                  <a:pt x="99742" y="16532"/>
                  <a:pt x="77382" y="10072"/>
                  <a:pt x="55035" y="5108"/>
                </a:cubicBezTo>
                <a:cubicBezTo>
                  <a:pt x="47207" y="3368"/>
                  <a:pt x="38945" y="494"/>
                  <a:pt x="30652" y="56"/>
                </a:cubicBezTo>
                <a:cubicBezTo>
                  <a:pt x="29910" y="17"/>
                  <a:pt x="29170" y="1"/>
                  <a:pt x="28432" y="4"/>
                </a:cubicBezTo>
                <a:lnTo>
                  <a:pt x="28432" y="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29"/>
          <p:cNvSpPr/>
          <p:nvPr/>
        </p:nvSpPr>
        <p:spPr>
          <a:xfrm flipH="1">
            <a:off x="-187" y="4711784"/>
            <a:ext cx="9143302" cy="431664"/>
          </a:xfrm>
          <a:custGeom>
            <a:avLst/>
            <a:gdLst/>
            <a:ahLst/>
            <a:cxnLst/>
            <a:rect l="l" t="t" r="r" b="b"/>
            <a:pathLst>
              <a:path w="181199" h="23968" extrusionOk="0">
                <a:moveTo>
                  <a:pt x="28432" y="5"/>
                </a:moveTo>
                <a:cubicBezTo>
                  <a:pt x="18687" y="54"/>
                  <a:pt x="9351" y="3692"/>
                  <a:pt x="0" y="6630"/>
                </a:cubicBezTo>
                <a:lnTo>
                  <a:pt x="0" y="23968"/>
                </a:lnTo>
                <a:lnTo>
                  <a:pt x="181199" y="23968"/>
                </a:lnTo>
                <a:lnTo>
                  <a:pt x="181199" y="13011"/>
                </a:lnTo>
                <a:cubicBezTo>
                  <a:pt x="179175" y="12547"/>
                  <a:pt x="177112" y="12214"/>
                  <a:pt x="175001" y="12112"/>
                </a:cubicBezTo>
                <a:cubicBezTo>
                  <a:pt x="159516" y="11366"/>
                  <a:pt x="141100" y="20338"/>
                  <a:pt x="123118" y="18684"/>
                </a:cubicBezTo>
                <a:cubicBezTo>
                  <a:pt x="99742" y="16532"/>
                  <a:pt x="77382" y="10072"/>
                  <a:pt x="55035" y="5107"/>
                </a:cubicBezTo>
                <a:cubicBezTo>
                  <a:pt x="47207" y="3369"/>
                  <a:pt x="38945" y="493"/>
                  <a:pt x="30652" y="56"/>
                </a:cubicBezTo>
                <a:cubicBezTo>
                  <a:pt x="29910" y="18"/>
                  <a:pt x="29170" y="0"/>
                  <a:pt x="28432" y="5"/>
                </a:cubicBezTo>
                <a:lnTo>
                  <a:pt x="28432" y="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BLANK_1_1_1_1_1">
    <p:bg>
      <p:bgPr>
        <a:solidFill>
          <a:schemeClr val="accent2"/>
        </a:soli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0"/>
          <p:cNvSpPr txBox="1">
            <a:spLocks noGrp="1"/>
          </p:cNvSpPr>
          <p:nvPr>
            <p:ph type="subTitle" idx="1"/>
          </p:nvPr>
        </p:nvSpPr>
        <p:spPr>
          <a:xfrm>
            <a:off x="715150" y="1616925"/>
            <a:ext cx="2571300" cy="1095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30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612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9pPr>
          </a:lstStyle>
          <a:p>
            <a:endParaRPr/>
          </a:p>
        </p:txBody>
      </p:sp>
      <p:sp>
        <p:nvSpPr>
          <p:cNvPr id="178" name="Google Shape;178;p30"/>
          <p:cNvSpPr txBox="1">
            <a:spLocks noGrp="1"/>
          </p:cNvSpPr>
          <p:nvPr>
            <p:ph type="subTitle" idx="2"/>
          </p:nvPr>
        </p:nvSpPr>
        <p:spPr>
          <a:xfrm>
            <a:off x="715150" y="1249575"/>
            <a:ext cx="2571300" cy="443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79" name="Google Shape;179;p30"/>
          <p:cNvSpPr txBox="1">
            <a:spLocks noGrp="1"/>
          </p:cNvSpPr>
          <p:nvPr>
            <p:ph type="subTitle" idx="3"/>
          </p:nvPr>
        </p:nvSpPr>
        <p:spPr>
          <a:xfrm>
            <a:off x="3286404" y="1616925"/>
            <a:ext cx="2571300" cy="1095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30"/>
          <p:cNvSpPr txBox="1">
            <a:spLocks noGrp="1"/>
          </p:cNvSpPr>
          <p:nvPr>
            <p:ph type="subTitle" idx="4"/>
          </p:nvPr>
        </p:nvSpPr>
        <p:spPr>
          <a:xfrm>
            <a:off x="3286406" y="1249575"/>
            <a:ext cx="2571300" cy="443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81" name="Google Shape;181;p30"/>
          <p:cNvSpPr txBox="1">
            <a:spLocks noGrp="1"/>
          </p:cNvSpPr>
          <p:nvPr>
            <p:ph type="subTitle" idx="5"/>
          </p:nvPr>
        </p:nvSpPr>
        <p:spPr>
          <a:xfrm>
            <a:off x="715100" y="3161025"/>
            <a:ext cx="2571300" cy="1095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30"/>
          <p:cNvSpPr txBox="1">
            <a:spLocks noGrp="1"/>
          </p:cNvSpPr>
          <p:nvPr>
            <p:ph type="subTitle" idx="6"/>
          </p:nvPr>
        </p:nvSpPr>
        <p:spPr>
          <a:xfrm>
            <a:off x="715100" y="2789025"/>
            <a:ext cx="2571300" cy="448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83" name="Google Shape;183;p30"/>
          <p:cNvSpPr txBox="1">
            <a:spLocks noGrp="1"/>
          </p:cNvSpPr>
          <p:nvPr>
            <p:ph type="subTitle" idx="7"/>
          </p:nvPr>
        </p:nvSpPr>
        <p:spPr>
          <a:xfrm>
            <a:off x="3286358" y="3161025"/>
            <a:ext cx="2571300" cy="1095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30"/>
          <p:cNvSpPr txBox="1">
            <a:spLocks noGrp="1"/>
          </p:cNvSpPr>
          <p:nvPr>
            <p:ph type="subTitle" idx="8"/>
          </p:nvPr>
        </p:nvSpPr>
        <p:spPr>
          <a:xfrm>
            <a:off x="3286358" y="2789025"/>
            <a:ext cx="2571300" cy="448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85" name="Google Shape;185;p30"/>
          <p:cNvSpPr txBox="1">
            <a:spLocks noGrp="1"/>
          </p:cNvSpPr>
          <p:nvPr>
            <p:ph type="subTitle" idx="9"/>
          </p:nvPr>
        </p:nvSpPr>
        <p:spPr>
          <a:xfrm>
            <a:off x="5857746" y="1616925"/>
            <a:ext cx="2571300" cy="1095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30"/>
          <p:cNvSpPr txBox="1">
            <a:spLocks noGrp="1"/>
          </p:cNvSpPr>
          <p:nvPr>
            <p:ph type="subTitle" idx="13"/>
          </p:nvPr>
        </p:nvSpPr>
        <p:spPr>
          <a:xfrm>
            <a:off x="5857751" y="1249575"/>
            <a:ext cx="2571300" cy="443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87" name="Google Shape;187;p30"/>
          <p:cNvSpPr txBox="1">
            <a:spLocks noGrp="1"/>
          </p:cNvSpPr>
          <p:nvPr>
            <p:ph type="subTitle" idx="14"/>
          </p:nvPr>
        </p:nvSpPr>
        <p:spPr>
          <a:xfrm>
            <a:off x="5857703" y="3161025"/>
            <a:ext cx="2571300" cy="1095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30"/>
          <p:cNvSpPr txBox="1">
            <a:spLocks noGrp="1"/>
          </p:cNvSpPr>
          <p:nvPr>
            <p:ph type="subTitle" idx="15"/>
          </p:nvPr>
        </p:nvSpPr>
        <p:spPr>
          <a:xfrm>
            <a:off x="5857705" y="2789025"/>
            <a:ext cx="2571300" cy="448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700"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89" name="Google Shape;189;p30"/>
          <p:cNvSpPr/>
          <p:nvPr/>
        </p:nvSpPr>
        <p:spPr>
          <a:xfrm flipH="1">
            <a:off x="127" y="4684700"/>
            <a:ext cx="9143755" cy="458829"/>
          </a:xfrm>
          <a:custGeom>
            <a:avLst/>
            <a:gdLst/>
            <a:ahLst/>
            <a:cxnLst/>
            <a:rect l="l" t="t" r="r" b="b"/>
            <a:pathLst>
              <a:path w="181199" h="35818" extrusionOk="0">
                <a:moveTo>
                  <a:pt x="28432" y="4"/>
                </a:moveTo>
                <a:cubicBezTo>
                  <a:pt x="18687" y="55"/>
                  <a:pt x="9351" y="3693"/>
                  <a:pt x="0" y="6629"/>
                </a:cubicBezTo>
                <a:lnTo>
                  <a:pt x="0" y="35818"/>
                </a:lnTo>
                <a:lnTo>
                  <a:pt x="181199" y="35818"/>
                </a:lnTo>
                <a:lnTo>
                  <a:pt x="181199" y="13010"/>
                </a:lnTo>
                <a:cubicBezTo>
                  <a:pt x="179175" y="12546"/>
                  <a:pt x="177112" y="12215"/>
                  <a:pt x="175001" y="12112"/>
                </a:cubicBezTo>
                <a:cubicBezTo>
                  <a:pt x="159516" y="11365"/>
                  <a:pt x="141100" y="20337"/>
                  <a:pt x="123118" y="18683"/>
                </a:cubicBezTo>
                <a:cubicBezTo>
                  <a:pt x="99742" y="16532"/>
                  <a:pt x="77382" y="10072"/>
                  <a:pt x="55035" y="5108"/>
                </a:cubicBezTo>
                <a:cubicBezTo>
                  <a:pt x="47207" y="3368"/>
                  <a:pt x="38945" y="494"/>
                  <a:pt x="30652" y="56"/>
                </a:cubicBezTo>
                <a:cubicBezTo>
                  <a:pt x="29910" y="17"/>
                  <a:pt x="29170" y="1"/>
                  <a:pt x="28432" y="4"/>
                </a:cubicBezTo>
                <a:lnTo>
                  <a:pt x="28432" y="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30"/>
          <p:cNvSpPr/>
          <p:nvPr/>
        </p:nvSpPr>
        <p:spPr>
          <a:xfrm>
            <a:off x="544" y="4711783"/>
            <a:ext cx="9143755" cy="431664"/>
          </a:xfrm>
          <a:custGeom>
            <a:avLst/>
            <a:gdLst/>
            <a:ahLst/>
            <a:cxnLst/>
            <a:rect l="l" t="t" r="r" b="b"/>
            <a:pathLst>
              <a:path w="181199" h="23968" extrusionOk="0">
                <a:moveTo>
                  <a:pt x="28432" y="5"/>
                </a:moveTo>
                <a:cubicBezTo>
                  <a:pt x="18687" y="54"/>
                  <a:pt x="9351" y="3692"/>
                  <a:pt x="0" y="6630"/>
                </a:cubicBezTo>
                <a:lnTo>
                  <a:pt x="0" y="23968"/>
                </a:lnTo>
                <a:lnTo>
                  <a:pt x="181199" y="23968"/>
                </a:lnTo>
                <a:lnTo>
                  <a:pt x="181199" y="13011"/>
                </a:lnTo>
                <a:cubicBezTo>
                  <a:pt x="179175" y="12547"/>
                  <a:pt x="177112" y="12214"/>
                  <a:pt x="175001" y="12112"/>
                </a:cubicBezTo>
                <a:cubicBezTo>
                  <a:pt x="159516" y="11366"/>
                  <a:pt x="141100" y="20338"/>
                  <a:pt x="123118" y="18684"/>
                </a:cubicBezTo>
                <a:cubicBezTo>
                  <a:pt x="99742" y="16532"/>
                  <a:pt x="77382" y="10072"/>
                  <a:pt x="55035" y="5107"/>
                </a:cubicBezTo>
                <a:cubicBezTo>
                  <a:pt x="47207" y="3369"/>
                  <a:pt x="38945" y="493"/>
                  <a:pt x="30652" y="56"/>
                </a:cubicBezTo>
                <a:cubicBezTo>
                  <a:pt x="29910" y="18"/>
                  <a:pt x="29170" y="0"/>
                  <a:pt x="28432" y="5"/>
                </a:cubicBezTo>
                <a:lnTo>
                  <a:pt x="28432" y="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1">
    <p:bg>
      <p:bgPr>
        <a:solidFill>
          <a:schemeClr val="accent2"/>
        </a:solidFill>
        <a:effectLst/>
      </p:bgPr>
    </p:bg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1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612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9pPr>
          </a:lstStyle>
          <a:p>
            <a:endParaRPr/>
          </a:p>
        </p:txBody>
      </p:sp>
      <p:sp>
        <p:nvSpPr>
          <p:cNvPr id="193" name="Google Shape;193;p31"/>
          <p:cNvSpPr/>
          <p:nvPr/>
        </p:nvSpPr>
        <p:spPr>
          <a:xfrm flipH="1">
            <a:off x="127" y="4684700"/>
            <a:ext cx="9143755" cy="458829"/>
          </a:xfrm>
          <a:custGeom>
            <a:avLst/>
            <a:gdLst/>
            <a:ahLst/>
            <a:cxnLst/>
            <a:rect l="l" t="t" r="r" b="b"/>
            <a:pathLst>
              <a:path w="181199" h="35818" extrusionOk="0">
                <a:moveTo>
                  <a:pt x="28432" y="4"/>
                </a:moveTo>
                <a:cubicBezTo>
                  <a:pt x="18687" y="55"/>
                  <a:pt x="9351" y="3693"/>
                  <a:pt x="0" y="6629"/>
                </a:cubicBezTo>
                <a:lnTo>
                  <a:pt x="0" y="35818"/>
                </a:lnTo>
                <a:lnTo>
                  <a:pt x="181199" y="35818"/>
                </a:lnTo>
                <a:lnTo>
                  <a:pt x="181199" y="13010"/>
                </a:lnTo>
                <a:cubicBezTo>
                  <a:pt x="179175" y="12546"/>
                  <a:pt x="177112" y="12215"/>
                  <a:pt x="175001" y="12112"/>
                </a:cubicBezTo>
                <a:cubicBezTo>
                  <a:pt x="159516" y="11365"/>
                  <a:pt x="141100" y="20337"/>
                  <a:pt x="123118" y="18683"/>
                </a:cubicBezTo>
                <a:cubicBezTo>
                  <a:pt x="99742" y="16532"/>
                  <a:pt x="77382" y="10072"/>
                  <a:pt x="55035" y="5108"/>
                </a:cubicBezTo>
                <a:cubicBezTo>
                  <a:pt x="47207" y="3368"/>
                  <a:pt x="38945" y="494"/>
                  <a:pt x="30652" y="56"/>
                </a:cubicBezTo>
                <a:cubicBezTo>
                  <a:pt x="29910" y="17"/>
                  <a:pt x="29170" y="1"/>
                  <a:pt x="28432" y="4"/>
                </a:cubicBezTo>
                <a:lnTo>
                  <a:pt x="28432" y="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31"/>
          <p:cNvSpPr/>
          <p:nvPr/>
        </p:nvSpPr>
        <p:spPr>
          <a:xfrm>
            <a:off x="544" y="4711783"/>
            <a:ext cx="9143755" cy="431664"/>
          </a:xfrm>
          <a:custGeom>
            <a:avLst/>
            <a:gdLst/>
            <a:ahLst/>
            <a:cxnLst/>
            <a:rect l="l" t="t" r="r" b="b"/>
            <a:pathLst>
              <a:path w="181199" h="23968" extrusionOk="0">
                <a:moveTo>
                  <a:pt x="28432" y="5"/>
                </a:moveTo>
                <a:cubicBezTo>
                  <a:pt x="18687" y="54"/>
                  <a:pt x="9351" y="3692"/>
                  <a:pt x="0" y="6630"/>
                </a:cubicBezTo>
                <a:lnTo>
                  <a:pt x="0" y="23968"/>
                </a:lnTo>
                <a:lnTo>
                  <a:pt x="181199" y="23968"/>
                </a:lnTo>
                <a:lnTo>
                  <a:pt x="181199" y="13011"/>
                </a:lnTo>
                <a:cubicBezTo>
                  <a:pt x="179175" y="12547"/>
                  <a:pt x="177112" y="12214"/>
                  <a:pt x="175001" y="12112"/>
                </a:cubicBezTo>
                <a:cubicBezTo>
                  <a:pt x="159516" y="11366"/>
                  <a:pt x="141100" y="20338"/>
                  <a:pt x="123118" y="18684"/>
                </a:cubicBezTo>
                <a:cubicBezTo>
                  <a:pt x="99742" y="16532"/>
                  <a:pt x="77382" y="10072"/>
                  <a:pt x="55035" y="5107"/>
                </a:cubicBezTo>
                <a:cubicBezTo>
                  <a:pt x="47207" y="3369"/>
                  <a:pt x="38945" y="493"/>
                  <a:pt x="30652" y="56"/>
                </a:cubicBezTo>
                <a:cubicBezTo>
                  <a:pt x="29910" y="18"/>
                  <a:pt x="29170" y="0"/>
                  <a:pt x="28432" y="5"/>
                </a:cubicBezTo>
                <a:lnTo>
                  <a:pt x="28432" y="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1_1">
    <p:bg>
      <p:bgPr>
        <a:solidFill>
          <a:schemeClr val="accent2"/>
        </a:solidFill>
        <a:effectLst/>
      </p:bgPr>
    </p:bg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2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612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9pPr>
          </a:lstStyle>
          <a:p>
            <a:endParaRPr/>
          </a:p>
        </p:txBody>
      </p:sp>
      <p:sp>
        <p:nvSpPr>
          <p:cNvPr id="197" name="Google Shape;197;p32"/>
          <p:cNvSpPr/>
          <p:nvPr/>
        </p:nvSpPr>
        <p:spPr>
          <a:xfrm flipH="1">
            <a:off x="127" y="4684700"/>
            <a:ext cx="9143755" cy="458829"/>
          </a:xfrm>
          <a:custGeom>
            <a:avLst/>
            <a:gdLst/>
            <a:ahLst/>
            <a:cxnLst/>
            <a:rect l="l" t="t" r="r" b="b"/>
            <a:pathLst>
              <a:path w="181199" h="35818" extrusionOk="0">
                <a:moveTo>
                  <a:pt x="28432" y="4"/>
                </a:moveTo>
                <a:cubicBezTo>
                  <a:pt x="18687" y="55"/>
                  <a:pt x="9351" y="3693"/>
                  <a:pt x="0" y="6629"/>
                </a:cubicBezTo>
                <a:lnTo>
                  <a:pt x="0" y="35818"/>
                </a:lnTo>
                <a:lnTo>
                  <a:pt x="181199" y="35818"/>
                </a:lnTo>
                <a:lnTo>
                  <a:pt x="181199" y="13010"/>
                </a:lnTo>
                <a:cubicBezTo>
                  <a:pt x="179175" y="12546"/>
                  <a:pt x="177112" y="12215"/>
                  <a:pt x="175001" y="12112"/>
                </a:cubicBezTo>
                <a:cubicBezTo>
                  <a:pt x="159516" y="11365"/>
                  <a:pt x="141100" y="20337"/>
                  <a:pt x="123118" y="18683"/>
                </a:cubicBezTo>
                <a:cubicBezTo>
                  <a:pt x="99742" y="16532"/>
                  <a:pt x="77382" y="10072"/>
                  <a:pt x="55035" y="5108"/>
                </a:cubicBezTo>
                <a:cubicBezTo>
                  <a:pt x="47207" y="3368"/>
                  <a:pt x="38945" y="494"/>
                  <a:pt x="30652" y="56"/>
                </a:cubicBezTo>
                <a:cubicBezTo>
                  <a:pt x="29910" y="17"/>
                  <a:pt x="29170" y="1"/>
                  <a:pt x="28432" y="4"/>
                </a:cubicBezTo>
                <a:lnTo>
                  <a:pt x="28432" y="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32"/>
          <p:cNvSpPr/>
          <p:nvPr/>
        </p:nvSpPr>
        <p:spPr>
          <a:xfrm>
            <a:off x="544" y="4711783"/>
            <a:ext cx="9143755" cy="431664"/>
          </a:xfrm>
          <a:custGeom>
            <a:avLst/>
            <a:gdLst/>
            <a:ahLst/>
            <a:cxnLst/>
            <a:rect l="l" t="t" r="r" b="b"/>
            <a:pathLst>
              <a:path w="181199" h="23968" extrusionOk="0">
                <a:moveTo>
                  <a:pt x="28432" y="5"/>
                </a:moveTo>
                <a:cubicBezTo>
                  <a:pt x="18687" y="54"/>
                  <a:pt x="9351" y="3692"/>
                  <a:pt x="0" y="6630"/>
                </a:cubicBezTo>
                <a:lnTo>
                  <a:pt x="0" y="23968"/>
                </a:lnTo>
                <a:lnTo>
                  <a:pt x="181199" y="23968"/>
                </a:lnTo>
                <a:lnTo>
                  <a:pt x="181199" y="13011"/>
                </a:lnTo>
                <a:cubicBezTo>
                  <a:pt x="179175" y="12547"/>
                  <a:pt x="177112" y="12214"/>
                  <a:pt x="175001" y="12112"/>
                </a:cubicBezTo>
                <a:cubicBezTo>
                  <a:pt x="159516" y="11366"/>
                  <a:pt x="141100" y="20338"/>
                  <a:pt x="123118" y="18684"/>
                </a:cubicBezTo>
                <a:cubicBezTo>
                  <a:pt x="99742" y="16532"/>
                  <a:pt x="77382" y="10072"/>
                  <a:pt x="55035" y="5107"/>
                </a:cubicBezTo>
                <a:cubicBezTo>
                  <a:pt x="47207" y="3369"/>
                  <a:pt x="38945" y="493"/>
                  <a:pt x="30652" y="56"/>
                </a:cubicBezTo>
                <a:cubicBezTo>
                  <a:pt x="29910" y="18"/>
                  <a:pt x="29170" y="0"/>
                  <a:pt x="28432" y="5"/>
                </a:cubicBezTo>
                <a:lnTo>
                  <a:pt x="28432" y="5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BLANK_1_1_1_1_1_1_2">
    <p:bg>
      <p:bgPr>
        <a:solidFill>
          <a:schemeClr val="accent2"/>
        </a:solidFill>
        <a:effectLst/>
      </p:bgPr>
    </p:bg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3"/>
          <p:cNvSpPr txBox="1">
            <a:spLocks noGrp="1"/>
          </p:cNvSpPr>
          <p:nvPr>
            <p:ph type="ctrTitle"/>
          </p:nvPr>
        </p:nvSpPr>
        <p:spPr>
          <a:xfrm>
            <a:off x="4935900" y="595125"/>
            <a:ext cx="3129000" cy="98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01" name="Google Shape;201;p33"/>
          <p:cNvSpPr txBox="1">
            <a:spLocks noGrp="1"/>
          </p:cNvSpPr>
          <p:nvPr>
            <p:ph type="subTitle" idx="1"/>
          </p:nvPr>
        </p:nvSpPr>
        <p:spPr>
          <a:xfrm>
            <a:off x="4935900" y="1500825"/>
            <a:ext cx="3129000" cy="11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02" name="Google Shape;202;p33"/>
          <p:cNvSpPr/>
          <p:nvPr/>
        </p:nvSpPr>
        <p:spPr>
          <a:xfrm>
            <a:off x="860" y="4684700"/>
            <a:ext cx="9143302" cy="458829"/>
          </a:xfrm>
          <a:custGeom>
            <a:avLst/>
            <a:gdLst/>
            <a:ahLst/>
            <a:cxnLst/>
            <a:rect l="l" t="t" r="r" b="b"/>
            <a:pathLst>
              <a:path w="181199" h="35818" extrusionOk="0">
                <a:moveTo>
                  <a:pt x="28432" y="4"/>
                </a:moveTo>
                <a:cubicBezTo>
                  <a:pt x="18687" y="55"/>
                  <a:pt x="9351" y="3693"/>
                  <a:pt x="0" y="6629"/>
                </a:cubicBezTo>
                <a:lnTo>
                  <a:pt x="0" y="35818"/>
                </a:lnTo>
                <a:lnTo>
                  <a:pt x="181199" y="35818"/>
                </a:lnTo>
                <a:lnTo>
                  <a:pt x="181199" y="13010"/>
                </a:lnTo>
                <a:cubicBezTo>
                  <a:pt x="179175" y="12546"/>
                  <a:pt x="177112" y="12215"/>
                  <a:pt x="175001" y="12112"/>
                </a:cubicBezTo>
                <a:cubicBezTo>
                  <a:pt x="159516" y="11365"/>
                  <a:pt x="141100" y="20337"/>
                  <a:pt x="123118" y="18683"/>
                </a:cubicBezTo>
                <a:cubicBezTo>
                  <a:pt x="99742" y="16532"/>
                  <a:pt x="77382" y="10072"/>
                  <a:pt x="55035" y="5108"/>
                </a:cubicBezTo>
                <a:cubicBezTo>
                  <a:pt x="47207" y="3368"/>
                  <a:pt x="38945" y="494"/>
                  <a:pt x="30652" y="56"/>
                </a:cubicBezTo>
                <a:cubicBezTo>
                  <a:pt x="29910" y="17"/>
                  <a:pt x="29170" y="1"/>
                  <a:pt x="28432" y="4"/>
                </a:cubicBezTo>
                <a:lnTo>
                  <a:pt x="28432" y="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33"/>
          <p:cNvSpPr/>
          <p:nvPr/>
        </p:nvSpPr>
        <p:spPr>
          <a:xfrm flipH="1">
            <a:off x="-187" y="4711784"/>
            <a:ext cx="9143302" cy="431664"/>
          </a:xfrm>
          <a:custGeom>
            <a:avLst/>
            <a:gdLst/>
            <a:ahLst/>
            <a:cxnLst/>
            <a:rect l="l" t="t" r="r" b="b"/>
            <a:pathLst>
              <a:path w="181199" h="23968" extrusionOk="0">
                <a:moveTo>
                  <a:pt x="28432" y="5"/>
                </a:moveTo>
                <a:cubicBezTo>
                  <a:pt x="18687" y="54"/>
                  <a:pt x="9351" y="3692"/>
                  <a:pt x="0" y="6630"/>
                </a:cubicBezTo>
                <a:lnTo>
                  <a:pt x="0" y="23968"/>
                </a:lnTo>
                <a:lnTo>
                  <a:pt x="181199" y="23968"/>
                </a:lnTo>
                <a:lnTo>
                  <a:pt x="181199" y="13011"/>
                </a:lnTo>
                <a:cubicBezTo>
                  <a:pt x="179175" y="12547"/>
                  <a:pt x="177112" y="12214"/>
                  <a:pt x="175001" y="12112"/>
                </a:cubicBezTo>
                <a:cubicBezTo>
                  <a:pt x="159516" y="11366"/>
                  <a:pt x="141100" y="20338"/>
                  <a:pt x="123118" y="18684"/>
                </a:cubicBezTo>
                <a:cubicBezTo>
                  <a:pt x="99742" y="16532"/>
                  <a:pt x="77382" y="10072"/>
                  <a:pt x="55035" y="5107"/>
                </a:cubicBezTo>
                <a:cubicBezTo>
                  <a:pt x="47207" y="3369"/>
                  <a:pt x="38945" y="493"/>
                  <a:pt x="30652" y="56"/>
                </a:cubicBezTo>
                <a:cubicBezTo>
                  <a:pt x="29910" y="18"/>
                  <a:pt x="29170" y="0"/>
                  <a:pt x="28432" y="5"/>
                </a:cubicBezTo>
                <a:lnTo>
                  <a:pt x="28432" y="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33"/>
          <p:cNvSpPr txBox="1"/>
          <p:nvPr/>
        </p:nvSpPr>
        <p:spPr>
          <a:xfrm>
            <a:off x="4935900" y="3437025"/>
            <a:ext cx="3129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CREDITS: This presentation template was created by </a:t>
            </a:r>
            <a:r>
              <a:rPr lang="en" sz="1000" b="1">
                <a:solidFill>
                  <a:schemeClr val="accent1"/>
                </a:solidFill>
                <a:uFill>
                  <a:noFill/>
                </a:uFill>
                <a:latin typeface="Golos Text"/>
                <a:ea typeface="Golos Text"/>
                <a:cs typeface="Golos Text"/>
                <a:sym typeface="Golos Tex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, and includes icons by </a:t>
            </a:r>
            <a:r>
              <a:rPr lang="en" sz="1000" b="1">
                <a:solidFill>
                  <a:schemeClr val="accent1"/>
                </a:solidFill>
                <a:uFill>
                  <a:noFill/>
                </a:uFill>
                <a:latin typeface="Golos Text"/>
                <a:ea typeface="Golos Text"/>
                <a:cs typeface="Golos Text"/>
                <a:sym typeface="Golos Tex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000" b="1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 </a:t>
            </a:r>
            <a:r>
              <a:rPr lang="en" sz="10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and infographics &amp; images by </a:t>
            </a:r>
            <a:r>
              <a:rPr lang="en" sz="1000" b="1">
                <a:solidFill>
                  <a:schemeClr val="accent1"/>
                </a:solidFill>
                <a:uFill>
                  <a:noFill/>
                </a:uFill>
                <a:latin typeface="Golos Text"/>
                <a:ea typeface="Golos Text"/>
                <a:cs typeface="Golos Text"/>
                <a:sym typeface="Golos Tex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000" b="1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bg>
      <p:bgPr>
        <a:solidFill>
          <a:schemeClr val="accent2"/>
        </a:solidFill>
        <a:effectLst/>
      </p:bgPr>
    </p:bg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4"/>
          <p:cNvSpPr/>
          <p:nvPr/>
        </p:nvSpPr>
        <p:spPr>
          <a:xfrm flipH="1">
            <a:off x="127" y="4684700"/>
            <a:ext cx="9143755" cy="458829"/>
          </a:xfrm>
          <a:custGeom>
            <a:avLst/>
            <a:gdLst/>
            <a:ahLst/>
            <a:cxnLst/>
            <a:rect l="l" t="t" r="r" b="b"/>
            <a:pathLst>
              <a:path w="181199" h="35818" extrusionOk="0">
                <a:moveTo>
                  <a:pt x="28432" y="4"/>
                </a:moveTo>
                <a:cubicBezTo>
                  <a:pt x="18687" y="55"/>
                  <a:pt x="9351" y="3693"/>
                  <a:pt x="0" y="6629"/>
                </a:cubicBezTo>
                <a:lnTo>
                  <a:pt x="0" y="35818"/>
                </a:lnTo>
                <a:lnTo>
                  <a:pt x="181199" y="35818"/>
                </a:lnTo>
                <a:lnTo>
                  <a:pt x="181199" y="13010"/>
                </a:lnTo>
                <a:cubicBezTo>
                  <a:pt x="179175" y="12546"/>
                  <a:pt x="177112" y="12215"/>
                  <a:pt x="175001" y="12112"/>
                </a:cubicBezTo>
                <a:cubicBezTo>
                  <a:pt x="159516" y="11365"/>
                  <a:pt x="141100" y="20337"/>
                  <a:pt x="123118" y="18683"/>
                </a:cubicBezTo>
                <a:cubicBezTo>
                  <a:pt x="99742" y="16532"/>
                  <a:pt x="77382" y="10072"/>
                  <a:pt x="55035" y="5108"/>
                </a:cubicBezTo>
                <a:cubicBezTo>
                  <a:pt x="47207" y="3368"/>
                  <a:pt x="38945" y="494"/>
                  <a:pt x="30652" y="56"/>
                </a:cubicBezTo>
                <a:cubicBezTo>
                  <a:pt x="29910" y="17"/>
                  <a:pt x="29170" y="1"/>
                  <a:pt x="28432" y="4"/>
                </a:cubicBezTo>
                <a:lnTo>
                  <a:pt x="28432" y="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34"/>
          <p:cNvSpPr/>
          <p:nvPr/>
        </p:nvSpPr>
        <p:spPr>
          <a:xfrm>
            <a:off x="544" y="4711783"/>
            <a:ext cx="9143755" cy="431664"/>
          </a:xfrm>
          <a:custGeom>
            <a:avLst/>
            <a:gdLst/>
            <a:ahLst/>
            <a:cxnLst/>
            <a:rect l="l" t="t" r="r" b="b"/>
            <a:pathLst>
              <a:path w="181199" h="23968" extrusionOk="0">
                <a:moveTo>
                  <a:pt x="28432" y="5"/>
                </a:moveTo>
                <a:cubicBezTo>
                  <a:pt x="18687" y="54"/>
                  <a:pt x="9351" y="3692"/>
                  <a:pt x="0" y="6630"/>
                </a:cubicBezTo>
                <a:lnTo>
                  <a:pt x="0" y="23968"/>
                </a:lnTo>
                <a:lnTo>
                  <a:pt x="181199" y="23968"/>
                </a:lnTo>
                <a:lnTo>
                  <a:pt x="181199" y="13011"/>
                </a:lnTo>
                <a:cubicBezTo>
                  <a:pt x="179175" y="12547"/>
                  <a:pt x="177112" y="12214"/>
                  <a:pt x="175001" y="12112"/>
                </a:cubicBezTo>
                <a:cubicBezTo>
                  <a:pt x="159516" y="11366"/>
                  <a:pt x="141100" y="20338"/>
                  <a:pt x="123118" y="18684"/>
                </a:cubicBezTo>
                <a:cubicBezTo>
                  <a:pt x="99742" y="16532"/>
                  <a:pt x="77382" y="10072"/>
                  <a:pt x="55035" y="5107"/>
                </a:cubicBezTo>
                <a:cubicBezTo>
                  <a:pt x="47207" y="3369"/>
                  <a:pt x="38945" y="493"/>
                  <a:pt x="30652" y="56"/>
                </a:cubicBezTo>
                <a:cubicBezTo>
                  <a:pt x="29910" y="18"/>
                  <a:pt x="29170" y="0"/>
                  <a:pt x="28432" y="5"/>
                </a:cubicBezTo>
                <a:lnTo>
                  <a:pt x="28432" y="5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8" name="Google Shape;208;p34"/>
          <p:cNvGrpSpPr/>
          <p:nvPr/>
        </p:nvGrpSpPr>
        <p:grpSpPr>
          <a:xfrm>
            <a:off x="6" y="2956368"/>
            <a:ext cx="2163763" cy="952169"/>
            <a:chOff x="238125" y="3074100"/>
            <a:chExt cx="2037825" cy="896750"/>
          </a:xfrm>
        </p:grpSpPr>
        <p:sp>
          <p:nvSpPr>
            <p:cNvPr id="209" name="Google Shape;209;p34"/>
            <p:cNvSpPr/>
            <p:nvPr/>
          </p:nvSpPr>
          <p:spPr>
            <a:xfrm>
              <a:off x="238125" y="3074100"/>
              <a:ext cx="2037825" cy="896750"/>
            </a:xfrm>
            <a:custGeom>
              <a:avLst/>
              <a:gdLst/>
              <a:ahLst/>
              <a:cxnLst/>
              <a:rect l="l" t="t" r="r" b="b"/>
              <a:pathLst>
                <a:path w="81513" h="35870" extrusionOk="0">
                  <a:moveTo>
                    <a:pt x="1924" y="29"/>
                  </a:moveTo>
                  <a:cubicBezTo>
                    <a:pt x="5868" y="0"/>
                    <a:pt x="9648" y="2955"/>
                    <a:pt x="10616" y="9710"/>
                  </a:cubicBezTo>
                  <a:cubicBezTo>
                    <a:pt x="14692" y="547"/>
                    <a:pt x="25310" y="4328"/>
                    <a:pt x="23906" y="13356"/>
                  </a:cubicBezTo>
                  <a:cubicBezTo>
                    <a:pt x="27389" y="7316"/>
                    <a:pt x="34334" y="11591"/>
                    <a:pt x="32505" y="17502"/>
                  </a:cubicBezTo>
                  <a:cubicBezTo>
                    <a:pt x="39428" y="8685"/>
                    <a:pt x="53718" y="13135"/>
                    <a:pt x="53959" y="25437"/>
                  </a:cubicBezTo>
                  <a:cubicBezTo>
                    <a:pt x="58465" y="17375"/>
                    <a:pt x="70888" y="22030"/>
                    <a:pt x="69814" y="31788"/>
                  </a:cubicBezTo>
                  <a:cubicBezTo>
                    <a:pt x="71764" y="25927"/>
                    <a:pt x="81512" y="26706"/>
                    <a:pt x="81512" y="35870"/>
                  </a:cubicBezTo>
                  <a:lnTo>
                    <a:pt x="0" y="35870"/>
                  </a:lnTo>
                  <a:lnTo>
                    <a:pt x="0" y="276"/>
                  </a:lnTo>
                  <a:cubicBezTo>
                    <a:pt x="639" y="119"/>
                    <a:pt x="1282" y="34"/>
                    <a:pt x="1924" y="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4"/>
            <p:cNvSpPr/>
            <p:nvPr/>
          </p:nvSpPr>
          <p:spPr>
            <a:xfrm>
              <a:off x="238125" y="3397925"/>
              <a:ext cx="1771500" cy="572925"/>
            </a:xfrm>
            <a:custGeom>
              <a:avLst/>
              <a:gdLst/>
              <a:ahLst/>
              <a:cxnLst/>
              <a:rect l="l" t="t" r="r" b="b"/>
              <a:pathLst>
                <a:path w="70860" h="22917" extrusionOk="0">
                  <a:moveTo>
                    <a:pt x="0" y="1"/>
                  </a:moveTo>
                  <a:cubicBezTo>
                    <a:pt x="4354" y="1"/>
                    <a:pt x="8606" y="5596"/>
                    <a:pt x="8761" y="10339"/>
                  </a:cubicBezTo>
                  <a:cubicBezTo>
                    <a:pt x="11388" y="1875"/>
                    <a:pt x="22780" y="4217"/>
                    <a:pt x="22908" y="13294"/>
                  </a:cubicBezTo>
                  <a:cubicBezTo>
                    <a:pt x="25495" y="9857"/>
                    <a:pt x="31054" y="12004"/>
                    <a:pt x="30645" y="16502"/>
                  </a:cubicBezTo>
                  <a:cubicBezTo>
                    <a:pt x="34435" y="6808"/>
                    <a:pt x="49341" y="10030"/>
                    <a:pt x="50099" y="19464"/>
                  </a:cubicBezTo>
                  <a:cubicBezTo>
                    <a:pt x="53190" y="11164"/>
                    <a:pt x="63777" y="15292"/>
                    <a:pt x="63794" y="21820"/>
                  </a:cubicBezTo>
                  <a:cubicBezTo>
                    <a:pt x="66218" y="19144"/>
                    <a:pt x="70210" y="20537"/>
                    <a:pt x="70860" y="22917"/>
                  </a:cubicBezTo>
                  <a:lnTo>
                    <a:pt x="0" y="22917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4"/>
            <p:cNvSpPr/>
            <p:nvPr/>
          </p:nvSpPr>
          <p:spPr>
            <a:xfrm>
              <a:off x="238125" y="3651175"/>
              <a:ext cx="1070725" cy="319675"/>
            </a:xfrm>
            <a:custGeom>
              <a:avLst/>
              <a:gdLst/>
              <a:ahLst/>
              <a:cxnLst/>
              <a:rect l="l" t="t" r="r" b="b"/>
              <a:pathLst>
                <a:path w="42829" h="12787" extrusionOk="0">
                  <a:moveTo>
                    <a:pt x="0" y="1"/>
                  </a:moveTo>
                  <a:cubicBezTo>
                    <a:pt x="2632" y="1"/>
                    <a:pt x="5202" y="3123"/>
                    <a:pt x="5296" y="5769"/>
                  </a:cubicBezTo>
                  <a:cubicBezTo>
                    <a:pt x="6883" y="1047"/>
                    <a:pt x="13768" y="2354"/>
                    <a:pt x="13846" y="7418"/>
                  </a:cubicBezTo>
                  <a:cubicBezTo>
                    <a:pt x="15410" y="5499"/>
                    <a:pt x="18769" y="6697"/>
                    <a:pt x="18522" y="9209"/>
                  </a:cubicBezTo>
                  <a:cubicBezTo>
                    <a:pt x="20815" y="3799"/>
                    <a:pt x="29824" y="5596"/>
                    <a:pt x="30281" y="10860"/>
                  </a:cubicBezTo>
                  <a:cubicBezTo>
                    <a:pt x="32149" y="6228"/>
                    <a:pt x="38549" y="8532"/>
                    <a:pt x="38558" y="12175"/>
                  </a:cubicBezTo>
                  <a:cubicBezTo>
                    <a:pt x="40024" y="10681"/>
                    <a:pt x="42436" y="11459"/>
                    <a:pt x="42829" y="12787"/>
                  </a:cubicBezTo>
                  <a:lnTo>
                    <a:pt x="0" y="1278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2" name="Google Shape;212;p34"/>
          <p:cNvGrpSpPr/>
          <p:nvPr/>
        </p:nvGrpSpPr>
        <p:grpSpPr>
          <a:xfrm flipH="1">
            <a:off x="7585756" y="371642"/>
            <a:ext cx="1558121" cy="685655"/>
            <a:chOff x="238125" y="3074100"/>
            <a:chExt cx="2037825" cy="896750"/>
          </a:xfrm>
        </p:grpSpPr>
        <p:sp>
          <p:nvSpPr>
            <p:cNvPr id="213" name="Google Shape;213;p34"/>
            <p:cNvSpPr/>
            <p:nvPr/>
          </p:nvSpPr>
          <p:spPr>
            <a:xfrm>
              <a:off x="238125" y="3074100"/>
              <a:ext cx="2037825" cy="896750"/>
            </a:xfrm>
            <a:custGeom>
              <a:avLst/>
              <a:gdLst/>
              <a:ahLst/>
              <a:cxnLst/>
              <a:rect l="l" t="t" r="r" b="b"/>
              <a:pathLst>
                <a:path w="81513" h="35870" extrusionOk="0">
                  <a:moveTo>
                    <a:pt x="1924" y="29"/>
                  </a:moveTo>
                  <a:cubicBezTo>
                    <a:pt x="5868" y="0"/>
                    <a:pt x="9648" y="2955"/>
                    <a:pt x="10616" y="9710"/>
                  </a:cubicBezTo>
                  <a:cubicBezTo>
                    <a:pt x="14692" y="547"/>
                    <a:pt x="25310" y="4328"/>
                    <a:pt x="23906" y="13356"/>
                  </a:cubicBezTo>
                  <a:cubicBezTo>
                    <a:pt x="27389" y="7316"/>
                    <a:pt x="34334" y="11591"/>
                    <a:pt x="32505" y="17502"/>
                  </a:cubicBezTo>
                  <a:cubicBezTo>
                    <a:pt x="39428" y="8685"/>
                    <a:pt x="53718" y="13135"/>
                    <a:pt x="53959" y="25437"/>
                  </a:cubicBezTo>
                  <a:cubicBezTo>
                    <a:pt x="58465" y="17375"/>
                    <a:pt x="70888" y="22030"/>
                    <a:pt x="69814" y="31788"/>
                  </a:cubicBezTo>
                  <a:cubicBezTo>
                    <a:pt x="71764" y="25927"/>
                    <a:pt x="81512" y="26706"/>
                    <a:pt x="81512" y="35870"/>
                  </a:cubicBezTo>
                  <a:lnTo>
                    <a:pt x="0" y="35870"/>
                  </a:lnTo>
                  <a:lnTo>
                    <a:pt x="0" y="276"/>
                  </a:lnTo>
                  <a:cubicBezTo>
                    <a:pt x="639" y="119"/>
                    <a:pt x="1282" y="34"/>
                    <a:pt x="1924" y="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4"/>
            <p:cNvSpPr/>
            <p:nvPr/>
          </p:nvSpPr>
          <p:spPr>
            <a:xfrm>
              <a:off x="238125" y="3397925"/>
              <a:ext cx="1771500" cy="572925"/>
            </a:xfrm>
            <a:custGeom>
              <a:avLst/>
              <a:gdLst/>
              <a:ahLst/>
              <a:cxnLst/>
              <a:rect l="l" t="t" r="r" b="b"/>
              <a:pathLst>
                <a:path w="70860" h="22917" extrusionOk="0">
                  <a:moveTo>
                    <a:pt x="0" y="1"/>
                  </a:moveTo>
                  <a:cubicBezTo>
                    <a:pt x="4354" y="1"/>
                    <a:pt x="8606" y="5596"/>
                    <a:pt x="8761" y="10339"/>
                  </a:cubicBezTo>
                  <a:cubicBezTo>
                    <a:pt x="11388" y="1875"/>
                    <a:pt x="22780" y="4217"/>
                    <a:pt x="22908" y="13294"/>
                  </a:cubicBezTo>
                  <a:cubicBezTo>
                    <a:pt x="25495" y="9857"/>
                    <a:pt x="31054" y="12004"/>
                    <a:pt x="30645" y="16502"/>
                  </a:cubicBezTo>
                  <a:cubicBezTo>
                    <a:pt x="34435" y="6808"/>
                    <a:pt x="49341" y="10030"/>
                    <a:pt x="50099" y="19464"/>
                  </a:cubicBezTo>
                  <a:cubicBezTo>
                    <a:pt x="53190" y="11164"/>
                    <a:pt x="63777" y="15292"/>
                    <a:pt x="63794" y="21820"/>
                  </a:cubicBezTo>
                  <a:cubicBezTo>
                    <a:pt x="66218" y="19144"/>
                    <a:pt x="70210" y="20537"/>
                    <a:pt x="70860" y="22917"/>
                  </a:cubicBezTo>
                  <a:lnTo>
                    <a:pt x="0" y="22917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4"/>
            <p:cNvSpPr/>
            <p:nvPr/>
          </p:nvSpPr>
          <p:spPr>
            <a:xfrm>
              <a:off x="238125" y="3651175"/>
              <a:ext cx="1070725" cy="319675"/>
            </a:xfrm>
            <a:custGeom>
              <a:avLst/>
              <a:gdLst/>
              <a:ahLst/>
              <a:cxnLst/>
              <a:rect l="l" t="t" r="r" b="b"/>
              <a:pathLst>
                <a:path w="42829" h="12787" extrusionOk="0">
                  <a:moveTo>
                    <a:pt x="0" y="1"/>
                  </a:moveTo>
                  <a:cubicBezTo>
                    <a:pt x="2632" y="1"/>
                    <a:pt x="5202" y="3123"/>
                    <a:pt x="5296" y="5769"/>
                  </a:cubicBezTo>
                  <a:cubicBezTo>
                    <a:pt x="6883" y="1047"/>
                    <a:pt x="13768" y="2354"/>
                    <a:pt x="13846" y="7418"/>
                  </a:cubicBezTo>
                  <a:cubicBezTo>
                    <a:pt x="15410" y="5499"/>
                    <a:pt x="18769" y="6697"/>
                    <a:pt x="18522" y="9209"/>
                  </a:cubicBezTo>
                  <a:cubicBezTo>
                    <a:pt x="20815" y="3799"/>
                    <a:pt x="29824" y="5596"/>
                    <a:pt x="30281" y="10860"/>
                  </a:cubicBezTo>
                  <a:cubicBezTo>
                    <a:pt x="32149" y="6228"/>
                    <a:pt x="38549" y="8532"/>
                    <a:pt x="38558" y="12175"/>
                  </a:cubicBezTo>
                  <a:cubicBezTo>
                    <a:pt x="40024" y="10681"/>
                    <a:pt x="42436" y="11459"/>
                    <a:pt x="42829" y="12787"/>
                  </a:cubicBezTo>
                  <a:lnTo>
                    <a:pt x="0" y="1278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bg>
      <p:bgPr>
        <a:solidFill>
          <a:schemeClr val="accent2"/>
        </a:solid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5"/>
          <p:cNvSpPr/>
          <p:nvPr/>
        </p:nvSpPr>
        <p:spPr>
          <a:xfrm flipH="1">
            <a:off x="127" y="4684700"/>
            <a:ext cx="9143755" cy="458829"/>
          </a:xfrm>
          <a:custGeom>
            <a:avLst/>
            <a:gdLst/>
            <a:ahLst/>
            <a:cxnLst/>
            <a:rect l="l" t="t" r="r" b="b"/>
            <a:pathLst>
              <a:path w="181199" h="35818" extrusionOk="0">
                <a:moveTo>
                  <a:pt x="28432" y="4"/>
                </a:moveTo>
                <a:cubicBezTo>
                  <a:pt x="18687" y="55"/>
                  <a:pt x="9351" y="3693"/>
                  <a:pt x="0" y="6629"/>
                </a:cubicBezTo>
                <a:lnTo>
                  <a:pt x="0" y="35818"/>
                </a:lnTo>
                <a:lnTo>
                  <a:pt x="181199" y="35818"/>
                </a:lnTo>
                <a:lnTo>
                  <a:pt x="181199" y="13010"/>
                </a:lnTo>
                <a:cubicBezTo>
                  <a:pt x="179175" y="12546"/>
                  <a:pt x="177112" y="12215"/>
                  <a:pt x="175001" y="12112"/>
                </a:cubicBezTo>
                <a:cubicBezTo>
                  <a:pt x="159516" y="11365"/>
                  <a:pt x="141100" y="20337"/>
                  <a:pt x="123118" y="18683"/>
                </a:cubicBezTo>
                <a:cubicBezTo>
                  <a:pt x="99742" y="16532"/>
                  <a:pt x="77382" y="10072"/>
                  <a:pt x="55035" y="5108"/>
                </a:cubicBezTo>
                <a:cubicBezTo>
                  <a:pt x="47207" y="3368"/>
                  <a:pt x="38945" y="494"/>
                  <a:pt x="30652" y="56"/>
                </a:cubicBezTo>
                <a:cubicBezTo>
                  <a:pt x="29910" y="17"/>
                  <a:pt x="29170" y="1"/>
                  <a:pt x="28432" y="4"/>
                </a:cubicBezTo>
                <a:lnTo>
                  <a:pt x="28432" y="4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35"/>
          <p:cNvSpPr/>
          <p:nvPr/>
        </p:nvSpPr>
        <p:spPr>
          <a:xfrm>
            <a:off x="544" y="4711783"/>
            <a:ext cx="9143755" cy="431664"/>
          </a:xfrm>
          <a:custGeom>
            <a:avLst/>
            <a:gdLst/>
            <a:ahLst/>
            <a:cxnLst/>
            <a:rect l="l" t="t" r="r" b="b"/>
            <a:pathLst>
              <a:path w="181199" h="23968" extrusionOk="0">
                <a:moveTo>
                  <a:pt x="28432" y="5"/>
                </a:moveTo>
                <a:cubicBezTo>
                  <a:pt x="18687" y="54"/>
                  <a:pt x="9351" y="3692"/>
                  <a:pt x="0" y="6630"/>
                </a:cubicBezTo>
                <a:lnTo>
                  <a:pt x="0" y="23968"/>
                </a:lnTo>
                <a:lnTo>
                  <a:pt x="181199" y="23968"/>
                </a:lnTo>
                <a:lnTo>
                  <a:pt x="181199" y="13011"/>
                </a:lnTo>
                <a:cubicBezTo>
                  <a:pt x="179175" y="12547"/>
                  <a:pt x="177112" y="12214"/>
                  <a:pt x="175001" y="12112"/>
                </a:cubicBezTo>
                <a:cubicBezTo>
                  <a:pt x="159516" y="11366"/>
                  <a:pt x="141100" y="20338"/>
                  <a:pt x="123118" y="18684"/>
                </a:cubicBezTo>
                <a:cubicBezTo>
                  <a:pt x="99742" y="16532"/>
                  <a:pt x="77382" y="10072"/>
                  <a:pt x="55035" y="5107"/>
                </a:cubicBezTo>
                <a:cubicBezTo>
                  <a:pt x="47207" y="3369"/>
                  <a:pt x="38945" y="493"/>
                  <a:pt x="30652" y="56"/>
                </a:cubicBezTo>
                <a:cubicBezTo>
                  <a:pt x="29910" y="18"/>
                  <a:pt x="29170" y="0"/>
                  <a:pt x="28432" y="5"/>
                </a:cubicBezTo>
                <a:lnTo>
                  <a:pt x="28432" y="5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9" name="Google Shape;219;p35"/>
          <p:cNvGrpSpPr/>
          <p:nvPr/>
        </p:nvGrpSpPr>
        <p:grpSpPr>
          <a:xfrm>
            <a:off x="516729" y="376168"/>
            <a:ext cx="780870" cy="685625"/>
            <a:chOff x="4306946" y="3693291"/>
            <a:chExt cx="881045" cy="773581"/>
          </a:xfrm>
        </p:grpSpPr>
        <p:grpSp>
          <p:nvGrpSpPr>
            <p:cNvPr id="220" name="Google Shape;220;p35"/>
            <p:cNvGrpSpPr/>
            <p:nvPr/>
          </p:nvGrpSpPr>
          <p:grpSpPr>
            <a:xfrm flipH="1">
              <a:off x="4747471" y="3693291"/>
              <a:ext cx="440520" cy="358419"/>
              <a:chOff x="2724750" y="3708600"/>
              <a:chExt cx="2248700" cy="1829600"/>
            </a:xfrm>
          </p:grpSpPr>
          <p:sp>
            <p:nvSpPr>
              <p:cNvPr id="221" name="Google Shape;221;p35"/>
              <p:cNvSpPr/>
              <p:nvPr/>
            </p:nvSpPr>
            <p:spPr>
              <a:xfrm>
                <a:off x="2724750" y="3708600"/>
                <a:ext cx="2248700" cy="1767850"/>
              </a:xfrm>
              <a:custGeom>
                <a:avLst/>
                <a:gdLst/>
                <a:ahLst/>
                <a:cxnLst/>
                <a:rect l="l" t="t" r="r" b="b"/>
                <a:pathLst>
                  <a:path w="89948" h="70714" extrusionOk="0">
                    <a:moveTo>
                      <a:pt x="247" y="0"/>
                    </a:moveTo>
                    <a:cubicBezTo>
                      <a:pt x="163" y="0"/>
                      <a:pt x="80" y="1"/>
                      <a:pt x="0" y="3"/>
                    </a:cubicBezTo>
                    <a:cubicBezTo>
                      <a:pt x="2121" y="9200"/>
                      <a:pt x="22614" y="42482"/>
                      <a:pt x="42823" y="58209"/>
                    </a:cubicBezTo>
                    <a:cubicBezTo>
                      <a:pt x="54330" y="67166"/>
                      <a:pt x="64201" y="70714"/>
                      <a:pt x="71654" y="70714"/>
                    </a:cubicBezTo>
                    <a:cubicBezTo>
                      <a:pt x="77288" y="70714"/>
                      <a:pt x="81540" y="68686"/>
                      <a:pt x="84071" y="65434"/>
                    </a:cubicBezTo>
                    <a:cubicBezTo>
                      <a:pt x="89948" y="57883"/>
                      <a:pt x="87145" y="42951"/>
                      <a:pt x="66937" y="27223"/>
                    </a:cubicBezTo>
                    <a:cubicBezTo>
                      <a:pt x="46903" y="11630"/>
                      <a:pt x="10069" y="0"/>
                      <a:pt x="2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35"/>
              <p:cNvSpPr/>
              <p:nvPr/>
            </p:nvSpPr>
            <p:spPr>
              <a:xfrm>
                <a:off x="2724750" y="3708650"/>
                <a:ext cx="2078825" cy="1829550"/>
              </a:xfrm>
              <a:custGeom>
                <a:avLst/>
                <a:gdLst/>
                <a:ahLst/>
                <a:cxnLst/>
                <a:rect l="l" t="t" r="r" b="b"/>
                <a:pathLst>
                  <a:path w="83153" h="73182" extrusionOk="0">
                    <a:moveTo>
                      <a:pt x="0" y="1"/>
                    </a:moveTo>
                    <a:cubicBezTo>
                      <a:pt x="150" y="654"/>
                      <a:pt x="418" y="1452"/>
                      <a:pt x="746" y="2332"/>
                    </a:cubicBezTo>
                    <a:lnTo>
                      <a:pt x="83153" y="66469"/>
                    </a:lnTo>
                    <a:cubicBezTo>
                      <a:pt x="76718" y="73034"/>
                      <a:pt x="62059" y="73181"/>
                      <a:pt x="42821" y="58209"/>
                    </a:cubicBezTo>
                    <a:cubicBezTo>
                      <a:pt x="22614" y="42480"/>
                      <a:pt x="2121" y="9198"/>
                      <a:pt x="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35"/>
              <p:cNvSpPr/>
              <p:nvPr/>
            </p:nvSpPr>
            <p:spPr>
              <a:xfrm>
                <a:off x="2724750" y="3708600"/>
                <a:ext cx="2121225" cy="1661800"/>
              </a:xfrm>
              <a:custGeom>
                <a:avLst/>
                <a:gdLst/>
                <a:ahLst/>
                <a:cxnLst/>
                <a:rect l="l" t="t" r="r" b="b"/>
                <a:pathLst>
                  <a:path w="84849" h="66472" extrusionOk="0">
                    <a:moveTo>
                      <a:pt x="198" y="1"/>
                    </a:moveTo>
                    <a:cubicBezTo>
                      <a:pt x="131" y="1"/>
                      <a:pt x="64" y="2"/>
                      <a:pt x="0" y="3"/>
                    </a:cubicBezTo>
                    <a:cubicBezTo>
                      <a:pt x="150" y="656"/>
                      <a:pt x="418" y="1454"/>
                      <a:pt x="746" y="2334"/>
                    </a:cubicBezTo>
                    <a:lnTo>
                      <a:pt x="83153" y="66471"/>
                    </a:lnTo>
                    <a:cubicBezTo>
                      <a:pt x="83476" y="66140"/>
                      <a:pt x="83786" y="65798"/>
                      <a:pt x="84069" y="65434"/>
                    </a:cubicBezTo>
                    <a:cubicBezTo>
                      <a:pt x="84352" y="65072"/>
                      <a:pt x="84606" y="64688"/>
                      <a:pt x="84849" y="64292"/>
                    </a:cubicBezTo>
                    <a:lnTo>
                      <a:pt x="2438" y="153"/>
                    </a:lnTo>
                    <a:cubicBezTo>
                      <a:pt x="1598" y="59"/>
                      <a:pt x="830" y="1"/>
                      <a:pt x="198" y="1"/>
                    </a:cubicBez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35"/>
              <p:cNvSpPr/>
              <p:nvPr/>
            </p:nvSpPr>
            <p:spPr>
              <a:xfrm>
                <a:off x="3148725" y="3795075"/>
                <a:ext cx="1449550" cy="1328075"/>
              </a:xfrm>
              <a:custGeom>
                <a:avLst/>
                <a:gdLst/>
                <a:ahLst/>
                <a:cxnLst/>
                <a:rect l="l" t="t" r="r" b="b"/>
                <a:pathLst>
                  <a:path w="57982" h="53123" extrusionOk="0">
                    <a:moveTo>
                      <a:pt x="1" y="1"/>
                    </a:moveTo>
                    <a:lnTo>
                      <a:pt x="1104" y="8854"/>
                    </a:lnTo>
                    <a:lnTo>
                      <a:pt x="4183" y="11252"/>
                    </a:lnTo>
                    <a:lnTo>
                      <a:pt x="4183" y="11252"/>
                    </a:lnTo>
                    <a:lnTo>
                      <a:pt x="2890" y="876"/>
                    </a:lnTo>
                    <a:cubicBezTo>
                      <a:pt x="1899" y="563"/>
                      <a:pt x="951" y="284"/>
                      <a:pt x="1" y="1"/>
                    </a:cubicBezTo>
                    <a:close/>
                    <a:moveTo>
                      <a:pt x="16930" y="5910"/>
                    </a:moveTo>
                    <a:lnTo>
                      <a:pt x="19037" y="22811"/>
                    </a:lnTo>
                    <a:lnTo>
                      <a:pt x="22118" y="25209"/>
                    </a:lnTo>
                    <a:lnTo>
                      <a:pt x="19863" y="7123"/>
                    </a:lnTo>
                    <a:cubicBezTo>
                      <a:pt x="18883" y="6713"/>
                      <a:pt x="17904" y="6301"/>
                      <a:pt x="16930" y="5910"/>
                    </a:cubicBezTo>
                    <a:close/>
                    <a:moveTo>
                      <a:pt x="34104" y="13775"/>
                    </a:moveTo>
                    <a:lnTo>
                      <a:pt x="36971" y="36769"/>
                    </a:lnTo>
                    <a:lnTo>
                      <a:pt x="40050" y="39167"/>
                    </a:lnTo>
                    <a:lnTo>
                      <a:pt x="40050" y="39167"/>
                    </a:lnTo>
                    <a:lnTo>
                      <a:pt x="37086" y="15384"/>
                    </a:lnTo>
                    <a:cubicBezTo>
                      <a:pt x="36105" y="14838"/>
                      <a:pt x="35109" y="14304"/>
                      <a:pt x="34104" y="13775"/>
                    </a:cubicBezTo>
                    <a:close/>
                    <a:moveTo>
                      <a:pt x="51715" y="25149"/>
                    </a:moveTo>
                    <a:lnTo>
                      <a:pt x="54903" y="50727"/>
                    </a:lnTo>
                    <a:lnTo>
                      <a:pt x="57982" y="53122"/>
                    </a:lnTo>
                    <a:lnTo>
                      <a:pt x="54828" y="27823"/>
                    </a:lnTo>
                    <a:cubicBezTo>
                      <a:pt x="53843" y="26936"/>
                      <a:pt x="52810" y="26044"/>
                      <a:pt x="51715" y="25149"/>
                    </a:cubicBez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35"/>
              <p:cNvSpPr/>
              <p:nvPr/>
            </p:nvSpPr>
            <p:spPr>
              <a:xfrm>
                <a:off x="2912600" y="4070900"/>
                <a:ext cx="1643325" cy="1185575"/>
              </a:xfrm>
              <a:custGeom>
                <a:avLst/>
                <a:gdLst/>
                <a:ahLst/>
                <a:cxnLst/>
                <a:rect l="l" t="t" r="r" b="b"/>
                <a:pathLst>
                  <a:path w="65733" h="47423" extrusionOk="0">
                    <a:moveTo>
                      <a:pt x="8853" y="0"/>
                    </a:moveTo>
                    <a:lnTo>
                      <a:pt x="0" y="1104"/>
                    </a:lnTo>
                    <a:cubicBezTo>
                      <a:pt x="508" y="1955"/>
                      <a:pt x="1011" y="2804"/>
                      <a:pt x="1559" y="3690"/>
                    </a:cubicBezTo>
                    <a:lnTo>
                      <a:pt x="11932" y="2396"/>
                    </a:lnTo>
                    <a:lnTo>
                      <a:pt x="8853" y="0"/>
                    </a:lnTo>
                    <a:close/>
                    <a:moveTo>
                      <a:pt x="26785" y="13956"/>
                    </a:moveTo>
                    <a:lnTo>
                      <a:pt x="9886" y="16064"/>
                    </a:lnTo>
                    <a:cubicBezTo>
                      <a:pt x="10503" y="16914"/>
                      <a:pt x="11144" y="17761"/>
                      <a:pt x="11781" y="18610"/>
                    </a:cubicBezTo>
                    <a:lnTo>
                      <a:pt x="29866" y="16356"/>
                    </a:lnTo>
                    <a:lnTo>
                      <a:pt x="26785" y="13956"/>
                    </a:lnTo>
                    <a:close/>
                    <a:moveTo>
                      <a:pt x="44720" y="27915"/>
                    </a:moveTo>
                    <a:lnTo>
                      <a:pt x="21725" y="30780"/>
                    </a:lnTo>
                    <a:cubicBezTo>
                      <a:pt x="22485" y="31625"/>
                      <a:pt x="23248" y="32460"/>
                      <a:pt x="24018" y="33277"/>
                    </a:cubicBezTo>
                    <a:lnTo>
                      <a:pt x="47799" y="30311"/>
                    </a:lnTo>
                    <a:lnTo>
                      <a:pt x="44720" y="27915"/>
                    </a:lnTo>
                    <a:close/>
                    <a:moveTo>
                      <a:pt x="62652" y="41871"/>
                    </a:moveTo>
                    <a:lnTo>
                      <a:pt x="37076" y="45059"/>
                    </a:lnTo>
                    <a:cubicBezTo>
                      <a:pt x="38212" y="45902"/>
                      <a:pt x="39330" y="46685"/>
                      <a:pt x="40432" y="47423"/>
                    </a:cubicBezTo>
                    <a:lnTo>
                      <a:pt x="65733" y="44269"/>
                    </a:lnTo>
                    <a:lnTo>
                      <a:pt x="62652" y="41871"/>
                    </a:ln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6" name="Google Shape;226;p35"/>
            <p:cNvGrpSpPr/>
            <p:nvPr/>
          </p:nvGrpSpPr>
          <p:grpSpPr>
            <a:xfrm>
              <a:off x="4306946" y="4108453"/>
              <a:ext cx="440520" cy="358419"/>
              <a:chOff x="2724750" y="3708600"/>
              <a:chExt cx="2248700" cy="1829600"/>
            </a:xfrm>
          </p:grpSpPr>
          <p:sp>
            <p:nvSpPr>
              <p:cNvPr id="227" name="Google Shape;227;p35"/>
              <p:cNvSpPr/>
              <p:nvPr/>
            </p:nvSpPr>
            <p:spPr>
              <a:xfrm>
                <a:off x="2724750" y="3708600"/>
                <a:ext cx="2248700" cy="1767850"/>
              </a:xfrm>
              <a:custGeom>
                <a:avLst/>
                <a:gdLst/>
                <a:ahLst/>
                <a:cxnLst/>
                <a:rect l="l" t="t" r="r" b="b"/>
                <a:pathLst>
                  <a:path w="89948" h="70714" extrusionOk="0">
                    <a:moveTo>
                      <a:pt x="247" y="0"/>
                    </a:moveTo>
                    <a:cubicBezTo>
                      <a:pt x="163" y="0"/>
                      <a:pt x="80" y="1"/>
                      <a:pt x="0" y="3"/>
                    </a:cubicBezTo>
                    <a:cubicBezTo>
                      <a:pt x="2121" y="9200"/>
                      <a:pt x="22614" y="42482"/>
                      <a:pt x="42823" y="58209"/>
                    </a:cubicBezTo>
                    <a:cubicBezTo>
                      <a:pt x="54330" y="67166"/>
                      <a:pt x="64201" y="70714"/>
                      <a:pt x="71654" y="70714"/>
                    </a:cubicBezTo>
                    <a:cubicBezTo>
                      <a:pt x="77288" y="70714"/>
                      <a:pt x="81540" y="68686"/>
                      <a:pt x="84071" y="65434"/>
                    </a:cubicBezTo>
                    <a:cubicBezTo>
                      <a:pt x="89948" y="57883"/>
                      <a:pt x="87145" y="42951"/>
                      <a:pt x="66937" y="27223"/>
                    </a:cubicBezTo>
                    <a:cubicBezTo>
                      <a:pt x="46903" y="11630"/>
                      <a:pt x="10069" y="0"/>
                      <a:pt x="2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35"/>
              <p:cNvSpPr/>
              <p:nvPr/>
            </p:nvSpPr>
            <p:spPr>
              <a:xfrm>
                <a:off x="2724750" y="3708650"/>
                <a:ext cx="2078825" cy="1829550"/>
              </a:xfrm>
              <a:custGeom>
                <a:avLst/>
                <a:gdLst/>
                <a:ahLst/>
                <a:cxnLst/>
                <a:rect l="l" t="t" r="r" b="b"/>
                <a:pathLst>
                  <a:path w="83153" h="73182" extrusionOk="0">
                    <a:moveTo>
                      <a:pt x="0" y="1"/>
                    </a:moveTo>
                    <a:cubicBezTo>
                      <a:pt x="150" y="654"/>
                      <a:pt x="418" y="1452"/>
                      <a:pt x="746" y="2332"/>
                    </a:cubicBezTo>
                    <a:lnTo>
                      <a:pt x="83153" y="66469"/>
                    </a:lnTo>
                    <a:cubicBezTo>
                      <a:pt x="76718" y="73034"/>
                      <a:pt x="62059" y="73181"/>
                      <a:pt x="42821" y="58209"/>
                    </a:cubicBezTo>
                    <a:cubicBezTo>
                      <a:pt x="22614" y="42480"/>
                      <a:pt x="2121" y="9198"/>
                      <a:pt x="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229;p35"/>
              <p:cNvSpPr/>
              <p:nvPr/>
            </p:nvSpPr>
            <p:spPr>
              <a:xfrm>
                <a:off x="2724750" y="3708600"/>
                <a:ext cx="2121225" cy="1661800"/>
              </a:xfrm>
              <a:custGeom>
                <a:avLst/>
                <a:gdLst/>
                <a:ahLst/>
                <a:cxnLst/>
                <a:rect l="l" t="t" r="r" b="b"/>
                <a:pathLst>
                  <a:path w="84849" h="66472" extrusionOk="0">
                    <a:moveTo>
                      <a:pt x="198" y="1"/>
                    </a:moveTo>
                    <a:cubicBezTo>
                      <a:pt x="131" y="1"/>
                      <a:pt x="64" y="2"/>
                      <a:pt x="0" y="3"/>
                    </a:cubicBezTo>
                    <a:cubicBezTo>
                      <a:pt x="150" y="656"/>
                      <a:pt x="418" y="1454"/>
                      <a:pt x="746" y="2334"/>
                    </a:cubicBezTo>
                    <a:lnTo>
                      <a:pt x="83153" y="66471"/>
                    </a:lnTo>
                    <a:cubicBezTo>
                      <a:pt x="83476" y="66140"/>
                      <a:pt x="83786" y="65798"/>
                      <a:pt x="84069" y="65434"/>
                    </a:cubicBezTo>
                    <a:cubicBezTo>
                      <a:pt x="84352" y="65072"/>
                      <a:pt x="84606" y="64688"/>
                      <a:pt x="84849" y="64292"/>
                    </a:cubicBezTo>
                    <a:lnTo>
                      <a:pt x="2438" y="153"/>
                    </a:lnTo>
                    <a:cubicBezTo>
                      <a:pt x="1598" y="59"/>
                      <a:pt x="830" y="1"/>
                      <a:pt x="198" y="1"/>
                    </a:cubicBez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35"/>
              <p:cNvSpPr/>
              <p:nvPr/>
            </p:nvSpPr>
            <p:spPr>
              <a:xfrm>
                <a:off x="3148725" y="3795075"/>
                <a:ext cx="1449550" cy="1328075"/>
              </a:xfrm>
              <a:custGeom>
                <a:avLst/>
                <a:gdLst/>
                <a:ahLst/>
                <a:cxnLst/>
                <a:rect l="l" t="t" r="r" b="b"/>
                <a:pathLst>
                  <a:path w="57982" h="53123" extrusionOk="0">
                    <a:moveTo>
                      <a:pt x="1" y="1"/>
                    </a:moveTo>
                    <a:lnTo>
                      <a:pt x="1104" y="8854"/>
                    </a:lnTo>
                    <a:lnTo>
                      <a:pt x="4183" y="11252"/>
                    </a:lnTo>
                    <a:lnTo>
                      <a:pt x="4183" y="11252"/>
                    </a:lnTo>
                    <a:lnTo>
                      <a:pt x="2890" y="876"/>
                    </a:lnTo>
                    <a:cubicBezTo>
                      <a:pt x="1899" y="563"/>
                      <a:pt x="951" y="284"/>
                      <a:pt x="1" y="1"/>
                    </a:cubicBezTo>
                    <a:close/>
                    <a:moveTo>
                      <a:pt x="16930" y="5910"/>
                    </a:moveTo>
                    <a:lnTo>
                      <a:pt x="19037" y="22811"/>
                    </a:lnTo>
                    <a:lnTo>
                      <a:pt x="22118" y="25209"/>
                    </a:lnTo>
                    <a:lnTo>
                      <a:pt x="19863" y="7123"/>
                    </a:lnTo>
                    <a:cubicBezTo>
                      <a:pt x="18883" y="6713"/>
                      <a:pt x="17904" y="6301"/>
                      <a:pt x="16930" y="5910"/>
                    </a:cubicBezTo>
                    <a:close/>
                    <a:moveTo>
                      <a:pt x="34104" y="13775"/>
                    </a:moveTo>
                    <a:lnTo>
                      <a:pt x="36971" y="36769"/>
                    </a:lnTo>
                    <a:lnTo>
                      <a:pt x="40050" y="39167"/>
                    </a:lnTo>
                    <a:lnTo>
                      <a:pt x="40050" y="39167"/>
                    </a:lnTo>
                    <a:lnTo>
                      <a:pt x="37086" y="15384"/>
                    </a:lnTo>
                    <a:cubicBezTo>
                      <a:pt x="36105" y="14838"/>
                      <a:pt x="35109" y="14304"/>
                      <a:pt x="34104" y="13775"/>
                    </a:cubicBezTo>
                    <a:close/>
                    <a:moveTo>
                      <a:pt x="51715" y="25149"/>
                    </a:moveTo>
                    <a:lnTo>
                      <a:pt x="54903" y="50727"/>
                    </a:lnTo>
                    <a:lnTo>
                      <a:pt x="57982" y="53122"/>
                    </a:lnTo>
                    <a:lnTo>
                      <a:pt x="54828" y="27823"/>
                    </a:lnTo>
                    <a:cubicBezTo>
                      <a:pt x="53843" y="26936"/>
                      <a:pt x="52810" y="26044"/>
                      <a:pt x="51715" y="25149"/>
                    </a:cubicBez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35"/>
              <p:cNvSpPr/>
              <p:nvPr/>
            </p:nvSpPr>
            <p:spPr>
              <a:xfrm>
                <a:off x="2912600" y="4070900"/>
                <a:ext cx="1643325" cy="1185575"/>
              </a:xfrm>
              <a:custGeom>
                <a:avLst/>
                <a:gdLst/>
                <a:ahLst/>
                <a:cxnLst/>
                <a:rect l="l" t="t" r="r" b="b"/>
                <a:pathLst>
                  <a:path w="65733" h="47423" extrusionOk="0">
                    <a:moveTo>
                      <a:pt x="8853" y="0"/>
                    </a:moveTo>
                    <a:lnTo>
                      <a:pt x="0" y="1104"/>
                    </a:lnTo>
                    <a:cubicBezTo>
                      <a:pt x="508" y="1955"/>
                      <a:pt x="1011" y="2804"/>
                      <a:pt x="1559" y="3690"/>
                    </a:cubicBezTo>
                    <a:lnTo>
                      <a:pt x="11932" y="2396"/>
                    </a:lnTo>
                    <a:lnTo>
                      <a:pt x="8853" y="0"/>
                    </a:lnTo>
                    <a:close/>
                    <a:moveTo>
                      <a:pt x="26785" y="13956"/>
                    </a:moveTo>
                    <a:lnTo>
                      <a:pt x="9886" y="16064"/>
                    </a:lnTo>
                    <a:cubicBezTo>
                      <a:pt x="10503" y="16914"/>
                      <a:pt x="11144" y="17761"/>
                      <a:pt x="11781" y="18610"/>
                    </a:cubicBezTo>
                    <a:lnTo>
                      <a:pt x="29866" y="16356"/>
                    </a:lnTo>
                    <a:lnTo>
                      <a:pt x="26785" y="13956"/>
                    </a:lnTo>
                    <a:close/>
                    <a:moveTo>
                      <a:pt x="44720" y="27915"/>
                    </a:moveTo>
                    <a:lnTo>
                      <a:pt x="21725" y="30780"/>
                    </a:lnTo>
                    <a:cubicBezTo>
                      <a:pt x="22485" y="31625"/>
                      <a:pt x="23248" y="32460"/>
                      <a:pt x="24018" y="33277"/>
                    </a:cubicBezTo>
                    <a:lnTo>
                      <a:pt x="47799" y="30311"/>
                    </a:lnTo>
                    <a:lnTo>
                      <a:pt x="44720" y="27915"/>
                    </a:lnTo>
                    <a:close/>
                    <a:moveTo>
                      <a:pt x="62652" y="41871"/>
                    </a:moveTo>
                    <a:lnTo>
                      <a:pt x="37076" y="45059"/>
                    </a:lnTo>
                    <a:cubicBezTo>
                      <a:pt x="38212" y="45902"/>
                      <a:pt x="39330" y="46685"/>
                      <a:pt x="40432" y="47423"/>
                    </a:cubicBezTo>
                    <a:lnTo>
                      <a:pt x="65733" y="44269"/>
                    </a:lnTo>
                    <a:lnTo>
                      <a:pt x="62652" y="41871"/>
                    </a:ln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32" name="Google Shape;232;p35"/>
          <p:cNvGrpSpPr/>
          <p:nvPr/>
        </p:nvGrpSpPr>
        <p:grpSpPr>
          <a:xfrm flipH="1">
            <a:off x="7798108" y="376183"/>
            <a:ext cx="390374" cy="317619"/>
            <a:chOff x="2724750" y="3708600"/>
            <a:chExt cx="2248700" cy="1829600"/>
          </a:xfrm>
        </p:grpSpPr>
        <p:sp>
          <p:nvSpPr>
            <p:cNvPr id="233" name="Google Shape;233;p35"/>
            <p:cNvSpPr/>
            <p:nvPr/>
          </p:nvSpPr>
          <p:spPr>
            <a:xfrm>
              <a:off x="2724750" y="3708600"/>
              <a:ext cx="2248700" cy="1767850"/>
            </a:xfrm>
            <a:custGeom>
              <a:avLst/>
              <a:gdLst/>
              <a:ahLst/>
              <a:cxnLst/>
              <a:rect l="l" t="t" r="r" b="b"/>
              <a:pathLst>
                <a:path w="89948" h="70714" extrusionOk="0">
                  <a:moveTo>
                    <a:pt x="247" y="0"/>
                  </a:moveTo>
                  <a:cubicBezTo>
                    <a:pt x="163" y="0"/>
                    <a:pt x="80" y="1"/>
                    <a:pt x="0" y="3"/>
                  </a:cubicBezTo>
                  <a:cubicBezTo>
                    <a:pt x="2121" y="9200"/>
                    <a:pt x="22614" y="42482"/>
                    <a:pt x="42823" y="58209"/>
                  </a:cubicBezTo>
                  <a:cubicBezTo>
                    <a:pt x="54330" y="67166"/>
                    <a:pt x="64201" y="70714"/>
                    <a:pt x="71654" y="70714"/>
                  </a:cubicBezTo>
                  <a:cubicBezTo>
                    <a:pt x="77288" y="70714"/>
                    <a:pt x="81540" y="68686"/>
                    <a:pt x="84071" y="65434"/>
                  </a:cubicBezTo>
                  <a:cubicBezTo>
                    <a:pt x="89948" y="57883"/>
                    <a:pt x="87145" y="42951"/>
                    <a:pt x="66937" y="27223"/>
                  </a:cubicBezTo>
                  <a:cubicBezTo>
                    <a:pt x="46903" y="11630"/>
                    <a:pt x="10069" y="0"/>
                    <a:pt x="2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5"/>
            <p:cNvSpPr/>
            <p:nvPr/>
          </p:nvSpPr>
          <p:spPr>
            <a:xfrm>
              <a:off x="2724750" y="3708650"/>
              <a:ext cx="2078825" cy="1829550"/>
            </a:xfrm>
            <a:custGeom>
              <a:avLst/>
              <a:gdLst/>
              <a:ahLst/>
              <a:cxnLst/>
              <a:rect l="l" t="t" r="r" b="b"/>
              <a:pathLst>
                <a:path w="83153" h="73182" extrusionOk="0">
                  <a:moveTo>
                    <a:pt x="0" y="1"/>
                  </a:moveTo>
                  <a:cubicBezTo>
                    <a:pt x="150" y="654"/>
                    <a:pt x="418" y="1452"/>
                    <a:pt x="746" y="2332"/>
                  </a:cubicBezTo>
                  <a:lnTo>
                    <a:pt x="83153" y="66469"/>
                  </a:lnTo>
                  <a:cubicBezTo>
                    <a:pt x="76718" y="73034"/>
                    <a:pt x="62059" y="73181"/>
                    <a:pt x="42821" y="58209"/>
                  </a:cubicBezTo>
                  <a:cubicBezTo>
                    <a:pt x="22614" y="42480"/>
                    <a:pt x="2121" y="9198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5"/>
            <p:cNvSpPr/>
            <p:nvPr/>
          </p:nvSpPr>
          <p:spPr>
            <a:xfrm>
              <a:off x="2724750" y="3708600"/>
              <a:ext cx="2121225" cy="1661800"/>
            </a:xfrm>
            <a:custGeom>
              <a:avLst/>
              <a:gdLst/>
              <a:ahLst/>
              <a:cxnLst/>
              <a:rect l="l" t="t" r="r" b="b"/>
              <a:pathLst>
                <a:path w="84849" h="66472" extrusionOk="0">
                  <a:moveTo>
                    <a:pt x="198" y="1"/>
                  </a:moveTo>
                  <a:cubicBezTo>
                    <a:pt x="131" y="1"/>
                    <a:pt x="64" y="2"/>
                    <a:pt x="0" y="3"/>
                  </a:cubicBezTo>
                  <a:cubicBezTo>
                    <a:pt x="150" y="656"/>
                    <a:pt x="418" y="1454"/>
                    <a:pt x="746" y="2334"/>
                  </a:cubicBezTo>
                  <a:lnTo>
                    <a:pt x="83153" y="66471"/>
                  </a:lnTo>
                  <a:cubicBezTo>
                    <a:pt x="83476" y="66140"/>
                    <a:pt x="83786" y="65798"/>
                    <a:pt x="84069" y="65434"/>
                  </a:cubicBezTo>
                  <a:cubicBezTo>
                    <a:pt x="84352" y="65072"/>
                    <a:pt x="84606" y="64688"/>
                    <a:pt x="84849" y="64292"/>
                  </a:cubicBezTo>
                  <a:lnTo>
                    <a:pt x="2438" y="153"/>
                  </a:lnTo>
                  <a:cubicBezTo>
                    <a:pt x="1598" y="59"/>
                    <a:pt x="830" y="1"/>
                    <a:pt x="198" y="1"/>
                  </a:cubicBez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5"/>
            <p:cNvSpPr/>
            <p:nvPr/>
          </p:nvSpPr>
          <p:spPr>
            <a:xfrm>
              <a:off x="3148725" y="3795075"/>
              <a:ext cx="1449550" cy="1328075"/>
            </a:xfrm>
            <a:custGeom>
              <a:avLst/>
              <a:gdLst/>
              <a:ahLst/>
              <a:cxnLst/>
              <a:rect l="l" t="t" r="r" b="b"/>
              <a:pathLst>
                <a:path w="57982" h="53123" extrusionOk="0">
                  <a:moveTo>
                    <a:pt x="1" y="1"/>
                  </a:moveTo>
                  <a:lnTo>
                    <a:pt x="1104" y="8854"/>
                  </a:lnTo>
                  <a:lnTo>
                    <a:pt x="4183" y="11252"/>
                  </a:lnTo>
                  <a:lnTo>
                    <a:pt x="4183" y="11252"/>
                  </a:lnTo>
                  <a:lnTo>
                    <a:pt x="2890" y="876"/>
                  </a:lnTo>
                  <a:cubicBezTo>
                    <a:pt x="1899" y="563"/>
                    <a:pt x="951" y="284"/>
                    <a:pt x="1" y="1"/>
                  </a:cubicBezTo>
                  <a:close/>
                  <a:moveTo>
                    <a:pt x="16930" y="5910"/>
                  </a:moveTo>
                  <a:lnTo>
                    <a:pt x="19037" y="22811"/>
                  </a:lnTo>
                  <a:lnTo>
                    <a:pt x="22118" y="25209"/>
                  </a:lnTo>
                  <a:lnTo>
                    <a:pt x="19863" y="7123"/>
                  </a:lnTo>
                  <a:cubicBezTo>
                    <a:pt x="18883" y="6713"/>
                    <a:pt x="17904" y="6301"/>
                    <a:pt x="16930" y="5910"/>
                  </a:cubicBezTo>
                  <a:close/>
                  <a:moveTo>
                    <a:pt x="34104" y="13775"/>
                  </a:moveTo>
                  <a:lnTo>
                    <a:pt x="36971" y="36769"/>
                  </a:lnTo>
                  <a:lnTo>
                    <a:pt x="40050" y="39167"/>
                  </a:lnTo>
                  <a:lnTo>
                    <a:pt x="40050" y="39167"/>
                  </a:lnTo>
                  <a:lnTo>
                    <a:pt x="37086" y="15384"/>
                  </a:lnTo>
                  <a:cubicBezTo>
                    <a:pt x="36105" y="14838"/>
                    <a:pt x="35109" y="14304"/>
                    <a:pt x="34104" y="13775"/>
                  </a:cubicBezTo>
                  <a:close/>
                  <a:moveTo>
                    <a:pt x="51715" y="25149"/>
                  </a:moveTo>
                  <a:lnTo>
                    <a:pt x="54903" y="50727"/>
                  </a:lnTo>
                  <a:lnTo>
                    <a:pt x="57982" y="53122"/>
                  </a:lnTo>
                  <a:lnTo>
                    <a:pt x="54828" y="27823"/>
                  </a:lnTo>
                  <a:cubicBezTo>
                    <a:pt x="53843" y="26936"/>
                    <a:pt x="52810" y="26044"/>
                    <a:pt x="51715" y="25149"/>
                  </a:cubicBez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5"/>
            <p:cNvSpPr/>
            <p:nvPr/>
          </p:nvSpPr>
          <p:spPr>
            <a:xfrm>
              <a:off x="2912600" y="4070900"/>
              <a:ext cx="1643325" cy="1185575"/>
            </a:xfrm>
            <a:custGeom>
              <a:avLst/>
              <a:gdLst/>
              <a:ahLst/>
              <a:cxnLst/>
              <a:rect l="l" t="t" r="r" b="b"/>
              <a:pathLst>
                <a:path w="65733" h="47423" extrusionOk="0">
                  <a:moveTo>
                    <a:pt x="8853" y="0"/>
                  </a:moveTo>
                  <a:lnTo>
                    <a:pt x="0" y="1104"/>
                  </a:lnTo>
                  <a:cubicBezTo>
                    <a:pt x="508" y="1955"/>
                    <a:pt x="1011" y="2804"/>
                    <a:pt x="1559" y="3690"/>
                  </a:cubicBezTo>
                  <a:lnTo>
                    <a:pt x="11932" y="2396"/>
                  </a:lnTo>
                  <a:lnTo>
                    <a:pt x="8853" y="0"/>
                  </a:lnTo>
                  <a:close/>
                  <a:moveTo>
                    <a:pt x="26785" y="13956"/>
                  </a:moveTo>
                  <a:lnTo>
                    <a:pt x="9886" y="16064"/>
                  </a:lnTo>
                  <a:cubicBezTo>
                    <a:pt x="10503" y="16914"/>
                    <a:pt x="11144" y="17761"/>
                    <a:pt x="11781" y="18610"/>
                  </a:cubicBezTo>
                  <a:lnTo>
                    <a:pt x="29866" y="16356"/>
                  </a:lnTo>
                  <a:lnTo>
                    <a:pt x="26785" y="13956"/>
                  </a:lnTo>
                  <a:close/>
                  <a:moveTo>
                    <a:pt x="44720" y="27915"/>
                  </a:moveTo>
                  <a:lnTo>
                    <a:pt x="21725" y="30780"/>
                  </a:lnTo>
                  <a:cubicBezTo>
                    <a:pt x="22485" y="31625"/>
                    <a:pt x="23248" y="32460"/>
                    <a:pt x="24018" y="33277"/>
                  </a:cubicBezTo>
                  <a:lnTo>
                    <a:pt x="47799" y="30311"/>
                  </a:lnTo>
                  <a:lnTo>
                    <a:pt x="44720" y="27915"/>
                  </a:lnTo>
                  <a:close/>
                  <a:moveTo>
                    <a:pt x="62652" y="41871"/>
                  </a:moveTo>
                  <a:lnTo>
                    <a:pt x="37076" y="45059"/>
                  </a:lnTo>
                  <a:cubicBezTo>
                    <a:pt x="38212" y="45902"/>
                    <a:pt x="39330" y="46685"/>
                    <a:pt x="40432" y="47423"/>
                  </a:cubicBezTo>
                  <a:lnTo>
                    <a:pt x="65733" y="44269"/>
                  </a:lnTo>
                  <a:lnTo>
                    <a:pt x="62652" y="41871"/>
                  </a:ln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8" name="Google Shape;238;p35"/>
          <p:cNvGrpSpPr/>
          <p:nvPr/>
        </p:nvGrpSpPr>
        <p:grpSpPr>
          <a:xfrm>
            <a:off x="8233720" y="778267"/>
            <a:ext cx="390374" cy="317619"/>
            <a:chOff x="2724750" y="3708600"/>
            <a:chExt cx="2248700" cy="1829600"/>
          </a:xfrm>
        </p:grpSpPr>
        <p:sp>
          <p:nvSpPr>
            <p:cNvPr id="239" name="Google Shape;239;p35"/>
            <p:cNvSpPr/>
            <p:nvPr/>
          </p:nvSpPr>
          <p:spPr>
            <a:xfrm>
              <a:off x="2724750" y="3708600"/>
              <a:ext cx="2248700" cy="1767850"/>
            </a:xfrm>
            <a:custGeom>
              <a:avLst/>
              <a:gdLst/>
              <a:ahLst/>
              <a:cxnLst/>
              <a:rect l="l" t="t" r="r" b="b"/>
              <a:pathLst>
                <a:path w="89948" h="70714" extrusionOk="0">
                  <a:moveTo>
                    <a:pt x="247" y="0"/>
                  </a:moveTo>
                  <a:cubicBezTo>
                    <a:pt x="163" y="0"/>
                    <a:pt x="80" y="1"/>
                    <a:pt x="0" y="3"/>
                  </a:cubicBezTo>
                  <a:cubicBezTo>
                    <a:pt x="2121" y="9200"/>
                    <a:pt x="22614" y="42482"/>
                    <a:pt x="42823" y="58209"/>
                  </a:cubicBezTo>
                  <a:cubicBezTo>
                    <a:pt x="54330" y="67166"/>
                    <a:pt x="64201" y="70714"/>
                    <a:pt x="71654" y="70714"/>
                  </a:cubicBezTo>
                  <a:cubicBezTo>
                    <a:pt x="77288" y="70714"/>
                    <a:pt x="81540" y="68686"/>
                    <a:pt x="84071" y="65434"/>
                  </a:cubicBezTo>
                  <a:cubicBezTo>
                    <a:pt x="89948" y="57883"/>
                    <a:pt x="87145" y="42951"/>
                    <a:pt x="66937" y="27223"/>
                  </a:cubicBezTo>
                  <a:cubicBezTo>
                    <a:pt x="46903" y="11630"/>
                    <a:pt x="10069" y="0"/>
                    <a:pt x="2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5"/>
            <p:cNvSpPr/>
            <p:nvPr/>
          </p:nvSpPr>
          <p:spPr>
            <a:xfrm>
              <a:off x="2724750" y="3708650"/>
              <a:ext cx="2078825" cy="1829550"/>
            </a:xfrm>
            <a:custGeom>
              <a:avLst/>
              <a:gdLst/>
              <a:ahLst/>
              <a:cxnLst/>
              <a:rect l="l" t="t" r="r" b="b"/>
              <a:pathLst>
                <a:path w="83153" h="73182" extrusionOk="0">
                  <a:moveTo>
                    <a:pt x="0" y="1"/>
                  </a:moveTo>
                  <a:cubicBezTo>
                    <a:pt x="150" y="654"/>
                    <a:pt x="418" y="1452"/>
                    <a:pt x="746" y="2332"/>
                  </a:cubicBezTo>
                  <a:lnTo>
                    <a:pt x="83153" y="66469"/>
                  </a:lnTo>
                  <a:cubicBezTo>
                    <a:pt x="76718" y="73034"/>
                    <a:pt x="62059" y="73181"/>
                    <a:pt x="42821" y="58209"/>
                  </a:cubicBezTo>
                  <a:cubicBezTo>
                    <a:pt x="22614" y="42480"/>
                    <a:pt x="2121" y="9198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5"/>
            <p:cNvSpPr/>
            <p:nvPr/>
          </p:nvSpPr>
          <p:spPr>
            <a:xfrm>
              <a:off x="2724750" y="3708600"/>
              <a:ext cx="2121225" cy="1661800"/>
            </a:xfrm>
            <a:custGeom>
              <a:avLst/>
              <a:gdLst/>
              <a:ahLst/>
              <a:cxnLst/>
              <a:rect l="l" t="t" r="r" b="b"/>
              <a:pathLst>
                <a:path w="84849" h="66472" extrusionOk="0">
                  <a:moveTo>
                    <a:pt x="198" y="1"/>
                  </a:moveTo>
                  <a:cubicBezTo>
                    <a:pt x="131" y="1"/>
                    <a:pt x="64" y="2"/>
                    <a:pt x="0" y="3"/>
                  </a:cubicBezTo>
                  <a:cubicBezTo>
                    <a:pt x="150" y="656"/>
                    <a:pt x="418" y="1454"/>
                    <a:pt x="746" y="2334"/>
                  </a:cubicBezTo>
                  <a:lnTo>
                    <a:pt x="83153" y="66471"/>
                  </a:lnTo>
                  <a:cubicBezTo>
                    <a:pt x="83476" y="66140"/>
                    <a:pt x="83786" y="65798"/>
                    <a:pt x="84069" y="65434"/>
                  </a:cubicBezTo>
                  <a:cubicBezTo>
                    <a:pt x="84352" y="65072"/>
                    <a:pt x="84606" y="64688"/>
                    <a:pt x="84849" y="64292"/>
                  </a:cubicBezTo>
                  <a:lnTo>
                    <a:pt x="2438" y="153"/>
                  </a:lnTo>
                  <a:cubicBezTo>
                    <a:pt x="1598" y="59"/>
                    <a:pt x="830" y="1"/>
                    <a:pt x="198" y="1"/>
                  </a:cubicBez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5"/>
            <p:cNvSpPr/>
            <p:nvPr/>
          </p:nvSpPr>
          <p:spPr>
            <a:xfrm>
              <a:off x="3148725" y="3795075"/>
              <a:ext cx="1449550" cy="1328075"/>
            </a:xfrm>
            <a:custGeom>
              <a:avLst/>
              <a:gdLst/>
              <a:ahLst/>
              <a:cxnLst/>
              <a:rect l="l" t="t" r="r" b="b"/>
              <a:pathLst>
                <a:path w="57982" h="53123" extrusionOk="0">
                  <a:moveTo>
                    <a:pt x="1" y="1"/>
                  </a:moveTo>
                  <a:lnTo>
                    <a:pt x="1104" y="8854"/>
                  </a:lnTo>
                  <a:lnTo>
                    <a:pt x="4183" y="11252"/>
                  </a:lnTo>
                  <a:lnTo>
                    <a:pt x="4183" y="11252"/>
                  </a:lnTo>
                  <a:lnTo>
                    <a:pt x="2890" y="876"/>
                  </a:lnTo>
                  <a:cubicBezTo>
                    <a:pt x="1899" y="563"/>
                    <a:pt x="951" y="284"/>
                    <a:pt x="1" y="1"/>
                  </a:cubicBezTo>
                  <a:close/>
                  <a:moveTo>
                    <a:pt x="16930" y="5910"/>
                  </a:moveTo>
                  <a:lnTo>
                    <a:pt x="19037" y="22811"/>
                  </a:lnTo>
                  <a:lnTo>
                    <a:pt x="22118" y="25209"/>
                  </a:lnTo>
                  <a:lnTo>
                    <a:pt x="19863" y="7123"/>
                  </a:lnTo>
                  <a:cubicBezTo>
                    <a:pt x="18883" y="6713"/>
                    <a:pt x="17904" y="6301"/>
                    <a:pt x="16930" y="5910"/>
                  </a:cubicBezTo>
                  <a:close/>
                  <a:moveTo>
                    <a:pt x="34104" y="13775"/>
                  </a:moveTo>
                  <a:lnTo>
                    <a:pt x="36971" y="36769"/>
                  </a:lnTo>
                  <a:lnTo>
                    <a:pt x="40050" y="39167"/>
                  </a:lnTo>
                  <a:lnTo>
                    <a:pt x="40050" y="39167"/>
                  </a:lnTo>
                  <a:lnTo>
                    <a:pt x="37086" y="15384"/>
                  </a:lnTo>
                  <a:cubicBezTo>
                    <a:pt x="36105" y="14838"/>
                    <a:pt x="35109" y="14304"/>
                    <a:pt x="34104" y="13775"/>
                  </a:cubicBezTo>
                  <a:close/>
                  <a:moveTo>
                    <a:pt x="51715" y="25149"/>
                  </a:moveTo>
                  <a:lnTo>
                    <a:pt x="54903" y="50727"/>
                  </a:lnTo>
                  <a:lnTo>
                    <a:pt x="57982" y="53122"/>
                  </a:lnTo>
                  <a:lnTo>
                    <a:pt x="54828" y="27823"/>
                  </a:lnTo>
                  <a:cubicBezTo>
                    <a:pt x="53843" y="26936"/>
                    <a:pt x="52810" y="26044"/>
                    <a:pt x="51715" y="25149"/>
                  </a:cubicBez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5"/>
            <p:cNvSpPr/>
            <p:nvPr/>
          </p:nvSpPr>
          <p:spPr>
            <a:xfrm>
              <a:off x="2912600" y="4070900"/>
              <a:ext cx="1643325" cy="1185575"/>
            </a:xfrm>
            <a:custGeom>
              <a:avLst/>
              <a:gdLst/>
              <a:ahLst/>
              <a:cxnLst/>
              <a:rect l="l" t="t" r="r" b="b"/>
              <a:pathLst>
                <a:path w="65733" h="47423" extrusionOk="0">
                  <a:moveTo>
                    <a:pt x="8853" y="0"/>
                  </a:moveTo>
                  <a:lnTo>
                    <a:pt x="0" y="1104"/>
                  </a:lnTo>
                  <a:cubicBezTo>
                    <a:pt x="508" y="1955"/>
                    <a:pt x="1011" y="2804"/>
                    <a:pt x="1559" y="3690"/>
                  </a:cubicBezTo>
                  <a:lnTo>
                    <a:pt x="11932" y="2396"/>
                  </a:lnTo>
                  <a:lnTo>
                    <a:pt x="8853" y="0"/>
                  </a:lnTo>
                  <a:close/>
                  <a:moveTo>
                    <a:pt x="26785" y="13956"/>
                  </a:moveTo>
                  <a:lnTo>
                    <a:pt x="9886" y="16064"/>
                  </a:lnTo>
                  <a:cubicBezTo>
                    <a:pt x="10503" y="16914"/>
                    <a:pt x="11144" y="17761"/>
                    <a:pt x="11781" y="18610"/>
                  </a:cubicBezTo>
                  <a:lnTo>
                    <a:pt x="29866" y="16356"/>
                  </a:lnTo>
                  <a:lnTo>
                    <a:pt x="26785" y="13956"/>
                  </a:lnTo>
                  <a:close/>
                  <a:moveTo>
                    <a:pt x="44720" y="27915"/>
                  </a:moveTo>
                  <a:lnTo>
                    <a:pt x="21725" y="30780"/>
                  </a:lnTo>
                  <a:cubicBezTo>
                    <a:pt x="22485" y="31625"/>
                    <a:pt x="23248" y="32460"/>
                    <a:pt x="24018" y="33277"/>
                  </a:cubicBezTo>
                  <a:lnTo>
                    <a:pt x="47799" y="30311"/>
                  </a:lnTo>
                  <a:lnTo>
                    <a:pt x="44720" y="27915"/>
                  </a:lnTo>
                  <a:close/>
                  <a:moveTo>
                    <a:pt x="62652" y="41871"/>
                  </a:moveTo>
                  <a:lnTo>
                    <a:pt x="37076" y="45059"/>
                  </a:lnTo>
                  <a:cubicBezTo>
                    <a:pt x="38212" y="45902"/>
                    <a:pt x="39330" y="46685"/>
                    <a:pt x="40432" y="47423"/>
                  </a:cubicBezTo>
                  <a:lnTo>
                    <a:pt x="65733" y="44269"/>
                  </a:lnTo>
                  <a:lnTo>
                    <a:pt x="62652" y="41871"/>
                  </a:ln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6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6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Fredoka SemiBold"/>
              <a:buNone/>
              <a:defRPr sz="28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715100" y="1147600"/>
            <a:ext cx="7713900" cy="34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  <a:defRPr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○"/>
              <a:defRPr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■"/>
              <a:defRPr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  <a:defRPr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○"/>
              <a:defRPr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■"/>
              <a:defRPr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  <a:defRPr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○"/>
              <a:defRPr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■"/>
              <a:defRPr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F8FB"/>
        </a:solidFill>
        <a:effectLst/>
      </p:bgPr>
    </p:bg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6"/>
          <p:cNvSpPr txBox="1">
            <a:spLocks noGrp="1"/>
          </p:cNvSpPr>
          <p:nvPr>
            <p:ph type="ctrTitle"/>
          </p:nvPr>
        </p:nvSpPr>
        <p:spPr>
          <a:xfrm>
            <a:off x="1035175" y="1140683"/>
            <a:ext cx="7182600" cy="212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Food Waste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</p:txBody>
      </p:sp>
      <p:sp>
        <p:nvSpPr>
          <p:cNvPr id="249" name="Google Shape;249;p36"/>
          <p:cNvSpPr txBox="1">
            <a:spLocks noGrp="1"/>
          </p:cNvSpPr>
          <p:nvPr>
            <p:ph type="subTitle" idx="1"/>
          </p:nvPr>
        </p:nvSpPr>
        <p:spPr>
          <a:xfrm>
            <a:off x="2277400" y="3025225"/>
            <a:ext cx="4950000" cy="40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Fredoka SemiBold"/>
                <a:ea typeface="Fredoka SemiBold"/>
                <a:cs typeface="Fredoka SemiBold"/>
                <a:sym typeface="Fredoka SemiBold"/>
              </a:rPr>
              <a:t>What is it, Why it matters, and How to prevent it</a:t>
            </a:r>
            <a:endParaRPr sz="3000">
              <a:latin typeface="Fredoka SemiBold"/>
              <a:ea typeface="Fredoka SemiBold"/>
              <a:cs typeface="Fredoka SemiBold"/>
              <a:sym typeface="Fredoka SemiBo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0" name="Google Shape;250;p36"/>
          <p:cNvGrpSpPr/>
          <p:nvPr/>
        </p:nvGrpSpPr>
        <p:grpSpPr>
          <a:xfrm flipH="1">
            <a:off x="8163462" y="1985268"/>
            <a:ext cx="1558121" cy="685655"/>
            <a:chOff x="238125" y="3074100"/>
            <a:chExt cx="2037825" cy="896750"/>
          </a:xfrm>
        </p:grpSpPr>
        <p:sp>
          <p:nvSpPr>
            <p:cNvPr id="251" name="Google Shape;251;p36"/>
            <p:cNvSpPr/>
            <p:nvPr/>
          </p:nvSpPr>
          <p:spPr>
            <a:xfrm>
              <a:off x="238125" y="3074100"/>
              <a:ext cx="2037825" cy="896750"/>
            </a:xfrm>
            <a:custGeom>
              <a:avLst/>
              <a:gdLst/>
              <a:ahLst/>
              <a:cxnLst/>
              <a:rect l="l" t="t" r="r" b="b"/>
              <a:pathLst>
                <a:path w="81513" h="35870" extrusionOk="0">
                  <a:moveTo>
                    <a:pt x="1924" y="29"/>
                  </a:moveTo>
                  <a:cubicBezTo>
                    <a:pt x="5868" y="0"/>
                    <a:pt x="9648" y="2955"/>
                    <a:pt x="10616" y="9710"/>
                  </a:cubicBezTo>
                  <a:cubicBezTo>
                    <a:pt x="14692" y="547"/>
                    <a:pt x="25310" y="4328"/>
                    <a:pt x="23906" y="13356"/>
                  </a:cubicBezTo>
                  <a:cubicBezTo>
                    <a:pt x="27389" y="7316"/>
                    <a:pt x="34334" y="11591"/>
                    <a:pt x="32505" y="17502"/>
                  </a:cubicBezTo>
                  <a:cubicBezTo>
                    <a:pt x="39428" y="8685"/>
                    <a:pt x="53718" y="13135"/>
                    <a:pt x="53959" y="25437"/>
                  </a:cubicBezTo>
                  <a:cubicBezTo>
                    <a:pt x="58465" y="17375"/>
                    <a:pt x="70888" y="22030"/>
                    <a:pt x="69814" y="31788"/>
                  </a:cubicBezTo>
                  <a:cubicBezTo>
                    <a:pt x="71764" y="25927"/>
                    <a:pt x="81512" y="26706"/>
                    <a:pt x="81512" y="35870"/>
                  </a:cubicBezTo>
                  <a:lnTo>
                    <a:pt x="0" y="35870"/>
                  </a:lnTo>
                  <a:lnTo>
                    <a:pt x="0" y="276"/>
                  </a:lnTo>
                  <a:cubicBezTo>
                    <a:pt x="639" y="119"/>
                    <a:pt x="1282" y="34"/>
                    <a:pt x="1924" y="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6"/>
            <p:cNvSpPr/>
            <p:nvPr/>
          </p:nvSpPr>
          <p:spPr>
            <a:xfrm>
              <a:off x="238125" y="3397925"/>
              <a:ext cx="1771500" cy="572925"/>
            </a:xfrm>
            <a:custGeom>
              <a:avLst/>
              <a:gdLst/>
              <a:ahLst/>
              <a:cxnLst/>
              <a:rect l="l" t="t" r="r" b="b"/>
              <a:pathLst>
                <a:path w="70860" h="22917" extrusionOk="0">
                  <a:moveTo>
                    <a:pt x="0" y="1"/>
                  </a:moveTo>
                  <a:cubicBezTo>
                    <a:pt x="4354" y="1"/>
                    <a:pt x="8606" y="5596"/>
                    <a:pt x="8761" y="10339"/>
                  </a:cubicBezTo>
                  <a:cubicBezTo>
                    <a:pt x="11388" y="1875"/>
                    <a:pt x="22780" y="4217"/>
                    <a:pt x="22908" y="13294"/>
                  </a:cubicBezTo>
                  <a:cubicBezTo>
                    <a:pt x="25495" y="9857"/>
                    <a:pt x="31054" y="12004"/>
                    <a:pt x="30645" y="16502"/>
                  </a:cubicBezTo>
                  <a:cubicBezTo>
                    <a:pt x="34435" y="6808"/>
                    <a:pt x="49341" y="10030"/>
                    <a:pt x="50099" y="19464"/>
                  </a:cubicBezTo>
                  <a:cubicBezTo>
                    <a:pt x="53190" y="11164"/>
                    <a:pt x="63777" y="15292"/>
                    <a:pt x="63794" y="21820"/>
                  </a:cubicBezTo>
                  <a:cubicBezTo>
                    <a:pt x="66218" y="19144"/>
                    <a:pt x="70210" y="20537"/>
                    <a:pt x="70860" y="22917"/>
                  </a:cubicBezTo>
                  <a:lnTo>
                    <a:pt x="0" y="22917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6"/>
            <p:cNvSpPr/>
            <p:nvPr/>
          </p:nvSpPr>
          <p:spPr>
            <a:xfrm>
              <a:off x="238125" y="3651175"/>
              <a:ext cx="1070725" cy="319675"/>
            </a:xfrm>
            <a:custGeom>
              <a:avLst/>
              <a:gdLst/>
              <a:ahLst/>
              <a:cxnLst/>
              <a:rect l="l" t="t" r="r" b="b"/>
              <a:pathLst>
                <a:path w="42829" h="12787" extrusionOk="0">
                  <a:moveTo>
                    <a:pt x="0" y="1"/>
                  </a:moveTo>
                  <a:cubicBezTo>
                    <a:pt x="2632" y="1"/>
                    <a:pt x="5202" y="3123"/>
                    <a:pt x="5296" y="5769"/>
                  </a:cubicBezTo>
                  <a:cubicBezTo>
                    <a:pt x="6883" y="1047"/>
                    <a:pt x="13768" y="2354"/>
                    <a:pt x="13846" y="7418"/>
                  </a:cubicBezTo>
                  <a:cubicBezTo>
                    <a:pt x="15410" y="5499"/>
                    <a:pt x="18769" y="6697"/>
                    <a:pt x="18522" y="9209"/>
                  </a:cubicBezTo>
                  <a:cubicBezTo>
                    <a:pt x="20815" y="3799"/>
                    <a:pt x="29824" y="5596"/>
                    <a:pt x="30281" y="10860"/>
                  </a:cubicBezTo>
                  <a:cubicBezTo>
                    <a:pt x="32149" y="6228"/>
                    <a:pt x="38549" y="8532"/>
                    <a:pt x="38558" y="12175"/>
                  </a:cubicBezTo>
                  <a:cubicBezTo>
                    <a:pt x="40024" y="10681"/>
                    <a:pt x="42436" y="11459"/>
                    <a:pt x="42829" y="12787"/>
                  </a:cubicBezTo>
                  <a:lnTo>
                    <a:pt x="0" y="1278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4" name="Google Shape;254;p36"/>
          <p:cNvGrpSpPr/>
          <p:nvPr/>
        </p:nvGrpSpPr>
        <p:grpSpPr>
          <a:xfrm>
            <a:off x="-992270" y="2670932"/>
            <a:ext cx="3150038" cy="3176731"/>
            <a:chOff x="-821245" y="2550557"/>
            <a:chExt cx="3150038" cy="3176731"/>
          </a:xfrm>
        </p:grpSpPr>
        <p:grpSp>
          <p:nvGrpSpPr>
            <p:cNvPr id="255" name="Google Shape;255;p36"/>
            <p:cNvGrpSpPr/>
            <p:nvPr/>
          </p:nvGrpSpPr>
          <p:grpSpPr>
            <a:xfrm flipH="1">
              <a:off x="968121" y="3501612"/>
              <a:ext cx="1316651" cy="1987798"/>
              <a:chOff x="5426389" y="327272"/>
              <a:chExt cx="741191" cy="1119003"/>
            </a:xfrm>
          </p:grpSpPr>
          <p:sp>
            <p:nvSpPr>
              <p:cNvPr id="256" name="Google Shape;256;p36"/>
              <p:cNvSpPr/>
              <p:nvPr/>
            </p:nvSpPr>
            <p:spPr>
              <a:xfrm>
                <a:off x="5426389" y="403942"/>
                <a:ext cx="652931" cy="1042333"/>
              </a:xfrm>
              <a:custGeom>
                <a:avLst/>
                <a:gdLst/>
                <a:ahLst/>
                <a:cxnLst/>
                <a:rect l="l" t="t" r="r" b="b"/>
                <a:pathLst>
                  <a:path w="17408" h="27790" extrusionOk="0">
                    <a:moveTo>
                      <a:pt x="16490" y="27336"/>
                    </a:moveTo>
                    <a:cubicBezTo>
                      <a:pt x="16235" y="27586"/>
                      <a:pt x="15620" y="27790"/>
                      <a:pt x="15201" y="27686"/>
                    </a:cubicBezTo>
                    <a:cubicBezTo>
                      <a:pt x="14911" y="27614"/>
                      <a:pt x="14815" y="27012"/>
                      <a:pt x="14748" y="26789"/>
                    </a:cubicBezTo>
                    <a:cubicBezTo>
                      <a:pt x="14486" y="25938"/>
                      <a:pt x="14093" y="25158"/>
                      <a:pt x="13607" y="24414"/>
                    </a:cubicBezTo>
                    <a:cubicBezTo>
                      <a:pt x="12288" y="22367"/>
                      <a:pt x="10511" y="20660"/>
                      <a:pt x="9401" y="18485"/>
                    </a:cubicBezTo>
                    <a:cubicBezTo>
                      <a:pt x="7908" y="15556"/>
                      <a:pt x="7236" y="12032"/>
                      <a:pt x="5440" y="9254"/>
                    </a:cubicBezTo>
                    <a:cubicBezTo>
                      <a:pt x="2755" y="5480"/>
                      <a:pt x="1" y="4050"/>
                      <a:pt x="183" y="2144"/>
                    </a:cubicBezTo>
                    <a:cubicBezTo>
                      <a:pt x="304" y="999"/>
                      <a:pt x="2461" y="514"/>
                      <a:pt x="3220" y="0"/>
                    </a:cubicBezTo>
                    <a:cubicBezTo>
                      <a:pt x="3410" y="826"/>
                      <a:pt x="4027" y="1410"/>
                      <a:pt x="4530" y="2064"/>
                    </a:cubicBezTo>
                    <a:cubicBezTo>
                      <a:pt x="6288" y="4355"/>
                      <a:pt x="8103" y="6898"/>
                      <a:pt x="9166" y="9607"/>
                    </a:cubicBezTo>
                    <a:cubicBezTo>
                      <a:pt x="10307" y="12520"/>
                      <a:pt x="10931" y="15481"/>
                      <a:pt x="12594" y="18183"/>
                    </a:cubicBezTo>
                    <a:cubicBezTo>
                      <a:pt x="13800" y="20139"/>
                      <a:pt x="17407" y="26602"/>
                      <a:pt x="16490" y="2733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36"/>
              <p:cNvSpPr/>
              <p:nvPr/>
            </p:nvSpPr>
            <p:spPr>
              <a:xfrm>
                <a:off x="5472788" y="403942"/>
                <a:ext cx="606534" cy="1042333"/>
              </a:xfrm>
              <a:custGeom>
                <a:avLst/>
                <a:gdLst/>
                <a:ahLst/>
                <a:cxnLst/>
                <a:rect l="l" t="t" r="r" b="b"/>
                <a:pathLst>
                  <a:path w="16171" h="27790" extrusionOk="0">
                    <a:moveTo>
                      <a:pt x="1983" y="0"/>
                    </a:moveTo>
                    <a:cubicBezTo>
                      <a:pt x="2173" y="826"/>
                      <a:pt x="2790" y="1410"/>
                      <a:pt x="3293" y="2064"/>
                    </a:cubicBezTo>
                    <a:cubicBezTo>
                      <a:pt x="5051" y="4355"/>
                      <a:pt x="6866" y="6898"/>
                      <a:pt x="7929" y="9607"/>
                    </a:cubicBezTo>
                    <a:cubicBezTo>
                      <a:pt x="9071" y="12520"/>
                      <a:pt x="9694" y="15481"/>
                      <a:pt x="11359" y="18183"/>
                    </a:cubicBezTo>
                    <a:cubicBezTo>
                      <a:pt x="12563" y="20139"/>
                      <a:pt x="16170" y="26602"/>
                      <a:pt x="15253" y="27336"/>
                    </a:cubicBezTo>
                    <a:cubicBezTo>
                      <a:pt x="14998" y="27586"/>
                      <a:pt x="14383" y="27790"/>
                      <a:pt x="13964" y="27686"/>
                    </a:cubicBezTo>
                    <a:cubicBezTo>
                      <a:pt x="13674" y="27614"/>
                      <a:pt x="13580" y="27013"/>
                      <a:pt x="13511" y="26789"/>
                    </a:cubicBezTo>
                    <a:cubicBezTo>
                      <a:pt x="13249" y="25938"/>
                      <a:pt x="12856" y="25158"/>
                      <a:pt x="12370" y="24414"/>
                    </a:cubicBezTo>
                    <a:cubicBezTo>
                      <a:pt x="11051" y="22367"/>
                      <a:pt x="9274" y="20660"/>
                      <a:pt x="8164" y="18485"/>
                    </a:cubicBezTo>
                    <a:cubicBezTo>
                      <a:pt x="6671" y="15556"/>
                      <a:pt x="5999" y="12032"/>
                      <a:pt x="4203" y="9255"/>
                    </a:cubicBezTo>
                    <a:cubicBezTo>
                      <a:pt x="3083" y="7680"/>
                      <a:pt x="1955" y="6517"/>
                      <a:pt x="1029" y="5553"/>
                    </a:cubicBezTo>
                    <a:cubicBezTo>
                      <a:pt x="1246" y="5719"/>
                      <a:pt x="1466" y="5880"/>
                      <a:pt x="1690" y="6031"/>
                    </a:cubicBezTo>
                    <a:cubicBezTo>
                      <a:pt x="1833" y="6129"/>
                      <a:pt x="3568" y="7046"/>
                      <a:pt x="3578" y="7028"/>
                    </a:cubicBezTo>
                    <a:cubicBezTo>
                      <a:pt x="3599" y="6995"/>
                      <a:pt x="2146" y="5009"/>
                      <a:pt x="1990" y="4807"/>
                    </a:cubicBezTo>
                    <a:cubicBezTo>
                      <a:pt x="1491" y="4160"/>
                      <a:pt x="1039" y="3497"/>
                      <a:pt x="623" y="2793"/>
                    </a:cubicBezTo>
                    <a:cubicBezTo>
                      <a:pt x="289" y="2229"/>
                      <a:pt x="91" y="1603"/>
                      <a:pt x="1" y="955"/>
                    </a:cubicBezTo>
                    <a:cubicBezTo>
                      <a:pt x="698" y="566"/>
                      <a:pt x="1558" y="287"/>
                      <a:pt x="1983" y="0"/>
                    </a:cubicBezTo>
                    <a:lnTo>
                      <a:pt x="1983" y="0"/>
                    </a:lnTo>
                    <a:close/>
                  </a:path>
                </a:pathLst>
              </a:custGeom>
              <a:solidFill>
                <a:srgbClr val="295743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36"/>
              <p:cNvSpPr/>
              <p:nvPr/>
            </p:nvSpPr>
            <p:spPr>
              <a:xfrm>
                <a:off x="5457522" y="327272"/>
                <a:ext cx="710054" cy="1115436"/>
              </a:xfrm>
              <a:custGeom>
                <a:avLst/>
                <a:gdLst/>
                <a:ahLst/>
                <a:cxnLst/>
                <a:rect l="l" t="t" r="r" b="b"/>
                <a:pathLst>
                  <a:path w="18931" h="29739" extrusionOk="0">
                    <a:moveTo>
                      <a:pt x="16946" y="24268"/>
                    </a:moveTo>
                    <a:cubicBezTo>
                      <a:pt x="14268" y="19915"/>
                      <a:pt x="12596" y="16064"/>
                      <a:pt x="10863" y="10730"/>
                    </a:cubicBezTo>
                    <a:cubicBezTo>
                      <a:pt x="9849" y="7613"/>
                      <a:pt x="8954" y="4520"/>
                      <a:pt x="7678" y="1487"/>
                    </a:cubicBezTo>
                    <a:cubicBezTo>
                      <a:pt x="7553" y="1193"/>
                      <a:pt x="7175" y="148"/>
                      <a:pt x="6711" y="100"/>
                    </a:cubicBezTo>
                    <a:cubicBezTo>
                      <a:pt x="5773" y="0"/>
                      <a:pt x="5210" y="797"/>
                      <a:pt x="4334" y="917"/>
                    </a:cubicBezTo>
                    <a:cubicBezTo>
                      <a:pt x="3314" y="1057"/>
                      <a:pt x="1917" y="1095"/>
                      <a:pt x="1054" y="1741"/>
                    </a:cubicBezTo>
                    <a:cubicBezTo>
                      <a:pt x="0" y="2529"/>
                      <a:pt x="1515" y="4538"/>
                      <a:pt x="3007" y="6812"/>
                    </a:cubicBezTo>
                    <a:cubicBezTo>
                      <a:pt x="5221" y="10189"/>
                      <a:pt x="6986" y="13809"/>
                      <a:pt x="8634" y="17490"/>
                    </a:cubicBezTo>
                    <a:cubicBezTo>
                      <a:pt x="9574" y="19685"/>
                      <a:pt x="11596" y="23069"/>
                      <a:pt x="13027" y="25221"/>
                    </a:cubicBezTo>
                    <a:cubicBezTo>
                      <a:pt x="14451" y="27194"/>
                      <a:pt x="14388" y="29572"/>
                      <a:pt x="15385" y="29566"/>
                    </a:cubicBezTo>
                    <a:cubicBezTo>
                      <a:pt x="16352" y="29739"/>
                      <a:pt x="16677" y="28606"/>
                      <a:pt x="17339" y="28416"/>
                    </a:cubicBezTo>
                    <a:cubicBezTo>
                      <a:pt x="17658" y="28325"/>
                      <a:pt x="18552" y="28498"/>
                      <a:pt x="18749" y="28142"/>
                    </a:cubicBezTo>
                    <a:cubicBezTo>
                      <a:pt x="18930" y="27809"/>
                      <a:pt x="18441" y="26720"/>
                      <a:pt x="16946" y="2426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59;p36"/>
              <p:cNvSpPr/>
              <p:nvPr/>
            </p:nvSpPr>
            <p:spPr>
              <a:xfrm>
                <a:off x="5526051" y="356567"/>
                <a:ext cx="641528" cy="1086142"/>
              </a:xfrm>
              <a:custGeom>
                <a:avLst/>
                <a:gdLst/>
                <a:ahLst/>
                <a:cxnLst/>
                <a:rect l="l" t="t" r="r" b="b"/>
                <a:pathLst>
                  <a:path w="17104" h="28958" extrusionOk="0">
                    <a:moveTo>
                      <a:pt x="1650" y="237"/>
                    </a:moveTo>
                    <a:cubicBezTo>
                      <a:pt x="1950" y="202"/>
                      <a:pt x="2242" y="173"/>
                      <a:pt x="2507" y="136"/>
                    </a:cubicBezTo>
                    <a:cubicBezTo>
                      <a:pt x="2680" y="113"/>
                      <a:pt x="2840" y="63"/>
                      <a:pt x="2992" y="0"/>
                    </a:cubicBezTo>
                    <a:cubicBezTo>
                      <a:pt x="3210" y="938"/>
                      <a:pt x="3360" y="3026"/>
                      <a:pt x="3416" y="3547"/>
                    </a:cubicBezTo>
                    <a:cubicBezTo>
                      <a:pt x="3618" y="5442"/>
                      <a:pt x="4919" y="7080"/>
                      <a:pt x="5860" y="8691"/>
                    </a:cubicBezTo>
                    <a:cubicBezTo>
                      <a:pt x="7140" y="10888"/>
                      <a:pt x="7109" y="11301"/>
                      <a:pt x="9316" y="12772"/>
                    </a:cubicBezTo>
                    <a:cubicBezTo>
                      <a:pt x="9477" y="12880"/>
                      <a:pt x="9697" y="13192"/>
                      <a:pt x="9902" y="13213"/>
                    </a:cubicBezTo>
                    <a:cubicBezTo>
                      <a:pt x="10002" y="13222"/>
                      <a:pt x="10007" y="13003"/>
                      <a:pt x="9980" y="12716"/>
                    </a:cubicBezTo>
                    <a:cubicBezTo>
                      <a:pt x="11410" y="16696"/>
                      <a:pt x="12928" y="19923"/>
                      <a:pt x="15119" y="23487"/>
                    </a:cubicBezTo>
                    <a:cubicBezTo>
                      <a:pt x="16614" y="25939"/>
                      <a:pt x="17103" y="27028"/>
                      <a:pt x="16922" y="27361"/>
                    </a:cubicBezTo>
                    <a:cubicBezTo>
                      <a:pt x="16725" y="27717"/>
                      <a:pt x="15831" y="27544"/>
                      <a:pt x="15512" y="27636"/>
                    </a:cubicBezTo>
                    <a:cubicBezTo>
                      <a:pt x="14850" y="27825"/>
                      <a:pt x="14525" y="28958"/>
                      <a:pt x="13558" y="28785"/>
                    </a:cubicBezTo>
                    <a:cubicBezTo>
                      <a:pt x="12561" y="28791"/>
                      <a:pt x="12624" y="26413"/>
                      <a:pt x="11200" y="24440"/>
                    </a:cubicBezTo>
                    <a:cubicBezTo>
                      <a:pt x="9769" y="22288"/>
                      <a:pt x="7747" y="18904"/>
                      <a:pt x="6807" y="16709"/>
                    </a:cubicBezTo>
                    <a:cubicBezTo>
                      <a:pt x="5159" y="13028"/>
                      <a:pt x="3394" y="9408"/>
                      <a:pt x="1180" y="6031"/>
                    </a:cubicBezTo>
                    <a:cubicBezTo>
                      <a:pt x="769" y="5407"/>
                      <a:pt x="359" y="4803"/>
                      <a:pt x="0" y="4237"/>
                    </a:cubicBezTo>
                    <a:cubicBezTo>
                      <a:pt x="1322" y="5625"/>
                      <a:pt x="3675" y="9004"/>
                      <a:pt x="4112" y="9631"/>
                    </a:cubicBezTo>
                    <a:cubicBezTo>
                      <a:pt x="4216" y="9780"/>
                      <a:pt x="4774" y="10819"/>
                      <a:pt x="4994" y="10790"/>
                    </a:cubicBezTo>
                    <a:cubicBezTo>
                      <a:pt x="4999" y="10788"/>
                      <a:pt x="4800" y="10310"/>
                      <a:pt x="4642" y="9984"/>
                    </a:cubicBezTo>
                    <a:cubicBezTo>
                      <a:pt x="4273" y="9219"/>
                      <a:pt x="3890" y="8460"/>
                      <a:pt x="3546" y="7685"/>
                    </a:cubicBezTo>
                    <a:cubicBezTo>
                      <a:pt x="3332" y="7201"/>
                      <a:pt x="3054" y="6727"/>
                      <a:pt x="2890" y="6223"/>
                    </a:cubicBezTo>
                    <a:cubicBezTo>
                      <a:pt x="2323" y="4491"/>
                      <a:pt x="2471" y="2549"/>
                      <a:pt x="1967" y="785"/>
                    </a:cubicBezTo>
                    <a:cubicBezTo>
                      <a:pt x="1939" y="687"/>
                      <a:pt x="1805" y="475"/>
                      <a:pt x="1650" y="237"/>
                    </a:cubicBezTo>
                    <a:close/>
                    <a:moveTo>
                      <a:pt x="4473" y="2466"/>
                    </a:moveTo>
                    <a:cubicBezTo>
                      <a:pt x="4563" y="2447"/>
                      <a:pt x="4648" y="2498"/>
                      <a:pt x="4714" y="2651"/>
                    </a:cubicBezTo>
                    <a:cubicBezTo>
                      <a:pt x="4813" y="3086"/>
                      <a:pt x="4920" y="3522"/>
                      <a:pt x="4989" y="3965"/>
                    </a:cubicBezTo>
                    <a:cubicBezTo>
                      <a:pt x="5032" y="4230"/>
                      <a:pt x="5257" y="5005"/>
                      <a:pt x="5052" y="5248"/>
                    </a:cubicBezTo>
                    <a:cubicBezTo>
                      <a:pt x="4808" y="5538"/>
                      <a:pt x="3943" y="4223"/>
                      <a:pt x="3904" y="3965"/>
                    </a:cubicBezTo>
                    <a:cubicBezTo>
                      <a:pt x="3769" y="3505"/>
                      <a:pt x="4154" y="2535"/>
                      <a:pt x="4473" y="2466"/>
                    </a:cubicBezTo>
                    <a:close/>
                  </a:path>
                </a:pathLst>
              </a:custGeom>
              <a:solidFill>
                <a:srgbClr val="295743">
                  <a:alpha val="1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0" name="Google Shape;260;p36"/>
            <p:cNvGrpSpPr/>
            <p:nvPr/>
          </p:nvGrpSpPr>
          <p:grpSpPr>
            <a:xfrm rot="-899401" flipH="1">
              <a:off x="983644" y="3045403"/>
              <a:ext cx="1205574" cy="1237864"/>
              <a:chOff x="6257300" y="-292825"/>
              <a:chExt cx="1993750" cy="2047150"/>
            </a:xfrm>
          </p:grpSpPr>
          <p:sp>
            <p:nvSpPr>
              <p:cNvPr id="261" name="Google Shape;261;p36"/>
              <p:cNvSpPr/>
              <p:nvPr/>
            </p:nvSpPr>
            <p:spPr>
              <a:xfrm>
                <a:off x="7024700" y="48825"/>
                <a:ext cx="216650" cy="588025"/>
              </a:xfrm>
              <a:custGeom>
                <a:avLst/>
                <a:gdLst/>
                <a:ahLst/>
                <a:cxnLst/>
                <a:rect l="l" t="t" r="r" b="b"/>
                <a:pathLst>
                  <a:path w="8666" h="23521" extrusionOk="0">
                    <a:moveTo>
                      <a:pt x="7223" y="22189"/>
                    </a:moveTo>
                    <a:cubicBezTo>
                      <a:pt x="6499" y="18704"/>
                      <a:pt x="7003" y="16792"/>
                      <a:pt x="7701" y="13327"/>
                    </a:cubicBezTo>
                    <a:cubicBezTo>
                      <a:pt x="8000" y="11849"/>
                      <a:pt x="8665" y="8345"/>
                      <a:pt x="8652" y="6824"/>
                    </a:cubicBezTo>
                    <a:cubicBezTo>
                      <a:pt x="8634" y="4807"/>
                      <a:pt x="7943" y="2531"/>
                      <a:pt x="7257" y="676"/>
                    </a:cubicBezTo>
                    <a:cubicBezTo>
                      <a:pt x="6914" y="1"/>
                      <a:pt x="5466" y="1457"/>
                      <a:pt x="5724" y="2761"/>
                    </a:cubicBezTo>
                    <a:cubicBezTo>
                      <a:pt x="6127" y="4823"/>
                      <a:pt x="6637" y="6777"/>
                      <a:pt x="6078" y="8321"/>
                    </a:cubicBezTo>
                    <a:cubicBezTo>
                      <a:pt x="5706" y="9860"/>
                      <a:pt x="4402" y="11993"/>
                      <a:pt x="3918" y="13951"/>
                    </a:cubicBezTo>
                    <a:cubicBezTo>
                      <a:pt x="3412" y="15887"/>
                      <a:pt x="2334" y="17604"/>
                      <a:pt x="1442" y="19347"/>
                    </a:cubicBezTo>
                    <a:cubicBezTo>
                      <a:pt x="1202" y="19814"/>
                      <a:pt x="0" y="21925"/>
                      <a:pt x="352" y="22399"/>
                    </a:cubicBezTo>
                    <a:cubicBezTo>
                      <a:pt x="508" y="22610"/>
                      <a:pt x="1084" y="22517"/>
                      <a:pt x="1301" y="22515"/>
                    </a:cubicBezTo>
                    <a:cubicBezTo>
                      <a:pt x="2283" y="22509"/>
                      <a:pt x="7280" y="23521"/>
                      <a:pt x="7628" y="23214"/>
                    </a:cubicBezTo>
                    <a:cubicBezTo>
                      <a:pt x="7680" y="23168"/>
                      <a:pt x="7253" y="22252"/>
                      <a:pt x="7223" y="22189"/>
                    </a:cubicBezTo>
                    <a:lnTo>
                      <a:pt x="7223" y="22189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36"/>
              <p:cNvSpPr/>
              <p:nvPr/>
            </p:nvSpPr>
            <p:spPr>
              <a:xfrm>
                <a:off x="6257300" y="-292825"/>
                <a:ext cx="1993750" cy="2047150"/>
              </a:xfrm>
              <a:custGeom>
                <a:avLst/>
                <a:gdLst/>
                <a:ahLst/>
                <a:cxnLst/>
                <a:rect l="l" t="t" r="r" b="b"/>
                <a:pathLst>
                  <a:path w="79750" h="81886" extrusionOk="0">
                    <a:moveTo>
                      <a:pt x="66846" y="76823"/>
                    </a:moveTo>
                    <a:cubicBezTo>
                      <a:pt x="64357" y="74658"/>
                      <a:pt x="60501" y="68620"/>
                      <a:pt x="57994" y="65082"/>
                    </a:cubicBezTo>
                    <a:cubicBezTo>
                      <a:pt x="53142" y="58237"/>
                      <a:pt x="46368" y="48793"/>
                      <a:pt x="39595" y="43563"/>
                    </a:cubicBezTo>
                    <a:cubicBezTo>
                      <a:pt x="34381" y="39536"/>
                      <a:pt x="30610" y="40697"/>
                      <a:pt x="25016" y="37757"/>
                    </a:cubicBezTo>
                    <a:cubicBezTo>
                      <a:pt x="21586" y="35955"/>
                      <a:pt x="20416" y="30357"/>
                      <a:pt x="17604" y="27618"/>
                    </a:cubicBezTo>
                    <a:cubicBezTo>
                      <a:pt x="12534" y="22684"/>
                      <a:pt x="4036" y="17930"/>
                      <a:pt x="654" y="12228"/>
                    </a:cubicBezTo>
                    <a:cubicBezTo>
                      <a:pt x="0" y="11091"/>
                      <a:pt x="1486" y="9728"/>
                      <a:pt x="2818" y="10625"/>
                    </a:cubicBezTo>
                    <a:cubicBezTo>
                      <a:pt x="6995" y="13924"/>
                      <a:pt x="10702" y="16921"/>
                      <a:pt x="15231" y="19823"/>
                    </a:cubicBezTo>
                    <a:cubicBezTo>
                      <a:pt x="16727" y="20781"/>
                      <a:pt x="18551" y="21364"/>
                      <a:pt x="19924" y="22493"/>
                    </a:cubicBezTo>
                    <a:cubicBezTo>
                      <a:pt x="21850" y="24077"/>
                      <a:pt x="23190" y="26715"/>
                      <a:pt x="24847" y="28577"/>
                    </a:cubicBezTo>
                    <a:cubicBezTo>
                      <a:pt x="24666" y="25706"/>
                      <a:pt x="23353" y="22973"/>
                      <a:pt x="22956" y="20069"/>
                    </a:cubicBezTo>
                    <a:cubicBezTo>
                      <a:pt x="22639" y="17761"/>
                      <a:pt x="23558" y="15073"/>
                      <a:pt x="23833" y="12724"/>
                    </a:cubicBezTo>
                    <a:cubicBezTo>
                      <a:pt x="24203" y="9566"/>
                      <a:pt x="23997" y="7154"/>
                      <a:pt x="23946" y="2279"/>
                    </a:cubicBezTo>
                    <a:cubicBezTo>
                      <a:pt x="23765" y="388"/>
                      <a:pt x="26002" y="0"/>
                      <a:pt x="26460" y="1120"/>
                    </a:cubicBezTo>
                    <a:cubicBezTo>
                      <a:pt x="27511" y="4195"/>
                      <a:pt x="27528" y="7679"/>
                      <a:pt x="27578" y="9789"/>
                    </a:cubicBezTo>
                    <a:cubicBezTo>
                      <a:pt x="27629" y="11975"/>
                      <a:pt x="27930" y="14704"/>
                      <a:pt x="27747" y="16807"/>
                    </a:cubicBezTo>
                    <a:cubicBezTo>
                      <a:pt x="27556" y="18997"/>
                      <a:pt x="29291" y="27752"/>
                      <a:pt x="31060" y="29067"/>
                    </a:cubicBezTo>
                    <a:cubicBezTo>
                      <a:pt x="35184" y="32138"/>
                      <a:pt x="39660" y="32899"/>
                      <a:pt x="43920" y="35860"/>
                    </a:cubicBezTo>
                    <a:cubicBezTo>
                      <a:pt x="48245" y="38865"/>
                      <a:pt x="50994" y="43593"/>
                      <a:pt x="54848" y="46892"/>
                    </a:cubicBezTo>
                    <a:cubicBezTo>
                      <a:pt x="60271" y="51557"/>
                      <a:pt x="66616" y="56616"/>
                      <a:pt x="71153" y="61248"/>
                    </a:cubicBezTo>
                    <a:cubicBezTo>
                      <a:pt x="73807" y="63961"/>
                      <a:pt x="79749" y="68510"/>
                      <a:pt x="79629" y="72358"/>
                    </a:cubicBezTo>
                    <a:cubicBezTo>
                      <a:pt x="79590" y="73637"/>
                      <a:pt x="78146" y="73755"/>
                      <a:pt x="77646" y="74621"/>
                    </a:cubicBezTo>
                    <a:cubicBezTo>
                      <a:pt x="76916" y="75884"/>
                      <a:pt x="77164" y="77305"/>
                      <a:pt x="76056" y="78422"/>
                    </a:cubicBezTo>
                    <a:cubicBezTo>
                      <a:pt x="72623" y="81885"/>
                      <a:pt x="68617" y="78763"/>
                      <a:pt x="66846" y="76823"/>
                    </a:cubicBezTo>
                    <a:lnTo>
                      <a:pt x="66846" y="76823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" name="Google Shape;263;p36"/>
              <p:cNvSpPr/>
              <p:nvPr/>
            </p:nvSpPr>
            <p:spPr>
              <a:xfrm>
                <a:off x="6268800" y="-280350"/>
                <a:ext cx="1982250" cy="2034675"/>
              </a:xfrm>
              <a:custGeom>
                <a:avLst/>
                <a:gdLst/>
                <a:ahLst/>
                <a:cxnLst/>
                <a:rect l="l" t="t" r="r" b="b"/>
                <a:pathLst>
                  <a:path w="79290" h="81387" extrusionOk="0">
                    <a:moveTo>
                      <a:pt x="583" y="10130"/>
                    </a:moveTo>
                    <a:cubicBezTo>
                      <a:pt x="493" y="10197"/>
                      <a:pt x="410" y="10273"/>
                      <a:pt x="339" y="10358"/>
                    </a:cubicBezTo>
                    <a:cubicBezTo>
                      <a:pt x="3399" y="12837"/>
                      <a:pt x="7029" y="15857"/>
                      <a:pt x="9087" y="17085"/>
                    </a:cubicBezTo>
                    <a:cubicBezTo>
                      <a:pt x="10362" y="17843"/>
                      <a:pt x="11720" y="18376"/>
                      <a:pt x="13000" y="19053"/>
                    </a:cubicBezTo>
                    <a:cubicBezTo>
                      <a:pt x="13585" y="19360"/>
                      <a:pt x="14167" y="19702"/>
                      <a:pt x="14746" y="20054"/>
                    </a:cubicBezTo>
                    <a:cubicBezTo>
                      <a:pt x="14240" y="20117"/>
                      <a:pt x="13726" y="20147"/>
                      <a:pt x="13189" y="20107"/>
                    </a:cubicBezTo>
                    <a:cubicBezTo>
                      <a:pt x="11783" y="20001"/>
                      <a:pt x="2458" y="13650"/>
                      <a:pt x="72" y="10868"/>
                    </a:cubicBezTo>
                    <a:cubicBezTo>
                      <a:pt x="1" y="11143"/>
                      <a:pt x="28" y="11444"/>
                      <a:pt x="192" y="11729"/>
                    </a:cubicBezTo>
                    <a:cubicBezTo>
                      <a:pt x="3576" y="17431"/>
                      <a:pt x="12074" y="22185"/>
                      <a:pt x="17144" y="27119"/>
                    </a:cubicBezTo>
                    <a:cubicBezTo>
                      <a:pt x="19956" y="29858"/>
                      <a:pt x="21126" y="35456"/>
                      <a:pt x="24556" y="37258"/>
                    </a:cubicBezTo>
                    <a:cubicBezTo>
                      <a:pt x="30150" y="40198"/>
                      <a:pt x="33920" y="39037"/>
                      <a:pt x="39135" y="43064"/>
                    </a:cubicBezTo>
                    <a:cubicBezTo>
                      <a:pt x="45906" y="48294"/>
                      <a:pt x="52682" y="57738"/>
                      <a:pt x="57534" y="64583"/>
                    </a:cubicBezTo>
                    <a:cubicBezTo>
                      <a:pt x="60041" y="68121"/>
                      <a:pt x="63897" y="74159"/>
                      <a:pt x="66384" y="76324"/>
                    </a:cubicBezTo>
                    <a:cubicBezTo>
                      <a:pt x="68157" y="78264"/>
                      <a:pt x="72161" y="81386"/>
                      <a:pt x="75596" y="77923"/>
                    </a:cubicBezTo>
                    <a:cubicBezTo>
                      <a:pt x="76704" y="76806"/>
                      <a:pt x="76456" y="75385"/>
                      <a:pt x="77184" y="74122"/>
                    </a:cubicBezTo>
                    <a:cubicBezTo>
                      <a:pt x="77686" y="73254"/>
                      <a:pt x="79130" y="73136"/>
                      <a:pt x="79169" y="71859"/>
                    </a:cubicBezTo>
                    <a:cubicBezTo>
                      <a:pt x="79289" y="68011"/>
                      <a:pt x="73345" y="63462"/>
                      <a:pt x="70691" y="60749"/>
                    </a:cubicBezTo>
                    <a:cubicBezTo>
                      <a:pt x="66581" y="56550"/>
                      <a:pt x="60989" y="52005"/>
                      <a:pt x="55938" y="47716"/>
                    </a:cubicBezTo>
                    <a:cubicBezTo>
                      <a:pt x="55205" y="48280"/>
                      <a:pt x="54455" y="48898"/>
                      <a:pt x="53686" y="49313"/>
                    </a:cubicBezTo>
                    <a:cubicBezTo>
                      <a:pt x="52873" y="48499"/>
                      <a:pt x="52064" y="47680"/>
                      <a:pt x="51258" y="46864"/>
                    </a:cubicBezTo>
                    <a:cubicBezTo>
                      <a:pt x="47822" y="43387"/>
                      <a:pt x="45668" y="37915"/>
                      <a:pt x="42339" y="34921"/>
                    </a:cubicBezTo>
                    <a:cubicBezTo>
                      <a:pt x="41965" y="34586"/>
                      <a:pt x="41575" y="34271"/>
                      <a:pt x="41176" y="33970"/>
                    </a:cubicBezTo>
                    <a:cubicBezTo>
                      <a:pt x="40416" y="33563"/>
                      <a:pt x="39653" y="33197"/>
                      <a:pt x="38890" y="32851"/>
                    </a:cubicBezTo>
                    <a:cubicBezTo>
                      <a:pt x="40035" y="33542"/>
                      <a:pt x="41135" y="34283"/>
                      <a:pt x="42118" y="35167"/>
                    </a:cubicBezTo>
                    <a:cubicBezTo>
                      <a:pt x="45349" y="38073"/>
                      <a:pt x="47515" y="43544"/>
                      <a:pt x="51022" y="47094"/>
                    </a:cubicBezTo>
                    <a:cubicBezTo>
                      <a:pt x="51803" y="47885"/>
                      <a:pt x="52586" y="48678"/>
                      <a:pt x="53375" y="49467"/>
                    </a:cubicBezTo>
                    <a:cubicBezTo>
                      <a:pt x="53036" y="49622"/>
                      <a:pt x="52694" y="49738"/>
                      <a:pt x="52346" y="49782"/>
                    </a:cubicBezTo>
                    <a:cubicBezTo>
                      <a:pt x="49495" y="50136"/>
                      <a:pt x="46801" y="45477"/>
                      <a:pt x="44159" y="41799"/>
                    </a:cubicBezTo>
                    <a:cubicBezTo>
                      <a:pt x="44037" y="41589"/>
                      <a:pt x="43911" y="41378"/>
                      <a:pt x="43783" y="41170"/>
                    </a:cubicBezTo>
                    <a:cubicBezTo>
                      <a:pt x="42646" y="39316"/>
                      <a:pt x="41308" y="37587"/>
                      <a:pt x="39661" y="36664"/>
                    </a:cubicBezTo>
                    <a:cubicBezTo>
                      <a:pt x="38103" y="35794"/>
                      <a:pt x="35659" y="34905"/>
                      <a:pt x="33345" y="33955"/>
                    </a:cubicBezTo>
                    <a:cubicBezTo>
                      <a:pt x="31033" y="33004"/>
                      <a:pt x="28851" y="31979"/>
                      <a:pt x="27879" y="30927"/>
                    </a:cubicBezTo>
                    <a:cubicBezTo>
                      <a:pt x="26453" y="29382"/>
                      <a:pt x="26085" y="26358"/>
                      <a:pt x="25683" y="24270"/>
                    </a:cubicBezTo>
                    <a:cubicBezTo>
                      <a:pt x="25490" y="23265"/>
                      <a:pt x="24991" y="22338"/>
                      <a:pt x="24528" y="21420"/>
                    </a:cubicBezTo>
                    <a:cubicBezTo>
                      <a:pt x="24066" y="20501"/>
                      <a:pt x="23643" y="19590"/>
                      <a:pt x="23564" y="18634"/>
                    </a:cubicBezTo>
                    <a:cubicBezTo>
                      <a:pt x="23436" y="17069"/>
                      <a:pt x="24300" y="15442"/>
                      <a:pt x="24520" y="13787"/>
                    </a:cubicBezTo>
                    <a:cubicBezTo>
                      <a:pt x="24796" y="11712"/>
                      <a:pt x="24662" y="8461"/>
                      <a:pt x="24522" y="5540"/>
                    </a:cubicBezTo>
                    <a:cubicBezTo>
                      <a:pt x="24452" y="4080"/>
                      <a:pt x="24381" y="2702"/>
                      <a:pt x="24355" y="1604"/>
                    </a:cubicBezTo>
                    <a:cubicBezTo>
                      <a:pt x="24343" y="1022"/>
                      <a:pt x="24349" y="520"/>
                      <a:pt x="24371" y="125"/>
                    </a:cubicBezTo>
                    <a:cubicBezTo>
                      <a:pt x="24341" y="139"/>
                      <a:pt x="24312" y="147"/>
                      <a:pt x="24284" y="160"/>
                    </a:cubicBezTo>
                    <a:cubicBezTo>
                      <a:pt x="24192" y="208"/>
                      <a:pt x="24107" y="269"/>
                      <a:pt x="24025" y="335"/>
                    </a:cubicBezTo>
                    <a:cubicBezTo>
                      <a:pt x="24013" y="701"/>
                      <a:pt x="24015" y="1122"/>
                      <a:pt x="24027" y="1610"/>
                    </a:cubicBezTo>
                    <a:cubicBezTo>
                      <a:pt x="24050" y="2716"/>
                      <a:pt x="24121" y="4093"/>
                      <a:pt x="24190" y="5553"/>
                    </a:cubicBezTo>
                    <a:cubicBezTo>
                      <a:pt x="24330" y="8473"/>
                      <a:pt x="24459" y="11725"/>
                      <a:pt x="24192" y="13742"/>
                    </a:cubicBezTo>
                    <a:cubicBezTo>
                      <a:pt x="23983" y="15310"/>
                      <a:pt x="23094" y="16961"/>
                      <a:pt x="23234" y="18661"/>
                    </a:cubicBezTo>
                    <a:cubicBezTo>
                      <a:pt x="23318" y="19696"/>
                      <a:pt x="23769" y="20642"/>
                      <a:pt x="24233" y="21567"/>
                    </a:cubicBezTo>
                    <a:cubicBezTo>
                      <a:pt x="24698" y="22490"/>
                      <a:pt x="25178" y="23393"/>
                      <a:pt x="25359" y="24333"/>
                    </a:cubicBezTo>
                    <a:cubicBezTo>
                      <a:pt x="25756" y="26395"/>
                      <a:pt x="26087" y="29473"/>
                      <a:pt x="27637" y="31151"/>
                    </a:cubicBezTo>
                    <a:cubicBezTo>
                      <a:pt x="28700" y="32302"/>
                      <a:pt x="30897" y="33303"/>
                      <a:pt x="33219" y="34258"/>
                    </a:cubicBezTo>
                    <a:cubicBezTo>
                      <a:pt x="35541" y="35212"/>
                      <a:pt x="37988" y="36105"/>
                      <a:pt x="39499" y="36951"/>
                    </a:cubicBezTo>
                    <a:cubicBezTo>
                      <a:pt x="40288" y="37392"/>
                      <a:pt x="41016" y="38043"/>
                      <a:pt x="41689" y="38816"/>
                    </a:cubicBezTo>
                    <a:cubicBezTo>
                      <a:pt x="41044" y="38209"/>
                      <a:pt x="40401" y="37776"/>
                      <a:pt x="39757" y="37606"/>
                    </a:cubicBezTo>
                    <a:cubicBezTo>
                      <a:pt x="35692" y="35895"/>
                      <a:pt x="30146" y="35643"/>
                      <a:pt x="26970" y="32331"/>
                    </a:cubicBezTo>
                    <a:cubicBezTo>
                      <a:pt x="25705" y="31013"/>
                      <a:pt x="24890" y="29427"/>
                      <a:pt x="24153" y="27796"/>
                    </a:cubicBezTo>
                    <a:cubicBezTo>
                      <a:pt x="22602" y="25959"/>
                      <a:pt x="21296" y="23501"/>
                      <a:pt x="19462" y="21994"/>
                    </a:cubicBezTo>
                    <a:cubicBezTo>
                      <a:pt x="18380" y="21105"/>
                      <a:pt x="17020" y="20552"/>
                      <a:pt x="15759" y="19889"/>
                    </a:cubicBezTo>
                    <a:cubicBezTo>
                      <a:pt x="15594" y="19922"/>
                      <a:pt x="15428" y="19952"/>
                      <a:pt x="15261" y="19979"/>
                    </a:cubicBezTo>
                    <a:cubicBezTo>
                      <a:pt x="14567" y="19548"/>
                      <a:pt x="13860" y="19133"/>
                      <a:pt x="13152" y="18759"/>
                    </a:cubicBezTo>
                    <a:cubicBezTo>
                      <a:pt x="11849" y="18073"/>
                      <a:pt x="10498" y="17542"/>
                      <a:pt x="9254" y="16800"/>
                    </a:cubicBezTo>
                    <a:cubicBezTo>
                      <a:pt x="7263" y="15611"/>
                      <a:pt x="3641" y="12607"/>
                      <a:pt x="581" y="10128"/>
                    </a:cubicBezTo>
                    <a:lnTo>
                      <a:pt x="581" y="10128"/>
                    </a:lnTo>
                    <a:close/>
                    <a:moveTo>
                      <a:pt x="25010" y="1"/>
                    </a:moveTo>
                    <a:cubicBezTo>
                      <a:pt x="25018" y="333"/>
                      <a:pt x="25020" y="636"/>
                      <a:pt x="25036" y="1022"/>
                    </a:cubicBezTo>
                    <a:cubicBezTo>
                      <a:pt x="25083" y="2303"/>
                      <a:pt x="25168" y="3836"/>
                      <a:pt x="25252" y="5378"/>
                    </a:cubicBezTo>
                    <a:cubicBezTo>
                      <a:pt x="25420" y="8463"/>
                      <a:pt x="25579" y="11603"/>
                      <a:pt x="25461" y="12753"/>
                    </a:cubicBezTo>
                    <a:cubicBezTo>
                      <a:pt x="25394" y="13404"/>
                      <a:pt x="25140" y="14275"/>
                      <a:pt x="24932" y="15143"/>
                    </a:cubicBezTo>
                    <a:cubicBezTo>
                      <a:pt x="24725" y="16013"/>
                      <a:pt x="24556" y="16880"/>
                      <a:pt x="24703" y="17575"/>
                    </a:cubicBezTo>
                    <a:cubicBezTo>
                      <a:pt x="25134" y="19586"/>
                      <a:pt x="26703" y="21357"/>
                      <a:pt x="27702" y="22976"/>
                    </a:cubicBezTo>
                    <a:lnTo>
                      <a:pt x="27983" y="22801"/>
                    </a:lnTo>
                    <a:cubicBezTo>
                      <a:pt x="26960" y="21144"/>
                      <a:pt x="25433" y="19395"/>
                      <a:pt x="25030" y="17508"/>
                    </a:cubicBezTo>
                    <a:cubicBezTo>
                      <a:pt x="24904" y="16920"/>
                      <a:pt x="25046" y="16082"/>
                      <a:pt x="25252" y="15224"/>
                    </a:cubicBezTo>
                    <a:cubicBezTo>
                      <a:pt x="25457" y="14366"/>
                      <a:pt x="25719" y="13492"/>
                      <a:pt x="25792" y="12788"/>
                    </a:cubicBezTo>
                    <a:cubicBezTo>
                      <a:pt x="25919" y="11548"/>
                      <a:pt x="25748" y="8446"/>
                      <a:pt x="25581" y="5361"/>
                    </a:cubicBezTo>
                    <a:cubicBezTo>
                      <a:pt x="25496" y="3818"/>
                      <a:pt x="25414" y="2285"/>
                      <a:pt x="25365" y="1008"/>
                    </a:cubicBezTo>
                    <a:cubicBezTo>
                      <a:pt x="25351" y="648"/>
                      <a:pt x="25349" y="367"/>
                      <a:pt x="25343" y="52"/>
                    </a:cubicBezTo>
                    <a:cubicBezTo>
                      <a:pt x="25237" y="21"/>
                      <a:pt x="25125" y="5"/>
                      <a:pt x="25010" y="1"/>
                    </a:cubicBezTo>
                    <a:close/>
                    <a:moveTo>
                      <a:pt x="23710" y="31765"/>
                    </a:moveTo>
                    <a:cubicBezTo>
                      <a:pt x="24501" y="33089"/>
                      <a:pt x="25274" y="34618"/>
                      <a:pt x="26563" y="35554"/>
                    </a:cubicBezTo>
                    <a:cubicBezTo>
                      <a:pt x="27456" y="36204"/>
                      <a:pt x="28654" y="36363"/>
                      <a:pt x="29695" y="36625"/>
                    </a:cubicBezTo>
                    <a:cubicBezTo>
                      <a:pt x="32294" y="37278"/>
                      <a:pt x="35031" y="37654"/>
                      <a:pt x="37498" y="38748"/>
                    </a:cubicBezTo>
                    <a:cubicBezTo>
                      <a:pt x="34278" y="38222"/>
                      <a:pt x="27842" y="38722"/>
                      <a:pt x="25477" y="36270"/>
                    </a:cubicBezTo>
                    <a:cubicBezTo>
                      <a:pt x="24969" y="35743"/>
                      <a:pt x="24664" y="34958"/>
                      <a:pt x="24385" y="34293"/>
                    </a:cubicBezTo>
                    <a:cubicBezTo>
                      <a:pt x="24074" y="33553"/>
                      <a:pt x="23295" y="32516"/>
                      <a:pt x="23710" y="31765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4" name="Google Shape;264;p36"/>
            <p:cNvSpPr/>
            <p:nvPr/>
          </p:nvSpPr>
          <p:spPr>
            <a:xfrm>
              <a:off x="-707128" y="3405542"/>
              <a:ext cx="2416219" cy="952213"/>
            </a:xfrm>
            <a:custGeom>
              <a:avLst/>
              <a:gdLst/>
              <a:ahLst/>
              <a:cxnLst/>
              <a:rect l="l" t="t" r="r" b="b"/>
              <a:pathLst>
                <a:path w="47428" h="18691" extrusionOk="0">
                  <a:moveTo>
                    <a:pt x="7285" y="1"/>
                  </a:moveTo>
                  <a:cubicBezTo>
                    <a:pt x="5305" y="1"/>
                    <a:pt x="3477" y="502"/>
                    <a:pt x="1968" y="1842"/>
                  </a:cubicBezTo>
                  <a:cubicBezTo>
                    <a:pt x="1051" y="2658"/>
                    <a:pt x="252" y="3668"/>
                    <a:pt x="161" y="4953"/>
                  </a:cubicBezTo>
                  <a:cubicBezTo>
                    <a:pt x="0" y="7230"/>
                    <a:pt x="993" y="10355"/>
                    <a:pt x="2530" y="11704"/>
                  </a:cubicBezTo>
                  <a:cubicBezTo>
                    <a:pt x="4404" y="12978"/>
                    <a:pt x="8135" y="12712"/>
                    <a:pt x="10536" y="13616"/>
                  </a:cubicBezTo>
                  <a:cubicBezTo>
                    <a:pt x="13058" y="14621"/>
                    <a:pt x="15245" y="17202"/>
                    <a:pt x="18017" y="17493"/>
                  </a:cubicBezTo>
                  <a:cubicBezTo>
                    <a:pt x="20948" y="17799"/>
                    <a:pt x="23444" y="16153"/>
                    <a:pt x="26392" y="16202"/>
                  </a:cubicBezTo>
                  <a:cubicBezTo>
                    <a:pt x="30429" y="16271"/>
                    <a:pt x="33013" y="18690"/>
                    <a:pt x="38344" y="18668"/>
                  </a:cubicBezTo>
                  <a:cubicBezTo>
                    <a:pt x="40139" y="18661"/>
                    <a:pt x="45249" y="15923"/>
                    <a:pt x="46707" y="13095"/>
                  </a:cubicBezTo>
                  <a:cubicBezTo>
                    <a:pt x="47117" y="12189"/>
                    <a:pt x="47428" y="11249"/>
                    <a:pt x="47325" y="10205"/>
                  </a:cubicBezTo>
                  <a:cubicBezTo>
                    <a:pt x="47111" y="8008"/>
                    <a:pt x="42697" y="4179"/>
                    <a:pt x="40474" y="3940"/>
                  </a:cubicBezTo>
                  <a:cubicBezTo>
                    <a:pt x="38243" y="3702"/>
                    <a:pt x="35652" y="5076"/>
                    <a:pt x="33510" y="5578"/>
                  </a:cubicBezTo>
                  <a:cubicBezTo>
                    <a:pt x="29910" y="6421"/>
                    <a:pt x="25967" y="5341"/>
                    <a:pt x="22546" y="4244"/>
                  </a:cubicBezTo>
                  <a:cubicBezTo>
                    <a:pt x="18378" y="3288"/>
                    <a:pt x="12341" y="4"/>
                    <a:pt x="7285" y="1"/>
                  </a:cubicBezTo>
                  <a:lnTo>
                    <a:pt x="728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5" name="Google Shape;265;p36"/>
            <p:cNvGrpSpPr/>
            <p:nvPr/>
          </p:nvGrpSpPr>
          <p:grpSpPr>
            <a:xfrm rot="1800054" flipH="1">
              <a:off x="395290" y="2559307"/>
              <a:ext cx="384288" cy="1303518"/>
              <a:chOff x="2300850" y="2350875"/>
              <a:chExt cx="155725" cy="528225"/>
            </a:xfrm>
          </p:grpSpPr>
          <p:sp>
            <p:nvSpPr>
              <p:cNvPr id="266" name="Google Shape;266;p36"/>
              <p:cNvSpPr/>
              <p:nvPr/>
            </p:nvSpPr>
            <p:spPr>
              <a:xfrm>
                <a:off x="2353650" y="2400675"/>
                <a:ext cx="48300" cy="27225"/>
              </a:xfrm>
              <a:custGeom>
                <a:avLst/>
                <a:gdLst/>
                <a:ahLst/>
                <a:cxnLst/>
                <a:rect l="l" t="t" r="r" b="b"/>
                <a:pathLst>
                  <a:path w="1932" h="1089" extrusionOk="0">
                    <a:moveTo>
                      <a:pt x="1388" y="0"/>
                    </a:moveTo>
                    <a:cubicBezTo>
                      <a:pt x="1387" y="0"/>
                      <a:pt x="1386" y="0"/>
                      <a:pt x="1385" y="0"/>
                    </a:cubicBezTo>
                    <a:lnTo>
                      <a:pt x="543" y="3"/>
                    </a:lnTo>
                    <a:cubicBezTo>
                      <a:pt x="243" y="4"/>
                      <a:pt x="1" y="248"/>
                      <a:pt x="2" y="548"/>
                    </a:cubicBezTo>
                    <a:cubicBezTo>
                      <a:pt x="4" y="848"/>
                      <a:pt x="246" y="1089"/>
                      <a:pt x="545" y="1089"/>
                    </a:cubicBezTo>
                    <a:cubicBezTo>
                      <a:pt x="546" y="1089"/>
                      <a:pt x="546" y="1089"/>
                      <a:pt x="547" y="1089"/>
                    </a:cubicBezTo>
                    <a:lnTo>
                      <a:pt x="1390" y="1086"/>
                    </a:lnTo>
                    <a:cubicBezTo>
                      <a:pt x="1690" y="1084"/>
                      <a:pt x="1932" y="841"/>
                      <a:pt x="1930" y="541"/>
                    </a:cubicBezTo>
                    <a:cubicBezTo>
                      <a:pt x="1929" y="241"/>
                      <a:pt x="1687" y="0"/>
                      <a:pt x="138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36"/>
              <p:cNvSpPr/>
              <p:nvPr/>
            </p:nvSpPr>
            <p:spPr>
              <a:xfrm>
                <a:off x="2353700" y="2400875"/>
                <a:ext cx="48250" cy="27025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1081" extrusionOk="0">
                    <a:moveTo>
                      <a:pt x="471" y="1"/>
                    </a:moveTo>
                    <a:lnTo>
                      <a:pt x="471" y="1"/>
                    </a:lnTo>
                    <a:cubicBezTo>
                      <a:pt x="346" y="17"/>
                      <a:pt x="238" y="76"/>
                      <a:pt x="156" y="161"/>
                    </a:cubicBezTo>
                    <a:lnTo>
                      <a:pt x="153" y="161"/>
                    </a:lnTo>
                    <a:cubicBezTo>
                      <a:pt x="148" y="165"/>
                      <a:pt x="145" y="171"/>
                      <a:pt x="141" y="175"/>
                    </a:cubicBezTo>
                    <a:cubicBezTo>
                      <a:pt x="138" y="178"/>
                      <a:pt x="134" y="183"/>
                      <a:pt x="131" y="187"/>
                    </a:cubicBezTo>
                    <a:cubicBezTo>
                      <a:pt x="113" y="207"/>
                      <a:pt x="97" y="229"/>
                      <a:pt x="82" y="253"/>
                    </a:cubicBezTo>
                    <a:cubicBezTo>
                      <a:pt x="79" y="256"/>
                      <a:pt x="78" y="260"/>
                      <a:pt x="75" y="265"/>
                    </a:cubicBezTo>
                    <a:cubicBezTo>
                      <a:pt x="60" y="290"/>
                      <a:pt x="49" y="314"/>
                      <a:pt x="38" y="341"/>
                    </a:cubicBezTo>
                    <a:cubicBezTo>
                      <a:pt x="37" y="344"/>
                      <a:pt x="35" y="347"/>
                      <a:pt x="34" y="351"/>
                    </a:cubicBezTo>
                    <a:cubicBezTo>
                      <a:pt x="24" y="379"/>
                      <a:pt x="15" y="407"/>
                      <a:pt x="11" y="437"/>
                    </a:cubicBezTo>
                    <a:cubicBezTo>
                      <a:pt x="8" y="449"/>
                      <a:pt x="6" y="461"/>
                      <a:pt x="5" y="473"/>
                    </a:cubicBezTo>
                    <a:cubicBezTo>
                      <a:pt x="5" y="477"/>
                      <a:pt x="3" y="481"/>
                      <a:pt x="3" y="487"/>
                    </a:cubicBezTo>
                    <a:cubicBezTo>
                      <a:pt x="2" y="505"/>
                      <a:pt x="0" y="522"/>
                      <a:pt x="0" y="540"/>
                    </a:cubicBezTo>
                    <a:cubicBezTo>
                      <a:pt x="0" y="565"/>
                      <a:pt x="3" y="588"/>
                      <a:pt x="6" y="612"/>
                    </a:cubicBezTo>
                    <a:cubicBezTo>
                      <a:pt x="43" y="878"/>
                      <a:pt x="268" y="1081"/>
                      <a:pt x="542" y="1081"/>
                    </a:cubicBezTo>
                    <a:cubicBezTo>
                      <a:pt x="543" y="1081"/>
                      <a:pt x="544" y="1081"/>
                      <a:pt x="545" y="1081"/>
                    </a:cubicBezTo>
                    <a:lnTo>
                      <a:pt x="1388" y="1078"/>
                    </a:lnTo>
                    <a:cubicBezTo>
                      <a:pt x="1688" y="1076"/>
                      <a:pt x="1930" y="833"/>
                      <a:pt x="1928" y="533"/>
                    </a:cubicBezTo>
                    <a:cubicBezTo>
                      <a:pt x="1928" y="385"/>
                      <a:pt x="1870" y="251"/>
                      <a:pt x="1773" y="155"/>
                    </a:cubicBezTo>
                    <a:lnTo>
                      <a:pt x="453" y="159"/>
                    </a:lnTo>
                    <a:cubicBezTo>
                      <a:pt x="456" y="106"/>
                      <a:pt x="460" y="54"/>
                      <a:pt x="471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36"/>
              <p:cNvSpPr/>
              <p:nvPr/>
            </p:nvSpPr>
            <p:spPr>
              <a:xfrm>
                <a:off x="2313800" y="2848375"/>
                <a:ext cx="131575" cy="30725"/>
              </a:xfrm>
              <a:custGeom>
                <a:avLst/>
                <a:gdLst/>
                <a:ahLst/>
                <a:cxnLst/>
                <a:rect l="l" t="t" r="r" b="b"/>
                <a:pathLst>
                  <a:path w="5263" h="1229" extrusionOk="0">
                    <a:moveTo>
                      <a:pt x="5262" y="1"/>
                    </a:moveTo>
                    <a:lnTo>
                      <a:pt x="1" y="23"/>
                    </a:lnTo>
                    <a:cubicBezTo>
                      <a:pt x="182" y="718"/>
                      <a:pt x="810" y="1229"/>
                      <a:pt x="1563" y="1229"/>
                    </a:cubicBezTo>
                    <a:cubicBezTo>
                      <a:pt x="1566" y="1229"/>
                      <a:pt x="1568" y="1229"/>
                      <a:pt x="1570" y="1229"/>
                    </a:cubicBezTo>
                    <a:lnTo>
                      <a:pt x="3703" y="1220"/>
                    </a:lnTo>
                    <a:cubicBezTo>
                      <a:pt x="4459" y="1217"/>
                      <a:pt x="5086" y="701"/>
                      <a:pt x="526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36"/>
              <p:cNvSpPr/>
              <p:nvPr/>
            </p:nvSpPr>
            <p:spPr>
              <a:xfrm>
                <a:off x="2313800" y="2848375"/>
                <a:ext cx="131575" cy="30650"/>
              </a:xfrm>
              <a:custGeom>
                <a:avLst/>
                <a:gdLst/>
                <a:ahLst/>
                <a:cxnLst/>
                <a:rect l="l" t="t" r="r" b="b"/>
                <a:pathLst>
                  <a:path w="5263" h="1226" extrusionOk="0">
                    <a:moveTo>
                      <a:pt x="5262" y="1"/>
                    </a:moveTo>
                    <a:lnTo>
                      <a:pt x="1481" y="17"/>
                    </a:lnTo>
                    <a:lnTo>
                      <a:pt x="1" y="23"/>
                    </a:lnTo>
                    <a:cubicBezTo>
                      <a:pt x="12" y="68"/>
                      <a:pt x="27" y="112"/>
                      <a:pt x="42" y="156"/>
                    </a:cubicBezTo>
                    <a:cubicBezTo>
                      <a:pt x="48" y="169"/>
                      <a:pt x="53" y="182"/>
                      <a:pt x="58" y="196"/>
                    </a:cubicBezTo>
                    <a:cubicBezTo>
                      <a:pt x="71" y="229"/>
                      <a:pt x="84" y="262"/>
                      <a:pt x="99" y="292"/>
                    </a:cubicBezTo>
                    <a:cubicBezTo>
                      <a:pt x="103" y="301"/>
                      <a:pt x="108" y="310"/>
                      <a:pt x="112" y="319"/>
                    </a:cubicBezTo>
                    <a:cubicBezTo>
                      <a:pt x="130" y="355"/>
                      <a:pt x="149" y="392"/>
                      <a:pt x="169" y="426"/>
                    </a:cubicBezTo>
                    <a:cubicBezTo>
                      <a:pt x="172" y="432"/>
                      <a:pt x="174" y="436"/>
                      <a:pt x="177" y="440"/>
                    </a:cubicBezTo>
                    <a:cubicBezTo>
                      <a:pt x="200" y="478"/>
                      <a:pt x="223" y="515"/>
                      <a:pt x="250" y="552"/>
                    </a:cubicBezTo>
                    <a:cubicBezTo>
                      <a:pt x="251" y="553"/>
                      <a:pt x="251" y="555"/>
                      <a:pt x="253" y="556"/>
                    </a:cubicBezTo>
                    <a:cubicBezTo>
                      <a:pt x="253" y="556"/>
                      <a:pt x="253" y="556"/>
                      <a:pt x="253" y="558"/>
                    </a:cubicBezTo>
                    <a:cubicBezTo>
                      <a:pt x="531" y="944"/>
                      <a:pt x="977" y="1201"/>
                      <a:pt x="1485" y="1226"/>
                    </a:cubicBezTo>
                    <a:lnTo>
                      <a:pt x="1483" y="955"/>
                    </a:lnTo>
                    <a:lnTo>
                      <a:pt x="3860" y="946"/>
                    </a:lnTo>
                    <a:cubicBezTo>
                      <a:pt x="4298" y="944"/>
                      <a:pt x="4700" y="790"/>
                      <a:pt x="5015" y="537"/>
                    </a:cubicBezTo>
                    <a:cubicBezTo>
                      <a:pt x="5127" y="377"/>
                      <a:pt x="5214" y="197"/>
                      <a:pt x="526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36"/>
              <p:cNvSpPr/>
              <p:nvPr/>
            </p:nvSpPr>
            <p:spPr>
              <a:xfrm>
                <a:off x="2300850" y="2410050"/>
                <a:ext cx="155725" cy="456700"/>
              </a:xfrm>
              <a:custGeom>
                <a:avLst/>
                <a:gdLst/>
                <a:ahLst/>
                <a:cxnLst/>
                <a:rect l="l" t="t" r="r" b="b"/>
                <a:pathLst>
                  <a:path w="6229" h="18268" extrusionOk="0">
                    <a:moveTo>
                      <a:pt x="4726" y="0"/>
                    </a:moveTo>
                    <a:cubicBezTo>
                      <a:pt x="4724" y="0"/>
                      <a:pt x="4723" y="0"/>
                      <a:pt x="4721" y="0"/>
                    </a:cubicBezTo>
                    <a:lnTo>
                      <a:pt x="1436" y="13"/>
                    </a:lnTo>
                    <a:cubicBezTo>
                      <a:pt x="639" y="16"/>
                      <a:pt x="0" y="661"/>
                      <a:pt x="3" y="1457"/>
                    </a:cubicBezTo>
                    <a:lnTo>
                      <a:pt x="6" y="2051"/>
                    </a:lnTo>
                    <a:cubicBezTo>
                      <a:pt x="7" y="2484"/>
                      <a:pt x="199" y="2870"/>
                      <a:pt x="503" y="3133"/>
                    </a:cubicBezTo>
                    <a:cubicBezTo>
                      <a:pt x="202" y="3396"/>
                      <a:pt x="13" y="3783"/>
                      <a:pt x="15" y="4217"/>
                    </a:cubicBezTo>
                    <a:lnTo>
                      <a:pt x="16" y="4810"/>
                    </a:lnTo>
                    <a:cubicBezTo>
                      <a:pt x="18" y="5172"/>
                      <a:pt x="152" y="5500"/>
                      <a:pt x="372" y="5751"/>
                    </a:cubicBezTo>
                    <a:cubicBezTo>
                      <a:pt x="152" y="6057"/>
                      <a:pt x="24" y="6432"/>
                      <a:pt x="25" y="6840"/>
                    </a:cubicBezTo>
                    <a:lnTo>
                      <a:pt x="65" y="16420"/>
                    </a:lnTo>
                    <a:cubicBezTo>
                      <a:pt x="67" y="17446"/>
                      <a:pt x="895" y="18268"/>
                      <a:pt x="1919" y="18268"/>
                    </a:cubicBezTo>
                    <a:cubicBezTo>
                      <a:pt x="1921" y="18268"/>
                      <a:pt x="1924" y="18268"/>
                      <a:pt x="1927" y="18268"/>
                    </a:cubicBezTo>
                    <a:lnTo>
                      <a:pt x="4377" y="18259"/>
                    </a:lnTo>
                    <a:cubicBezTo>
                      <a:pt x="5405" y="18255"/>
                      <a:pt x="6229" y="17424"/>
                      <a:pt x="6224" y="16395"/>
                    </a:cubicBezTo>
                    <a:lnTo>
                      <a:pt x="6186" y="6815"/>
                    </a:lnTo>
                    <a:cubicBezTo>
                      <a:pt x="6185" y="6407"/>
                      <a:pt x="6051" y="6034"/>
                      <a:pt x="5830" y="5729"/>
                    </a:cubicBezTo>
                    <a:cubicBezTo>
                      <a:pt x="6048" y="5477"/>
                      <a:pt x="6179" y="5147"/>
                      <a:pt x="6177" y="4785"/>
                    </a:cubicBezTo>
                    <a:lnTo>
                      <a:pt x="6176" y="4192"/>
                    </a:lnTo>
                    <a:cubicBezTo>
                      <a:pt x="6173" y="3758"/>
                      <a:pt x="5981" y="3373"/>
                      <a:pt x="5679" y="3111"/>
                    </a:cubicBezTo>
                    <a:cubicBezTo>
                      <a:pt x="5979" y="2847"/>
                      <a:pt x="6168" y="2460"/>
                      <a:pt x="6167" y="2026"/>
                    </a:cubicBezTo>
                    <a:lnTo>
                      <a:pt x="6164" y="1433"/>
                    </a:lnTo>
                    <a:cubicBezTo>
                      <a:pt x="6161" y="638"/>
                      <a:pt x="5521" y="0"/>
                      <a:pt x="47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36"/>
              <p:cNvSpPr/>
              <p:nvPr/>
            </p:nvSpPr>
            <p:spPr>
              <a:xfrm>
                <a:off x="2324550" y="2477625"/>
                <a:ext cx="114525" cy="10925"/>
              </a:xfrm>
              <a:custGeom>
                <a:avLst/>
                <a:gdLst/>
                <a:ahLst/>
                <a:cxnLst/>
                <a:rect l="l" t="t" r="r" b="b"/>
                <a:pathLst>
                  <a:path w="4581" h="437" extrusionOk="0">
                    <a:moveTo>
                      <a:pt x="4580" y="0"/>
                    </a:moveTo>
                    <a:lnTo>
                      <a:pt x="0" y="19"/>
                    </a:lnTo>
                    <a:lnTo>
                      <a:pt x="1" y="437"/>
                    </a:lnTo>
                    <a:lnTo>
                      <a:pt x="4256" y="419"/>
                    </a:lnTo>
                    <a:lnTo>
                      <a:pt x="4580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36"/>
              <p:cNvSpPr/>
              <p:nvPr/>
            </p:nvSpPr>
            <p:spPr>
              <a:xfrm>
                <a:off x="2324800" y="2542700"/>
                <a:ext cx="114550" cy="10950"/>
              </a:xfrm>
              <a:custGeom>
                <a:avLst/>
                <a:gdLst/>
                <a:ahLst/>
                <a:cxnLst/>
                <a:rect l="l" t="t" r="r" b="b"/>
                <a:pathLst>
                  <a:path w="4582" h="438" extrusionOk="0">
                    <a:moveTo>
                      <a:pt x="4582" y="1"/>
                    </a:moveTo>
                    <a:lnTo>
                      <a:pt x="0" y="20"/>
                    </a:lnTo>
                    <a:lnTo>
                      <a:pt x="2" y="438"/>
                    </a:lnTo>
                    <a:lnTo>
                      <a:pt x="4257" y="420"/>
                    </a:lnTo>
                    <a:lnTo>
                      <a:pt x="458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73;p36"/>
              <p:cNvSpPr/>
              <p:nvPr/>
            </p:nvSpPr>
            <p:spPr>
              <a:xfrm>
                <a:off x="2307650" y="2410150"/>
                <a:ext cx="136575" cy="449400"/>
              </a:xfrm>
              <a:custGeom>
                <a:avLst/>
                <a:gdLst/>
                <a:ahLst/>
                <a:cxnLst/>
                <a:rect l="l" t="t" r="r" b="b"/>
                <a:pathLst>
                  <a:path w="5463" h="17976" extrusionOk="0">
                    <a:moveTo>
                      <a:pt x="3114" y="1"/>
                    </a:moveTo>
                    <a:lnTo>
                      <a:pt x="3114" y="1"/>
                    </a:lnTo>
                    <a:cubicBezTo>
                      <a:pt x="3113" y="1"/>
                      <a:pt x="3113" y="1"/>
                      <a:pt x="3112" y="1"/>
                    </a:cubicBezTo>
                    <a:lnTo>
                      <a:pt x="3112" y="1"/>
                    </a:lnTo>
                    <a:lnTo>
                      <a:pt x="3114" y="1"/>
                    </a:lnTo>
                    <a:close/>
                    <a:moveTo>
                      <a:pt x="3112" y="1"/>
                    </a:moveTo>
                    <a:lnTo>
                      <a:pt x="1435" y="8"/>
                    </a:lnTo>
                    <a:cubicBezTo>
                      <a:pt x="639" y="11"/>
                      <a:pt x="1" y="655"/>
                      <a:pt x="4" y="1453"/>
                    </a:cubicBezTo>
                    <a:lnTo>
                      <a:pt x="5" y="2046"/>
                    </a:lnTo>
                    <a:cubicBezTo>
                      <a:pt x="8" y="2480"/>
                      <a:pt x="200" y="2865"/>
                      <a:pt x="503" y="3127"/>
                    </a:cubicBezTo>
                    <a:cubicBezTo>
                      <a:pt x="203" y="3391"/>
                      <a:pt x="12" y="3778"/>
                      <a:pt x="14" y="4211"/>
                    </a:cubicBezTo>
                    <a:lnTo>
                      <a:pt x="17" y="4805"/>
                    </a:lnTo>
                    <a:cubicBezTo>
                      <a:pt x="18" y="5167"/>
                      <a:pt x="153" y="5495"/>
                      <a:pt x="373" y="5745"/>
                    </a:cubicBezTo>
                    <a:cubicBezTo>
                      <a:pt x="153" y="6052"/>
                      <a:pt x="24" y="6427"/>
                      <a:pt x="25" y="6834"/>
                    </a:cubicBezTo>
                    <a:lnTo>
                      <a:pt x="64" y="16415"/>
                    </a:lnTo>
                    <a:cubicBezTo>
                      <a:pt x="65" y="16837"/>
                      <a:pt x="209" y="17224"/>
                      <a:pt x="446" y="17534"/>
                    </a:cubicBezTo>
                    <a:cubicBezTo>
                      <a:pt x="770" y="17808"/>
                      <a:pt x="1188" y="17975"/>
                      <a:pt x="1649" y="17975"/>
                    </a:cubicBezTo>
                    <a:cubicBezTo>
                      <a:pt x="1651" y="17975"/>
                      <a:pt x="1653" y="17975"/>
                      <a:pt x="1655" y="17975"/>
                    </a:cubicBezTo>
                    <a:lnTo>
                      <a:pt x="4103" y="17965"/>
                    </a:lnTo>
                    <a:cubicBezTo>
                      <a:pt x="4269" y="17963"/>
                      <a:pt x="4428" y="17940"/>
                      <a:pt x="4581" y="17899"/>
                    </a:cubicBezTo>
                    <a:cubicBezTo>
                      <a:pt x="4806" y="17692"/>
                      <a:pt x="5324" y="16780"/>
                      <a:pt x="5324" y="16780"/>
                    </a:cubicBezTo>
                    <a:lnTo>
                      <a:pt x="5463" y="15792"/>
                    </a:lnTo>
                    <a:lnTo>
                      <a:pt x="5463" y="15792"/>
                    </a:lnTo>
                    <a:cubicBezTo>
                      <a:pt x="5027" y="15932"/>
                      <a:pt x="4568" y="15997"/>
                      <a:pt x="4106" y="15997"/>
                    </a:cubicBezTo>
                    <a:cubicBezTo>
                      <a:pt x="3300" y="15997"/>
                      <a:pt x="2481" y="15799"/>
                      <a:pt x="1740" y="15455"/>
                    </a:cubicBezTo>
                    <a:lnTo>
                      <a:pt x="1705" y="6827"/>
                    </a:lnTo>
                    <a:cubicBezTo>
                      <a:pt x="1703" y="6421"/>
                      <a:pt x="1832" y="6046"/>
                      <a:pt x="2052" y="5740"/>
                    </a:cubicBezTo>
                    <a:cubicBezTo>
                      <a:pt x="1832" y="5488"/>
                      <a:pt x="1697" y="5159"/>
                      <a:pt x="1696" y="4799"/>
                    </a:cubicBezTo>
                    <a:lnTo>
                      <a:pt x="1694" y="4204"/>
                    </a:lnTo>
                    <a:cubicBezTo>
                      <a:pt x="1691" y="3770"/>
                      <a:pt x="1882" y="3384"/>
                      <a:pt x="2182" y="3120"/>
                    </a:cubicBezTo>
                    <a:cubicBezTo>
                      <a:pt x="1879" y="2858"/>
                      <a:pt x="1687" y="2472"/>
                      <a:pt x="1684" y="2039"/>
                    </a:cubicBezTo>
                    <a:lnTo>
                      <a:pt x="1683" y="1445"/>
                    </a:lnTo>
                    <a:cubicBezTo>
                      <a:pt x="1680" y="649"/>
                      <a:pt x="2317" y="5"/>
                      <a:pt x="311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36"/>
              <p:cNvSpPr/>
              <p:nvPr/>
            </p:nvSpPr>
            <p:spPr>
              <a:xfrm>
                <a:off x="2388450" y="2410075"/>
                <a:ext cx="58300" cy="456525"/>
              </a:xfrm>
              <a:custGeom>
                <a:avLst/>
                <a:gdLst/>
                <a:ahLst/>
                <a:cxnLst/>
                <a:rect l="l" t="t" r="r" b="b"/>
                <a:pathLst>
                  <a:path w="2332" h="18261" extrusionOk="0">
                    <a:moveTo>
                      <a:pt x="345" y="2"/>
                    </a:moveTo>
                    <a:cubicBezTo>
                      <a:pt x="345" y="2"/>
                      <a:pt x="344" y="2"/>
                      <a:pt x="344" y="2"/>
                    </a:cubicBezTo>
                    <a:lnTo>
                      <a:pt x="345" y="2"/>
                    </a:lnTo>
                    <a:close/>
                    <a:moveTo>
                      <a:pt x="831" y="1"/>
                    </a:moveTo>
                    <a:cubicBezTo>
                      <a:pt x="828" y="1"/>
                      <a:pt x="825" y="1"/>
                      <a:pt x="823" y="1"/>
                    </a:cubicBezTo>
                    <a:lnTo>
                      <a:pt x="345" y="2"/>
                    </a:lnTo>
                    <a:lnTo>
                      <a:pt x="345" y="2"/>
                    </a:lnTo>
                    <a:cubicBezTo>
                      <a:pt x="347" y="2"/>
                      <a:pt x="348" y="2"/>
                      <a:pt x="349" y="2"/>
                    </a:cubicBezTo>
                    <a:cubicBezTo>
                      <a:pt x="1144" y="2"/>
                      <a:pt x="1784" y="640"/>
                      <a:pt x="1788" y="1435"/>
                    </a:cubicBezTo>
                    <a:lnTo>
                      <a:pt x="1790" y="2028"/>
                    </a:lnTo>
                    <a:cubicBezTo>
                      <a:pt x="1793" y="2462"/>
                      <a:pt x="1602" y="2849"/>
                      <a:pt x="1302" y="3114"/>
                    </a:cubicBezTo>
                    <a:cubicBezTo>
                      <a:pt x="1605" y="3375"/>
                      <a:pt x="1797" y="3762"/>
                      <a:pt x="1799" y="4195"/>
                    </a:cubicBezTo>
                    <a:lnTo>
                      <a:pt x="1801" y="4789"/>
                    </a:lnTo>
                    <a:cubicBezTo>
                      <a:pt x="1803" y="5149"/>
                      <a:pt x="1671" y="5479"/>
                      <a:pt x="1454" y="5732"/>
                    </a:cubicBezTo>
                    <a:cubicBezTo>
                      <a:pt x="1675" y="6036"/>
                      <a:pt x="1809" y="6409"/>
                      <a:pt x="1810" y="6817"/>
                    </a:cubicBezTo>
                    <a:lnTo>
                      <a:pt x="1848" y="16397"/>
                    </a:lnTo>
                    <a:cubicBezTo>
                      <a:pt x="1853" y="17426"/>
                      <a:pt x="1028" y="18257"/>
                      <a:pt x="1" y="18261"/>
                    </a:cubicBezTo>
                    <a:lnTo>
                      <a:pt x="480" y="18259"/>
                    </a:lnTo>
                    <a:cubicBezTo>
                      <a:pt x="1507" y="18255"/>
                      <a:pt x="2332" y="17423"/>
                      <a:pt x="2327" y="16396"/>
                    </a:cubicBezTo>
                    <a:lnTo>
                      <a:pt x="2289" y="6815"/>
                    </a:lnTo>
                    <a:cubicBezTo>
                      <a:pt x="2288" y="6408"/>
                      <a:pt x="2155" y="6034"/>
                      <a:pt x="1933" y="5729"/>
                    </a:cubicBezTo>
                    <a:cubicBezTo>
                      <a:pt x="2150" y="5477"/>
                      <a:pt x="2282" y="5148"/>
                      <a:pt x="2281" y="4786"/>
                    </a:cubicBezTo>
                    <a:lnTo>
                      <a:pt x="2279" y="4192"/>
                    </a:lnTo>
                    <a:cubicBezTo>
                      <a:pt x="2276" y="3759"/>
                      <a:pt x="2084" y="3373"/>
                      <a:pt x="1781" y="3111"/>
                    </a:cubicBezTo>
                    <a:cubicBezTo>
                      <a:pt x="2083" y="2847"/>
                      <a:pt x="2272" y="2459"/>
                      <a:pt x="2270" y="2025"/>
                    </a:cubicBezTo>
                    <a:lnTo>
                      <a:pt x="2267" y="1432"/>
                    </a:lnTo>
                    <a:cubicBezTo>
                      <a:pt x="2264" y="638"/>
                      <a:pt x="1624" y="1"/>
                      <a:pt x="831" y="1"/>
                    </a:cubicBezTo>
                    <a:close/>
                  </a:path>
                </a:pathLst>
              </a:custGeom>
              <a:solidFill>
                <a:srgbClr val="FFFEFF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36"/>
              <p:cNvSpPr/>
              <p:nvPr/>
            </p:nvSpPr>
            <p:spPr>
              <a:xfrm>
                <a:off x="2353475" y="2350875"/>
                <a:ext cx="48375" cy="53575"/>
              </a:xfrm>
              <a:custGeom>
                <a:avLst/>
                <a:gdLst/>
                <a:ahLst/>
                <a:cxnLst/>
                <a:rect l="l" t="t" r="r" b="b"/>
                <a:pathLst>
                  <a:path w="1935" h="2143" extrusionOk="0">
                    <a:moveTo>
                      <a:pt x="1432" y="1"/>
                    </a:moveTo>
                    <a:cubicBezTo>
                      <a:pt x="1431" y="1"/>
                      <a:pt x="1430" y="1"/>
                      <a:pt x="1429" y="1"/>
                    </a:cubicBezTo>
                    <a:lnTo>
                      <a:pt x="497" y="5"/>
                    </a:lnTo>
                    <a:cubicBezTo>
                      <a:pt x="222" y="7"/>
                      <a:pt x="1" y="229"/>
                      <a:pt x="2" y="505"/>
                    </a:cubicBezTo>
                    <a:lnTo>
                      <a:pt x="6" y="1769"/>
                    </a:lnTo>
                    <a:cubicBezTo>
                      <a:pt x="8" y="1920"/>
                      <a:pt x="75" y="2052"/>
                      <a:pt x="181" y="2143"/>
                    </a:cubicBezTo>
                    <a:cubicBezTo>
                      <a:pt x="277" y="2052"/>
                      <a:pt x="406" y="1996"/>
                      <a:pt x="550" y="1995"/>
                    </a:cubicBezTo>
                    <a:lnTo>
                      <a:pt x="1392" y="1992"/>
                    </a:lnTo>
                    <a:cubicBezTo>
                      <a:pt x="1394" y="1992"/>
                      <a:pt x="1396" y="1992"/>
                      <a:pt x="1398" y="1992"/>
                    </a:cubicBezTo>
                    <a:cubicBezTo>
                      <a:pt x="1539" y="1992"/>
                      <a:pt x="1668" y="2047"/>
                      <a:pt x="1765" y="2137"/>
                    </a:cubicBezTo>
                    <a:cubicBezTo>
                      <a:pt x="1869" y="2045"/>
                      <a:pt x="1935" y="1911"/>
                      <a:pt x="1935" y="1762"/>
                    </a:cubicBezTo>
                    <a:lnTo>
                      <a:pt x="1929" y="498"/>
                    </a:lnTo>
                    <a:cubicBezTo>
                      <a:pt x="1929" y="223"/>
                      <a:pt x="1706" y="1"/>
                      <a:pt x="143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36"/>
              <p:cNvSpPr/>
              <p:nvPr/>
            </p:nvSpPr>
            <p:spPr>
              <a:xfrm>
                <a:off x="2357725" y="2350875"/>
                <a:ext cx="39925" cy="53575"/>
              </a:xfrm>
              <a:custGeom>
                <a:avLst/>
                <a:gdLst/>
                <a:ahLst/>
                <a:cxnLst/>
                <a:rect l="l" t="t" r="r" b="b"/>
                <a:pathLst>
                  <a:path w="1597" h="2143" extrusionOk="0">
                    <a:moveTo>
                      <a:pt x="1004" y="2"/>
                    </a:moveTo>
                    <a:lnTo>
                      <a:pt x="1013" y="1992"/>
                    </a:lnTo>
                    <a:lnTo>
                      <a:pt x="1094" y="1992"/>
                    </a:lnTo>
                    <a:lnTo>
                      <a:pt x="1085" y="2"/>
                    </a:lnTo>
                    <a:close/>
                    <a:moveTo>
                      <a:pt x="754" y="4"/>
                    </a:moveTo>
                    <a:lnTo>
                      <a:pt x="761" y="1994"/>
                    </a:lnTo>
                    <a:lnTo>
                      <a:pt x="841" y="1994"/>
                    </a:lnTo>
                    <a:lnTo>
                      <a:pt x="834" y="4"/>
                    </a:lnTo>
                    <a:close/>
                    <a:moveTo>
                      <a:pt x="502" y="4"/>
                    </a:moveTo>
                    <a:lnTo>
                      <a:pt x="510" y="1995"/>
                    </a:lnTo>
                    <a:lnTo>
                      <a:pt x="591" y="1995"/>
                    </a:lnTo>
                    <a:lnTo>
                      <a:pt x="584" y="4"/>
                    </a:lnTo>
                    <a:close/>
                    <a:moveTo>
                      <a:pt x="1255" y="1"/>
                    </a:moveTo>
                    <a:lnTo>
                      <a:pt x="1263" y="1994"/>
                    </a:lnTo>
                    <a:cubicBezTo>
                      <a:pt x="1291" y="1995"/>
                      <a:pt x="1318" y="1999"/>
                      <a:pt x="1344" y="2005"/>
                    </a:cubicBezTo>
                    <a:lnTo>
                      <a:pt x="1337" y="7"/>
                    </a:lnTo>
                    <a:cubicBezTo>
                      <a:pt x="1312" y="4"/>
                      <a:pt x="1285" y="1"/>
                      <a:pt x="1259" y="1"/>
                    </a:cubicBezTo>
                    <a:close/>
                    <a:moveTo>
                      <a:pt x="327" y="5"/>
                    </a:moveTo>
                    <a:cubicBezTo>
                      <a:pt x="301" y="5"/>
                      <a:pt x="276" y="8"/>
                      <a:pt x="251" y="11"/>
                    </a:cubicBezTo>
                    <a:lnTo>
                      <a:pt x="260" y="2010"/>
                    </a:lnTo>
                    <a:cubicBezTo>
                      <a:pt x="285" y="2004"/>
                      <a:pt x="313" y="1999"/>
                      <a:pt x="340" y="1998"/>
                    </a:cubicBezTo>
                    <a:lnTo>
                      <a:pt x="332" y="5"/>
                    </a:lnTo>
                    <a:close/>
                    <a:moveTo>
                      <a:pt x="1507" y="65"/>
                    </a:moveTo>
                    <a:lnTo>
                      <a:pt x="1515" y="2076"/>
                    </a:lnTo>
                    <a:cubicBezTo>
                      <a:pt x="1543" y="2093"/>
                      <a:pt x="1570" y="2114"/>
                      <a:pt x="1595" y="2137"/>
                    </a:cubicBezTo>
                    <a:cubicBezTo>
                      <a:pt x="1595" y="2137"/>
                      <a:pt x="1596" y="2136"/>
                      <a:pt x="1596" y="2136"/>
                    </a:cubicBezTo>
                    <a:lnTo>
                      <a:pt x="1587" y="125"/>
                    </a:lnTo>
                    <a:cubicBezTo>
                      <a:pt x="1562" y="103"/>
                      <a:pt x="1536" y="83"/>
                      <a:pt x="1507" y="65"/>
                    </a:cubicBezTo>
                    <a:close/>
                    <a:moveTo>
                      <a:pt x="81" y="71"/>
                    </a:moveTo>
                    <a:cubicBezTo>
                      <a:pt x="52" y="89"/>
                      <a:pt x="25" y="109"/>
                      <a:pt x="0" y="131"/>
                    </a:cubicBezTo>
                    <a:lnTo>
                      <a:pt x="8" y="2142"/>
                    </a:lnTo>
                    <a:lnTo>
                      <a:pt x="11" y="2143"/>
                    </a:lnTo>
                    <a:cubicBezTo>
                      <a:pt x="34" y="2121"/>
                      <a:pt x="61" y="2099"/>
                      <a:pt x="90" y="2081"/>
                    </a:cubicBezTo>
                    <a:lnTo>
                      <a:pt x="81" y="71"/>
                    </a:lnTo>
                    <a:close/>
                  </a:path>
                </a:pathLst>
              </a:custGeom>
              <a:solidFill>
                <a:srgbClr val="295743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36"/>
              <p:cNvSpPr/>
              <p:nvPr/>
            </p:nvSpPr>
            <p:spPr>
              <a:xfrm>
                <a:off x="2301450" y="2569225"/>
                <a:ext cx="154400" cy="91350"/>
              </a:xfrm>
              <a:custGeom>
                <a:avLst/>
                <a:gdLst/>
                <a:ahLst/>
                <a:cxnLst/>
                <a:rect l="l" t="t" r="r" b="b"/>
                <a:pathLst>
                  <a:path w="6176" h="3654" extrusionOk="0">
                    <a:moveTo>
                      <a:pt x="6105" y="1"/>
                    </a:moveTo>
                    <a:lnTo>
                      <a:pt x="55" y="26"/>
                    </a:lnTo>
                    <a:cubicBezTo>
                      <a:pt x="21" y="190"/>
                      <a:pt x="1" y="363"/>
                      <a:pt x="1" y="540"/>
                    </a:cubicBezTo>
                    <a:lnTo>
                      <a:pt x="14" y="3653"/>
                    </a:lnTo>
                    <a:lnTo>
                      <a:pt x="6175" y="3629"/>
                    </a:lnTo>
                    <a:lnTo>
                      <a:pt x="6162" y="515"/>
                    </a:lnTo>
                    <a:cubicBezTo>
                      <a:pt x="6162" y="338"/>
                      <a:pt x="6140" y="166"/>
                      <a:pt x="6105" y="1"/>
                    </a:cubicBezTo>
                    <a:close/>
                  </a:path>
                </a:pathLst>
              </a:custGeom>
              <a:solidFill>
                <a:srgbClr val="FFFEFF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36"/>
              <p:cNvSpPr/>
              <p:nvPr/>
            </p:nvSpPr>
            <p:spPr>
              <a:xfrm>
                <a:off x="2308250" y="2569625"/>
                <a:ext cx="43300" cy="90900"/>
              </a:xfrm>
              <a:custGeom>
                <a:avLst/>
                <a:gdLst/>
                <a:ahLst/>
                <a:cxnLst/>
                <a:rect l="l" t="t" r="r" b="b"/>
                <a:pathLst>
                  <a:path w="1732" h="3636" extrusionOk="0">
                    <a:moveTo>
                      <a:pt x="1732" y="1"/>
                    </a:moveTo>
                    <a:lnTo>
                      <a:pt x="54" y="8"/>
                    </a:lnTo>
                    <a:cubicBezTo>
                      <a:pt x="19" y="152"/>
                      <a:pt x="0" y="301"/>
                      <a:pt x="1" y="455"/>
                    </a:cubicBezTo>
                    <a:lnTo>
                      <a:pt x="13" y="3636"/>
                    </a:lnTo>
                    <a:lnTo>
                      <a:pt x="1692" y="3630"/>
                    </a:lnTo>
                    <a:lnTo>
                      <a:pt x="1679" y="448"/>
                    </a:lnTo>
                    <a:cubicBezTo>
                      <a:pt x="1679" y="294"/>
                      <a:pt x="1698" y="144"/>
                      <a:pt x="173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36"/>
              <p:cNvSpPr/>
              <p:nvPr/>
            </p:nvSpPr>
            <p:spPr>
              <a:xfrm>
                <a:off x="2432275" y="2569275"/>
                <a:ext cx="13750" cy="90750"/>
              </a:xfrm>
              <a:custGeom>
                <a:avLst/>
                <a:gdLst/>
                <a:ahLst/>
                <a:cxnLst/>
                <a:rect l="l" t="t" r="r" b="b"/>
                <a:pathLst>
                  <a:path w="550" h="3630" extrusionOk="0">
                    <a:moveTo>
                      <a:pt x="479" y="0"/>
                    </a:moveTo>
                    <a:lnTo>
                      <a:pt x="0" y="2"/>
                    </a:lnTo>
                    <a:cubicBezTo>
                      <a:pt x="37" y="145"/>
                      <a:pt x="56" y="295"/>
                      <a:pt x="57" y="449"/>
                    </a:cubicBezTo>
                    <a:lnTo>
                      <a:pt x="69" y="3629"/>
                    </a:lnTo>
                    <a:lnTo>
                      <a:pt x="550" y="3628"/>
                    </a:lnTo>
                    <a:lnTo>
                      <a:pt x="536" y="447"/>
                    </a:lnTo>
                    <a:cubicBezTo>
                      <a:pt x="535" y="293"/>
                      <a:pt x="516" y="142"/>
                      <a:pt x="4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36"/>
              <p:cNvSpPr/>
              <p:nvPr/>
            </p:nvSpPr>
            <p:spPr>
              <a:xfrm>
                <a:off x="2353475" y="2350950"/>
                <a:ext cx="48375" cy="53500"/>
              </a:xfrm>
              <a:custGeom>
                <a:avLst/>
                <a:gdLst/>
                <a:ahLst/>
                <a:cxnLst/>
                <a:rect l="l" t="t" r="r" b="b"/>
                <a:pathLst>
                  <a:path w="1935" h="2140" extrusionOk="0">
                    <a:moveTo>
                      <a:pt x="664" y="1"/>
                    </a:moveTo>
                    <a:lnTo>
                      <a:pt x="497" y="2"/>
                    </a:lnTo>
                    <a:cubicBezTo>
                      <a:pt x="222" y="4"/>
                      <a:pt x="1" y="226"/>
                      <a:pt x="2" y="502"/>
                    </a:cubicBezTo>
                    <a:lnTo>
                      <a:pt x="6" y="1766"/>
                    </a:lnTo>
                    <a:cubicBezTo>
                      <a:pt x="8" y="1917"/>
                      <a:pt x="75" y="2049"/>
                      <a:pt x="181" y="2140"/>
                    </a:cubicBezTo>
                    <a:cubicBezTo>
                      <a:pt x="277" y="2049"/>
                      <a:pt x="406" y="1993"/>
                      <a:pt x="550" y="1992"/>
                    </a:cubicBezTo>
                    <a:lnTo>
                      <a:pt x="1392" y="1989"/>
                    </a:lnTo>
                    <a:cubicBezTo>
                      <a:pt x="1394" y="1989"/>
                      <a:pt x="1396" y="1989"/>
                      <a:pt x="1398" y="1989"/>
                    </a:cubicBezTo>
                    <a:cubicBezTo>
                      <a:pt x="1539" y="1989"/>
                      <a:pt x="1668" y="2044"/>
                      <a:pt x="1765" y="2134"/>
                    </a:cubicBezTo>
                    <a:cubicBezTo>
                      <a:pt x="1869" y="2042"/>
                      <a:pt x="1935" y="1908"/>
                      <a:pt x="1935" y="1759"/>
                    </a:cubicBezTo>
                    <a:lnTo>
                      <a:pt x="1933" y="1514"/>
                    </a:lnTo>
                    <a:cubicBezTo>
                      <a:pt x="1797" y="1633"/>
                      <a:pt x="1560" y="1695"/>
                      <a:pt x="1329" y="1695"/>
                    </a:cubicBezTo>
                    <a:cubicBezTo>
                      <a:pt x="995" y="1695"/>
                      <a:pt x="671" y="1567"/>
                      <a:pt x="670" y="1296"/>
                    </a:cubicBezTo>
                    <a:lnTo>
                      <a:pt x="664" y="1"/>
                    </a:lnTo>
                    <a:close/>
                  </a:path>
                </a:pathLst>
              </a:custGeom>
              <a:solidFill>
                <a:srgbClr val="295743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1" name="Google Shape;281;p36"/>
            <p:cNvGrpSpPr/>
            <p:nvPr/>
          </p:nvGrpSpPr>
          <p:grpSpPr>
            <a:xfrm>
              <a:off x="-821245" y="3407644"/>
              <a:ext cx="2817348" cy="2319644"/>
              <a:chOff x="6774274" y="3246156"/>
              <a:chExt cx="1654636" cy="1362333"/>
            </a:xfrm>
          </p:grpSpPr>
          <p:sp>
            <p:nvSpPr>
              <p:cNvPr id="282" name="Google Shape;282;p36"/>
              <p:cNvSpPr/>
              <p:nvPr/>
            </p:nvSpPr>
            <p:spPr>
              <a:xfrm>
                <a:off x="6774274" y="3246156"/>
                <a:ext cx="1654636" cy="1362317"/>
              </a:xfrm>
              <a:custGeom>
                <a:avLst/>
                <a:gdLst/>
                <a:ahLst/>
                <a:cxnLst/>
                <a:rect l="l" t="t" r="r" b="b"/>
                <a:pathLst>
                  <a:path w="55302" h="45532" extrusionOk="0">
                    <a:moveTo>
                      <a:pt x="47971" y="42864"/>
                    </a:moveTo>
                    <a:cubicBezTo>
                      <a:pt x="54313" y="40440"/>
                      <a:pt x="55302" y="37153"/>
                      <a:pt x="54740" y="31000"/>
                    </a:cubicBezTo>
                    <a:cubicBezTo>
                      <a:pt x="54534" y="28745"/>
                      <a:pt x="54612" y="26885"/>
                      <a:pt x="52645" y="23825"/>
                    </a:cubicBezTo>
                    <a:cubicBezTo>
                      <a:pt x="51286" y="21707"/>
                      <a:pt x="48502" y="21336"/>
                      <a:pt x="48168" y="18589"/>
                    </a:cubicBezTo>
                    <a:cubicBezTo>
                      <a:pt x="48465" y="16535"/>
                      <a:pt x="50341" y="14762"/>
                      <a:pt x="50116" y="12468"/>
                    </a:cubicBezTo>
                    <a:cubicBezTo>
                      <a:pt x="49913" y="10380"/>
                      <a:pt x="45721" y="6745"/>
                      <a:pt x="43611" y="6519"/>
                    </a:cubicBezTo>
                    <a:cubicBezTo>
                      <a:pt x="41492" y="6292"/>
                      <a:pt x="39031" y="7596"/>
                      <a:pt x="36999" y="8074"/>
                    </a:cubicBezTo>
                    <a:cubicBezTo>
                      <a:pt x="33579" y="8873"/>
                      <a:pt x="29835" y="7848"/>
                      <a:pt x="26587" y="6806"/>
                    </a:cubicBezTo>
                    <a:cubicBezTo>
                      <a:pt x="21080" y="5545"/>
                      <a:pt x="12139" y="0"/>
                      <a:pt x="7046" y="4526"/>
                    </a:cubicBezTo>
                    <a:cubicBezTo>
                      <a:pt x="6174" y="5300"/>
                      <a:pt x="5417" y="6260"/>
                      <a:pt x="5330" y="7479"/>
                    </a:cubicBezTo>
                    <a:cubicBezTo>
                      <a:pt x="5150" y="10025"/>
                      <a:pt x="7084" y="12437"/>
                      <a:pt x="7579" y="14863"/>
                    </a:cubicBezTo>
                    <a:cubicBezTo>
                      <a:pt x="8053" y="17179"/>
                      <a:pt x="5351" y="16374"/>
                      <a:pt x="7096" y="19713"/>
                    </a:cubicBezTo>
                    <a:cubicBezTo>
                      <a:pt x="5411" y="22948"/>
                      <a:pt x="3021" y="24504"/>
                      <a:pt x="1522" y="27872"/>
                    </a:cubicBezTo>
                    <a:cubicBezTo>
                      <a:pt x="0" y="31296"/>
                      <a:pt x="262" y="36930"/>
                      <a:pt x="4377" y="40445"/>
                    </a:cubicBezTo>
                    <a:cubicBezTo>
                      <a:pt x="10088" y="45208"/>
                      <a:pt x="19950" y="45532"/>
                      <a:pt x="26945" y="44270"/>
                    </a:cubicBezTo>
                    <a:cubicBezTo>
                      <a:pt x="29416" y="43825"/>
                      <a:pt x="31819" y="42884"/>
                      <a:pt x="34347" y="42770"/>
                    </a:cubicBezTo>
                    <a:cubicBezTo>
                      <a:pt x="38115" y="42602"/>
                      <a:pt x="43913" y="44279"/>
                      <a:pt x="47971" y="42864"/>
                    </a:cubicBezTo>
                    <a:lnTo>
                      <a:pt x="47971" y="42864"/>
                    </a:lnTo>
                    <a:close/>
                  </a:path>
                </a:pathLst>
              </a:custGeom>
              <a:solidFill>
                <a:srgbClr val="B9E7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36"/>
              <p:cNvSpPr/>
              <p:nvPr/>
            </p:nvSpPr>
            <p:spPr>
              <a:xfrm>
                <a:off x="6928365" y="3378736"/>
                <a:ext cx="1352115" cy="559265"/>
              </a:xfrm>
              <a:custGeom>
                <a:avLst/>
                <a:gdLst/>
                <a:ahLst/>
                <a:cxnLst/>
                <a:rect l="l" t="t" r="r" b="b"/>
                <a:pathLst>
                  <a:path w="45191" h="18692" extrusionOk="0">
                    <a:moveTo>
                      <a:pt x="6123" y="2"/>
                    </a:moveTo>
                    <a:cubicBezTo>
                      <a:pt x="4144" y="0"/>
                      <a:pt x="2315" y="503"/>
                      <a:pt x="806" y="1843"/>
                    </a:cubicBezTo>
                    <a:cubicBezTo>
                      <a:pt x="639" y="1991"/>
                      <a:pt x="476" y="2148"/>
                      <a:pt x="321" y="2309"/>
                    </a:cubicBezTo>
                    <a:cubicBezTo>
                      <a:pt x="248" y="2545"/>
                      <a:pt x="199" y="2791"/>
                      <a:pt x="180" y="3048"/>
                    </a:cubicBezTo>
                    <a:cubicBezTo>
                      <a:pt x="0" y="5594"/>
                      <a:pt x="1934" y="8006"/>
                      <a:pt x="2431" y="10432"/>
                    </a:cubicBezTo>
                    <a:cubicBezTo>
                      <a:pt x="2602" y="11276"/>
                      <a:pt x="2353" y="11705"/>
                      <a:pt x="2051" y="12073"/>
                    </a:cubicBezTo>
                    <a:cubicBezTo>
                      <a:pt x="4048" y="12933"/>
                      <a:pt x="7238" y="12811"/>
                      <a:pt x="9374" y="13616"/>
                    </a:cubicBezTo>
                    <a:cubicBezTo>
                      <a:pt x="11897" y="14622"/>
                      <a:pt x="14083" y="17203"/>
                      <a:pt x="16856" y="17493"/>
                    </a:cubicBezTo>
                    <a:cubicBezTo>
                      <a:pt x="19786" y="17800"/>
                      <a:pt x="22283" y="16154"/>
                      <a:pt x="25230" y="16203"/>
                    </a:cubicBezTo>
                    <a:cubicBezTo>
                      <a:pt x="29267" y="16271"/>
                      <a:pt x="31852" y="18691"/>
                      <a:pt x="37180" y="18669"/>
                    </a:cubicBezTo>
                    <a:cubicBezTo>
                      <a:pt x="38443" y="18663"/>
                      <a:pt x="41343" y="17308"/>
                      <a:pt x="43462" y="15521"/>
                    </a:cubicBezTo>
                    <a:cubicBezTo>
                      <a:pt x="43240" y="15135"/>
                      <a:pt x="43082" y="14693"/>
                      <a:pt x="43018" y="14158"/>
                    </a:cubicBezTo>
                    <a:cubicBezTo>
                      <a:pt x="43315" y="12104"/>
                      <a:pt x="45191" y="10331"/>
                      <a:pt x="44966" y="8037"/>
                    </a:cubicBezTo>
                    <a:cubicBezTo>
                      <a:pt x="44961" y="7972"/>
                      <a:pt x="44950" y="7906"/>
                      <a:pt x="44937" y="7839"/>
                    </a:cubicBezTo>
                    <a:cubicBezTo>
                      <a:pt x="43415" y="5974"/>
                      <a:pt x="40843" y="4105"/>
                      <a:pt x="39312" y="3941"/>
                    </a:cubicBezTo>
                    <a:cubicBezTo>
                      <a:pt x="38167" y="3818"/>
                      <a:pt x="36927" y="4122"/>
                      <a:pt x="35701" y="4513"/>
                    </a:cubicBezTo>
                    <a:cubicBezTo>
                      <a:pt x="37094" y="4151"/>
                      <a:pt x="38024" y="4211"/>
                      <a:pt x="38561" y="4390"/>
                    </a:cubicBezTo>
                    <a:cubicBezTo>
                      <a:pt x="40725" y="5083"/>
                      <a:pt x="41403" y="7083"/>
                      <a:pt x="41097" y="9077"/>
                    </a:cubicBezTo>
                    <a:cubicBezTo>
                      <a:pt x="40581" y="10930"/>
                      <a:pt x="39012" y="10425"/>
                      <a:pt x="37803" y="9925"/>
                    </a:cubicBezTo>
                    <a:cubicBezTo>
                      <a:pt x="37019" y="9601"/>
                      <a:pt x="36199" y="9401"/>
                      <a:pt x="35386" y="9176"/>
                    </a:cubicBezTo>
                    <a:cubicBezTo>
                      <a:pt x="32512" y="8387"/>
                      <a:pt x="29630" y="8390"/>
                      <a:pt x="26721" y="9017"/>
                    </a:cubicBezTo>
                    <a:cubicBezTo>
                      <a:pt x="24880" y="9414"/>
                      <a:pt x="23200" y="9902"/>
                      <a:pt x="21292" y="9761"/>
                    </a:cubicBezTo>
                    <a:cubicBezTo>
                      <a:pt x="19994" y="9666"/>
                      <a:pt x="18491" y="9217"/>
                      <a:pt x="17286" y="8762"/>
                    </a:cubicBezTo>
                    <a:cubicBezTo>
                      <a:pt x="12895" y="7103"/>
                      <a:pt x="11449" y="6190"/>
                      <a:pt x="6598" y="4199"/>
                    </a:cubicBezTo>
                    <a:cubicBezTo>
                      <a:pt x="5194" y="3623"/>
                      <a:pt x="4639" y="1421"/>
                      <a:pt x="6456" y="777"/>
                    </a:cubicBezTo>
                    <a:cubicBezTo>
                      <a:pt x="7679" y="344"/>
                      <a:pt x="8756" y="416"/>
                      <a:pt x="10993" y="775"/>
                    </a:cubicBezTo>
                    <a:cubicBezTo>
                      <a:pt x="9332" y="315"/>
                      <a:pt x="7681" y="3"/>
                      <a:pt x="6123" y="2"/>
                    </a:cubicBezTo>
                    <a:close/>
                  </a:path>
                </a:pathLst>
              </a:custGeom>
              <a:solidFill>
                <a:srgbClr val="67B877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36"/>
              <p:cNvSpPr/>
              <p:nvPr/>
            </p:nvSpPr>
            <p:spPr>
              <a:xfrm>
                <a:off x="6929442" y="3342262"/>
                <a:ext cx="1347836" cy="583021"/>
              </a:xfrm>
              <a:custGeom>
                <a:avLst/>
                <a:gdLst/>
                <a:ahLst/>
                <a:cxnLst/>
                <a:rect l="l" t="t" r="r" b="b"/>
                <a:pathLst>
                  <a:path w="45048" h="19486" extrusionOk="0">
                    <a:moveTo>
                      <a:pt x="6081" y="2"/>
                    </a:moveTo>
                    <a:cubicBezTo>
                      <a:pt x="4987" y="0"/>
                      <a:pt x="3938" y="154"/>
                      <a:pt x="2963" y="519"/>
                    </a:cubicBezTo>
                    <a:cubicBezTo>
                      <a:pt x="2580" y="739"/>
                      <a:pt x="2210" y="1002"/>
                      <a:pt x="1860" y="1314"/>
                    </a:cubicBezTo>
                    <a:cubicBezTo>
                      <a:pt x="990" y="2088"/>
                      <a:pt x="231" y="3048"/>
                      <a:pt x="144" y="4267"/>
                    </a:cubicBezTo>
                    <a:cubicBezTo>
                      <a:pt x="1" y="6289"/>
                      <a:pt x="1191" y="8224"/>
                      <a:pt x="1935" y="10151"/>
                    </a:cubicBezTo>
                    <a:cubicBezTo>
                      <a:pt x="2007" y="10338"/>
                      <a:pt x="2075" y="10526"/>
                      <a:pt x="2138" y="10713"/>
                    </a:cubicBezTo>
                    <a:cubicBezTo>
                      <a:pt x="2153" y="10759"/>
                      <a:pt x="2168" y="10804"/>
                      <a:pt x="2182" y="10850"/>
                    </a:cubicBezTo>
                    <a:cubicBezTo>
                      <a:pt x="2190" y="10873"/>
                      <a:pt x="2197" y="10897"/>
                      <a:pt x="2204" y="10921"/>
                    </a:cubicBezTo>
                    <a:cubicBezTo>
                      <a:pt x="2216" y="10958"/>
                      <a:pt x="2226" y="10995"/>
                      <a:pt x="2238" y="11033"/>
                    </a:cubicBezTo>
                    <a:cubicBezTo>
                      <a:pt x="2250" y="11069"/>
                      <a:pt x="2260" y="11107"/>
                      <a:pt x="2270" y="11144"/>
                    </a:cubicBezTo>
                    <a:cubicBezTo>
                      <a:pt x="2279" y="11173"/>
                      <a:pt x="2286" y="11203"/>
                      <a:pt x="2294" y="11232"/>
                    </a:cubicBezTo>
                    <a:cubicBezTo>
                      <a:pt x="2307" y="11280"/>
                      <a:pt x="2320" y="11329"/>
                      <a:pt x="2332" y="11377"/>
                    </a:cubicBezTo>
                    <a:cubicBezTo>
                      <a:pt x="2336" y="11398"/>
                      <a:pt x="2342" y="11418"/>
                      <a:pt x="2347" y="11439"/>
                    </a:cubicBezTo>
                    <a:cubicBezTo>
                      <a:pt x="2364" y="11510"/>
                      <a:pt x="2380" y="11581"/>
                      <a:pt x="2395" y="11651"/>
                    </a:cubicBezTo>
                    <a:cubicBezTo>
                      <a:pt x="2405" y="11707"/>
                      <a:pt x="2415" y="11759"/>
                      <a:pt x="2423" y="11811"/>
                    </a:cubicBezTo>
                    <a:cubicBezTo>
                      <a:pt x="2424" y="11822"/>
                      <a:pt x="2426" y="11834"/>
                      <a:pt x="2427" y="11846"/>
                    </a:cubicBezTo>
                    <a:cubicBezTo>
                      <a:pt x="2432" y="11884"/>
                      <a:pt x="2437" y="11922"/>
                      <a:pt x="2440" y="11959"/>
                    </a:cubicBezTo>
                    <a:cubicBezTo>
                      <a:pt x="2442" y="11972"/>
                      <a:pt x="2442" y="11984"/>
                      <a:pt x="2443" y="11995"/>
                    </a:cubicBezTo>
                    <a:cubicBezTo>
                      <a:pt x="2446" y="12032"/>
                      <a:pt x="2449" y="12067"/>
                      <a:pt x="2449" y="12101"/>
                    </a:cubicBezTo>
                    <a:cubicBezTo>
                      <a:pt x="2451" y="12111"/>
                      <a:pt x="2449" y="12121"/>
                      <a:pt x="2449" y="12132"/>
                    </a:cubicBezTo>
                    <a:cubicBezTo>
                      <a:pt x="2451" y="12165"/>
                      <a:pt x="2451" y="12199"/>
                      <a:pt x="2449" y="12231"/>
                    </a:cubicBezTo>
                    <a:cubicBezTo>
                      <a:pt x="2433" y="12713"/>
                      <a:pt x="2240" y="13020"/>
                      <a:pt x="2015" y="13291"/>
                    </a:cubicBezTo>
                    <a:cubicBezTo>
                      <a:pt x="2934" y="13688"/>
                      <a:pt x="4106" y="13875"/>
                      <a:pt x="5312" y="14041"/>
                    </a:cubicBezTo>
                    <a:cubicBezTo>
                      <a:pt x="5259" y="14022"/>
                      <a:pt x="5154" y="13982"/>
                      <a:pt x="5136" y="13975"/>
                    </a:cubicBezTo>
                    <a:cubicBezTo>
                      <a:pt x="3976" y="13484"/>
                      <a:pt x="3607" y="13156"/>
                      <a:pt x="3404" y="12501"/>
                    </a:cubicBezTo>
                    <a:cubicBezTo>
                      <a:pt x="5300" y="12921"/>
                      <a:pt x="7645" y="12980"/>
                      <a:pt x="9334" y="13616"/>
                    </a:cubicBezTo>
                    <a:cubicBezTo>
                      <a:pt x="11856" y="14621"/>
                      <a:pt x="14043" y="17201"/>
                      <a:pt x="16814" y="17493"/>
                    </a:cubicBezTo>
                    <a:cubicBezTo>
                      <a:pt x="19746" y="17799"/>
                      <a:pt x="22242" y="16152"/>
                      <a:pt x="25190" y="16202"/>
                    </a:cubicBezTo>
                    <a:cubicBezTo>
                      <a:pt x="29227" y="16271"/>
                      <a:pt x="31811" y="18690"/>
                      <a:pt x="37140" y="18668"/>
                    </a:cubicBezTo>
                    <a:cubicBezTo>
                      <a:pt x="38132" y="18665"/>
                      <a:pt x="40133" y="17827"/>
                      <a:pt x="41974" y="16600"/>
                    </a:cubicBezTo>
                    <a:cubicBezTo>
                      <a:pt x="42028" y="16782"/>
                      <a:pt x="42053" y="16952"/>
                      <a:pt x="42015" y="17091"/>
                    </a:cubicBezTo>
                    <a:cubicBezTo>
                      <a:pt x="41805" y="17866"/>
                      <a:pt x="40265" y="18521"/>
                      <a:pt x="39641" y="18905"/>
                    </a:cubicBezTo>
                    <a:cubicBezTo>
                      <a:pt x="39392" y="19059"/>
                      <a:pt x="39159" y="19252"/>
                      <a:pt x="38916" y="19418"/>
                    </a:cubicBezTo>
                    <a:cubicBezTo>
                      <a:pt x="38882" y="19441"/>
                      <a:pt x="38847" y="19463"/>
                      <a:pt x="38812" y="19485"/>
                    </a:cubicBezTo>
                    <a:cubicBezTo>
                      <a:pt x="40211" y="18955"/>
                      <a:pt x="41996" y="17945"/>
                      <a:pt x="43427" y="16738"/>
                    </a:cubicBezTo>
                    <a:cubicBezTo>
                      <a:pt x="43266" y="16460"/>
                      <a:pt x="43138" y="16149"/>
                      <a:pt x="43056" y="15797"/>
                    </a:cubicBezTo>
                    <a:cubicBezTo>
                      <a:pt x="43043" y="15743"/>
                      <a:pt x="43033" y="15688"/>
                      <a:pt x="43021" y="15632"/>
                    </a:cubicBezTo>
                    <a:cubicBezTo>
                      <a:pt x="43020" y="15619"/>
                      <a:pt x="43017" y="15606"/>
                      <a:pt x="43014" y="15594"/>
                    </a:cubicBezTo>
                    <a:cubicBezTo>
                      <a:pt x="43002" y="15522"/>
                      <a:pt x="42990" y="15450"/>
                      <a:pt x="42982" y="15377"/>
                    </a:cubicBezTo>
                    <a:cubicBezTo>
                      <a:pt x="42990" y="15314"/>
                      <a:pt x="43002" y="15251"/>
                      <a:pt x="43014" y="15188"/>
                    </a:cubicBezTo>
                    <a:cubicBezTo>
                      <a:pt x="43018" y="15163"/>
                      <a:pt x="43024" y="15138"/>
                      <a:pt x="43030" y="15113"/>
                    </a:cubicBezTo>
                    <a:cubicBezTo>
                      <a:pt x="43037" y="15077"/>
                      <a:pt x="43045" y="15040"/>
                      <a:pt x="43053" y="15003"/>
                    </a:cubicBezTo>
                    <a:cubicBezTo>
                      <a:pt x="43059" y="14976"/>
                      <a:pt x="43067" y="14949"/>
                      <a:pt x="43074" y="14921"/>
                    </a:cubicBezTo>
                    <a:cubicBezTo>
                      <a:pt x="43083" y="14886"/>
                      <a:pt x="43092" y="14850"/>
                      <a:pt x="43102" y="14814"/>
                    </a:cubicBezTo>
                    <a:cubicBezTo>
                      <a:pt x="43108" y="14792"/>
                      <a:pt x="43115" y="14769"/>
                      <a:pt x="43121" y="14747"/>
                    </a:cubicBezTo>
                    <a:cubicBezTo>
                      <a:pt x="43133" y="14709"/>
                      <a:pt x="43144" y="14669"/>
                      <a:pt x="43156" y="14631"/>
                    </a:cubicBezTo>
                    <a:cubicBezTo>
                      <a:pt x="43163" y="14606"/>
                      <a:pt x="43172" y="14583"/>
                      <a:pt x="43180" y="14559"/>
                    </a:cubicBezTo>
                    <a:cubicBezTo>
                      <a:pt x="43193" y="14521"/>
                      <a:pt x="43204" y="14482"/>
                      <a:pt x="43219" y="14442"/>
                    </a:cubicBezTo>
                    <a:cubicBezTo>
                      <a:pt x="43225" y="14425"/>
                      <a:pt x="43231" y="14408"/>
                      <a:pt x="43238" y="14391"/>
                    </a:cubicBezTo>
                    <a:cubicBezTo>
                      <a:pt x="43254" y="14344"/>
                      <a:pt x="43270" y="14299"/>
                      <a:pt x="43288" y="14253"/>
                    </a:cubicBezTo>
                    <a:cubicBezTo>
                      <a:pt x="43292" y="14243"/>
                      <a:pt x="43297" y="14234"/>
                      <a:pt x="43300" y="14224"/>
                    </a:cubicBezTo>
                    <a:cubicBezTo>
                      <a:pt x="43320" y="14171"/>
                      <a:pt x="43341" y="14120"/>
                      <a:pt x="43361" y="14067"/>
                    </a:cubicBezTo>
                    <a:cubicBezTo>
                      <a:pt x="43366" y="14060"/>
                      <a:pt x="43369" y="14051"/>
                      <a:pt x="43373" y="14042"/>
                    </a:cubicBezTo>
                    <a:cubicBezTo>
                      <a:pt x="43392" y="13994"/>
                      <a:pt x="43414" y="13946"/>
                      <a:pt x="43434" y="13896"/>
                    </a:cubicBezTo>
                    <a:cubicBezTo>
                      <a:pt x="43448" y="13865"/>
                      <a:pt x="43462" y="13834"/>
                      <a:pt x="43477" y="13802"/>
                    </a:cubicBezTo>
                    <a:cubicBezTo>
                      <a:pt x="43519" y="13707"/>
                      <a:pt x="43562" y="13611"/>
                      <a:pt x="43607" y="13518"/>
                    </a:cubicBezTo>
                    <a:cubicBezTo>
                      <a:pt x="43615" y="13500"/>
                      <a:pt x="43622" y="13484"/>
                      <a:pt x="43631" y="13468"/>
                    </a:cubicBezTo>
                    <a:cubicBezTo>
                      <a:pt x="43758" y="13200"/>
                      <a:pt x="43893" y="12930"/>
                      <a:pt x="44026" y="12661"/>
                    </a:cubicBezTo>
                    <a:cubicBezTo>
                      <a:pt x="44050" y="12614"/>
                      <a:pt x="44073" y="12565"/>
                      <a:pt x="44097" y="12518"/>
                    </a:cubicBezTo>
                    <a:cubicBezTo>
                      <a:pt x="44596" y="11496"/>
                      <a:pt x="45048" y="10447"/>
                      <a:pt x="44930" y="9254"/>
                    </a:cubicBezTo>
                    <a:cubicBezTo>
                      <a:pt x="44810" y="8019"/>
                      <a:pt x="43289" y="6239"/>
                      <a:pt x="41631" y="4945"/>
                    </a:cubicBezTo>
                    <a:cubicBezTo>
                      <a:pt x="40763" y="4390"/>
                      <a:pt x="39924" y="4010"/>
                      <a:pt x="39272" y="3940"/>
                    </a:cubicBezTo>
                    <a:cubicBezTo>
                      <a:pt x="38126" y="3817"/>
                      <a:pt x="36887" y="4120"/>
                      <a:pt x="35660" y="4511"/>
                    </a:cubicBezTo>
                    <a:cubicBezTo>
                      <a:pt x="37052" y="4149"/>
                      <a:pt x="37983" y="4210"/>
                      <a:pt x="38520" y="4388"/>
                    </a:cubicBezTo>
                    <a:cubicBezTo>
                      <a:pt x="40684" y="5081"/>
                      <a:pt x="41361" y="7081"/>
                      <a:pt x="41056" y="9075"/>
                    </a:cubicBezTo>
                    <a:cubicBezTo>
                      <a:pt x="40541" y="10929"/>
                      <a:pt x="38970" y="10423"/>
                      <a:pt x="37761" y="9924"/>
                    </a:cubicBezTo>
                    <a:cubicBezTo>
                      <a:pt x="36979" y="9601"/>
                      <a:pt x="36158" y="9399"/>
                      <a:pt x="35345" y="9175"/>
                    </a:cubicBezTo>
                    <a:cubicBezTo>
                      <a:pt x="32472" y="8385"/>
                      <a:pt x="29589" y="8388"/>
                      <a:pt x="26680" y="9015"/>
                    </a:cubicBezTo>
                    <a:cubicBezTo>
                      <a:pt x="24840" y="9412"/>
                      <a:pt x="23159" y="9900"/>
                      <a:pt x="21250" y="9760"/>
                    </a:cubicBezTo>
                    <a:cubicBezTo>
                      <a:pt x="19954" y="9664"/>
                      <a:pt x="18450" y="9216"/>
                      <a:pt x="17244" y="8762"/>
                    </a:cubicBezTo>
                    <a:cubicBezTo>
                      <a:pt x="12853" y="7102"/>
                      <a:pt x="12683" y="6900"/>
                      <a:pt x="7913" y="4725"/>
                    </a:cubicBezTo>
                    <a:cubicBezTo>
                      <a:pt x="5872" y="3796"/>
                      <a:pt x="4599" y="1420"/>
                      <a:pt x="6415" y="775"/>
                    </a:cubicBezTo>
                    <a:cubicBezTo>
                      <a:pt x="7637" y="343"/>
                      <a:pt x="8716" y="415"/>
                      <a:pt x="10953" y="774"/>
                    </a:cubicBezTo>
                    <a:cubicBezTo>
                      <a:pt x="9291" y="314"/>
                      <a:pt x="7640" y="2"/>
                      <a:pt x="6081" y="0"/>
                    </a:cubicBezTo>
                    <a:lnTo>
                      <a:pt x="6081" y="0"/>
                    </a:lnTo>
                    <a:close/>
                  </a:path>
                </a:pathLst>
              </a:custGeom>
              <a:solidFill>
                <a:srgbClr val="295743">
                  <a:alpha val="3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36"/>
              <p:cNvSpPr/>
              <p:nvPr/>
            </p:nvSpPr>
            <p:spPr>
              <a:xfrm>
                <a:off x="6774274" y="3795294"/>
                <a:ext cx="1654636" cy="813196"/>
              </a:xfrm>
              <a:custGeom>
                <a:avLst/>
                <a:gdLst/>
                <a:ahLst/>
                <a:cxnLst/>
                <a:rect l="l" t="t" r="r" b="b"/>
                <a:pathLst>
                  <a:path w="55302" h="27179" extrusionOk="0">
                    <a:moveTo>
                      <a:pt x="6560" y="0"/>
                    </a:moveTo>
                    <a:cubicBezTo>
                      <a:pt x="6639" y="361"/>
                      <a:pt x="6806" y="803"/>
                      <a:pt x="7096" y="1360"/>
                    </a:cubicBezTo>
                    <a:cubicBezTo>
                      <a:pt x="5411" y="4595"/>
                      <a:pt x="3021" y="6151"/>
                      <a:pt x="1524" y="9519"/>
                    </a:cubicBezTo>
                    <a:cubicBezTo>
                      <a:pt x="0" y="12942"/>
                      <a:pt x="264" y="18577"/>
                      <a:pt x="4378" y="22092"/>
                    </a:cubicBezTo>
                    <a:cubicBezTo>
                      <a:pt x="10088" y="26855"/>
                      <a:pt x="19950" y="27179"/>
                      <a:pt x="26945" y="25917"/>
                    </a:cubicBezTo>
                    <a:cubicBezTo>
                      <a:pt x="29416" y="25472"/>
                      <a:pt x="31819" y="24530"/>
                      <a:pt x="34347" y="24417"/>
                    </a:cubicBezTo>
                    <a:cubicBezTo>
                      <a:pt x="38115" y="24249"/>
                      <a:pt x="43914" y="25926"/>
                      <a:pt x="47971" y="24511"/>
                    </a:cubicBezTo>
                    <a:cubicBezTo>
                      <a:pt x="54313" y="22087"/>
                      <a:pt x="55302" y="18800"/>
                      <a:pt x="54740" y="12647"/>
                    </a:cubicBezTo>
                    <a:cubicBezTo>
                      <a:pt x="54534" y="10392"/>
                      <a:pt x="54612" y="8532"/>
                      <a:pt x="52645" y="5472"/>
                    </a:cubicBezTo>
                    <a:cubicBezTo>
                      <a:pt x="52575" y="5363"/>
                      <a:pt x="52500" y="5259"/>
                      <a:pt x="52423" y="5156"/>
                    </a:cubicBezTo>
                    <a:cubicBezTo>
                      <a:pt x="52351" y="6626"/>
                      <a:pt x="51939" y="9266"/>
                      <a:pt x="51696" y="9808"/>
                    </a:cubicBezTo>
                    <a:cubicBezTo>
                      <a:pt x="50881" y="11620"/>
                      <a:pt x="47708" y="13044"/>
                      <a:pt x="46020" y="13761"/>
                    </a:cubicBezTo>
                    <a:cubicBezTo>
                      <a:pt x="41485" y="15692"/>
                      <a:pt x="33342" y="9998"/>
                      <a:pt x="28382" y="9443"/>
                    </a:cubicBezTo>
                    <a:cubicBezTo>
                      <a:pt x="27951" y="9395"/>
                      <a:pt x="27501" y="9387"/>
                      <a:pt x="27038" y="9415"/>
                    </a:cubicBezTo>
                    <a:cubicBezTo>
                      <a:pt x="28111" y="8895"/>
                      <a:pt x="29208" y="8394"/>
                      <a:pt x="30373" y="8168"/>
                    </a:cubicBezTo>
                    <a:cubicBezTo>
                      <a:pt x="30832" y="8080"/>
                      <a:pt x="31330" y="8206"/>
                      <a:pt x="31789" y="8245"/>
                    </a:cubicBezTo>
                    <a:cubicBezTo>
                      <a:pt x="33299" y="8372"/>
                      <a:pt x="34801" y="8672"/>
                      <a:pt x="36298" y="8908"/>
                    </a:cubicBezTo>
                    <a:cubicBezTo>
                      <a:pt x="37043" y="9025"/>
                      <a:pt x="37796" y="9226"/>
                      <a:pt x="38555" y="9204"/>
                    </a:cubicBezTo>
                    <a:cubicBezTo>
                      <a:pt x="39120" y="9190"/>
                      <a:pt x="39832" y="9052"/>
                      <a:pt x="39741" y="8316"/>
                    </a:cubicBezTo>
                    <a:cubicBezTo>
                      <a:pt x="39630" y="7426"/>
                      <a:pt x="37875" y="7342"/>
                      <a:pt x="37259" y="7212"/>
                    </a:cubicBezTo>
                    <a:cubicBezTo>
                      <a:pt x="35884" y="6922"/>
                      <a:pt x="33239" y="6369"/>
                      <a:pt x="31919" y="6554"/>
                    </a:cubicBezTo>
                    <a:cubicBezTo>
                      <a:pt x="31144" y="6664"/>
                      <a:pt x="30446" y="7039"/>
                      <a:pt x="29748" y="7364"/>
                    </a:cubicBezTo>
                    <a:cubicBezTo>
                      <a:pt x="24832" y="9691"/>
                      <a:pt x="19664" y="11834"/>
                      <a:pt x="14546" y="13396"/>
                    </a:cubicBezTo>
                    <a:cubicBezTo>
                      <a:pt x="13468" y="13715"/>
                      <a:pt x="11843" y="14527"/>
                      <a:pt x="10699" y="14265"/>
                    </a:cubicBezTo>
                    <a:cubicBezTo>
                      <a:pt x="9414" y="13970"/>
                      <a:pt x="8341" y="12743"/>
                      <a:pt x="7472" y="11827"/>
                    </a:cubicBezTo>
                    <a:cubicBezTo>
                      <a:pt x="6498" y="10801"/>
                      <a:pt x="5421" y="9273"/>
                      <a:pt x="5361" y="7805"/>
                    </a:cubicBezTo>
                    <a:cubicBezTo>
                      <a:pt x="5295" y="6182"/>
                      <a:pt x="6346" y="4832"/>
                      <a:pt x="6826" y="3430"/>
                    </a:cubicBezTo>
                    <a:cubicBezTo>
                      <a:pt x="6979" y="4479"/>
                      <a:pt x="7623" y="7112"/>
                      <a:pt x="8183" y="7708"/>
                    </a:cubicBezTo>
                    <a:cubicBezTo>
                      <a:pt x="8388" y="7927"/>
                      <a:pt x="8967" y="8097"/>
                      <a:pt x="9253" y="7963"/>
                    </a:cubicBezTo>
                    <a:cubicBezTo>
                      <a:pt x="9509" y="7845"/>
                      <a:pt x="9770" y="7556"/>
                      <a:pt x="9701" y="7253"/>
                    </a:cubicBezTo>
                    <a:cubicBezTo>
                      <a:pt x="9629" y="6938"/>
                      <a:pt x="9045" y="6561"/>
                      <a:pt x="8838" y="6308"/>
                    </a:cubicBezTo>
                    <a:cubicBezTo>
                      <a:pt x="8023" y="5305"/>
                      <a:pt x="7352" y="4047"/>
                      <a:pt x="7105" y="2775"/>
                    </a:cubicBezTo>
                    <a:cubicBezTo>
                      <a:pt x="7084" y="2752"/>
                      <a:pt x="7065" y="2734"/>
                      <a:pt x="7046" y="2716"/>
                    </a:cubicBezTo>
                    <a:cubicBezTo>
                      <a:pt x="7237" y="2476"/>
                      <a:pt x="7782" y="2557"/>
                      <a:pt x="7875" y="2794"/>
                    </a:cubicBezTo>
                    <a:cubicBezTo>
                      <a:pt x="8234" y="3789"/>
                      <a:pt x="9231" y="4936"/>
                      <a:pt x="10265" y="5264"/>
                    </a:cubicBezTo>
                    <a:cubicBezTo>
                      <a:pt x="11336" y="5606"/>
                      <a:pt x="15091" y="2787"/>
                      <a:pt x="13449" y="2141"/>
                    </a:cubicBezTo>
                    <a:cubicBezTo>
                      <a:pt x="10526" y="1484"/>
                      <a:pt x="9042" y="1432"/>
                      <a:pt x="6560" y="0"/>
                    </a:cubicBezTo>
                    <a:close/>
                    <a:moveTo>
                      <a:pt x="48521" y="2286"/>
                    </a:moveTo>
                    <a:cubicBezTo>
                      <a:pt x="48398" y="2302"/>
                      <a:pt x="48213" y="2791"/>
                      <a:pt x="48188" y="2854"/>
                    </a:cubicBezTo>
                    <a:cubicBezTo>
                      <a:pt x="47580" y="3670"/>
                      <a:pt x="46829" y="4369"/>
                      <a:pt x="46127" y="5103"/>
                    </a:cubicBezTo>
                    <a:cubicBezTo>
                      <a:pt x="45207" y="6067"/>
                      <a:pt x="43501" y="7648"/>
                      <a:pt x="45626" y="8554"/>
                    </a:cubicBezTo>
                    <a:cubicBezTo>
                      <a:pt x="46036" y="8730"/>
                      <a:pt x="46433" y="8451"/>
                      <a:pt x="46742" y="8189"/>
                    </a:cubicBezTo>
                    <a:cubicBezTo>
                      <a:pt x="48256" y="6898"/>
                      <a:pt x="48097" y="5446"/>
                      <a:pt x="48462" y="3666"/>
                    </a:cubicBezTo>
                    <a:cubicBezTo>
                      <a:pt x="48494" y="3516"/>
                      <a:pt x="48645" y="2334"/>
                      <a:pt x="48544" y="2289"/>
                    </a:cubicBezTo>
                    <a:cubicBezTo>
                      <a:pt x="48537" y="2286"/>
                      <a:pt x="48528" y="2284"/>
                      <a:pt x="48521" y="2286"/>
                    </a:cubicBezTo>
                    <a:close/>
                    <a:moveTo>
                      <a:pt x="21288" y="5654"/>
                    </a:moveTo>
                    <a:cubicBezTo>
                      <a:pt x="21100" y="5656"/>
                      <a:pt x="20933" y="5675"/>
                      <a:pt x="20803" y="5710"/>
                    </a:cubicBezTo>
                    <a:cubicBezTo>
                      <a:pt x="19973" y="5837"/>
                      <a:pt x="19219" y="6589"/>
                      <a:pt x="18627" y="7132"/>
                    </a:cubicBezTo>
                    <a:cubicBezTo>
                      <a:pt x="18344" y="7390"/>
                      <a:pt x="18073" y="7657"/>
                      <a:pt x="17806" y="7931"/>
                    </a:cubicBezTo>
                    <a:cubicBezTo>
                      <a:pt x="17654" y="8086"/>
                      <a:pt x="16567" y="8982"/>
                      <a:pt x="16804" y="9282"/>
                    </a:cubicBezTo>
                    <a:cubicBezTo>
                      <a:pt x="16952" y="9466"/>
                      <a:pt x="17527" y="9212"/>
                      <a:pt x="17694" y="9179"/>
                    </a:cubicBezTo>
                    <a:cubicBezTo>
                      <a:pt x="19547" y="8816"/>
                      <a:pt x="21264" y="7906"/>
                      <a:pt x="22967" y="7125"/>
                    </a:cubicBezTo>
                    <a:cubicBezTo>
                      <a:pt x="23216" y="7009"/>
                      <a:pt x="23696" y="6927"/>
                      <a:pt x="23797" y="6623"/>
                    </a:cubicBezTo>
                    <a:cubicBezTo>
                      <a:pt x="23940" y="6081"/>
                      <a:pt x="22303" y="5639"/>
                      <a:pt x="21288" y="5654"/>
                    </a:cubicBezTo>
                    <a:close/>
                    <a:moveTo>
                      <a:pt x="46508" y="10225"/>
                    </a:moveTo>
                    <a:cubicBezTo>
                      <a:pt x="46338" y="10230"/>
                      <a:pt x="46118" y="10258"/>
                      <a:pt x="45842" y="10313"/>
                    </a:cubicBezTo>
                    <a:cubicBezTo>
                      <a:pt x="45486" y="10387"/>
                      <a:pt x="45133" y="10473"/>
                      <a:pt x="44780" y="10555"/>
                    </a:cubicBezTo>
                    <a:cubicBezTo>
                      <a:pt x="44027" y="10732"/>
                      <a:pt x="43271" y="10910"/>
                      <a:pt x="42524" y="11109"/>
                    </a:cubicBezTo>
                    <a:cubicBezTo>
                      <a:pt x="42267" y="11131"/>
                      <a:pt x="41246" y="11310"/>
                      <a:pt x="41547" y="11764"/>
                    </a:cubicBezTo>
                    <a:cubicBezTo>
                      <a:pt x="41920" y="12328"/>
                      <a:pt x="43919" y="12760"/>
                      <a:pt x="44540" y="12596"/>
                    </a:cubicBezTo>
                    <a:cubicBezTo>
                      <a:pt x="45243" y="12410"/>
                      <a:pt x="48156" y="10193"/>
                      <a:pt x="46508" y="10225"/>
                    </a:cubicBezTo>
                    <a:close/>
                    <a:moveTo>
                      <a:pt x="26468" y="13160"/>
                    </a:moveTo>
                    <a:cubicBezTo>
                      <a:pt x="27046" y="13157"/>
                      <a:pt x="30085" y="13909"/>
                      <a:pt x="29850" y="14653"/>
                    </a:cubicBezTo>
                    <a:cubicBezTo>
                      <a:pt x="29670" y="15223"/>
                      <a:pt x="27551" y="15600"/>
                      <a:pt x="27043" y="15691"/>
                    </a:cubicBezTo>
                    <a:cubicBezTo>
                      <a:pt x="26168" y="15846"/>
                      <a:pt x="23745" y="16225"/>
                      <a:pt x="22992" y="15616"/>
                    </a:cubicBezTo>
                    <a:cubicBezTo>
                      <a:pt x="22920" y="14804"/>
                      <a:pt x="24924" y="13189"/>
                      <a:pt x="26468" y="13160"/>
                    </a:cubicBezTo>
                    <a:close/>
                    <a:moveTo>
                      <a:pt x="42451" y="19863"/>
                    </a:moveTo>
                    <a:cubicBezTo>
                      <a:pt x="42848" y="19856"/>
                      <a:pt x="43254" y="19910"/>
                      <a:pt x="43668" y="20046"/>
                    </a:cubicBezTo>
                    <a:cubicBezTo>
                      <a:pt x="43927" y="20131"/>
                      <a:pt x="44319" y="20304"/>
                      <a:pt x="44414" y="20587"/>
                    </a:cubicBezTo>
                    <a:cubicBezTo>
                      <a:pt x="45170" y="22801"/>
                      <a:pt x="37592" y="23141"/>
                      <a:pt x="36294" y="23343"/>
                    </a:cubicBezTo>
                    <a:cubicBezTo>
                      <a:pt x="35989" y="23390"/>
                      <a:pt x="34974" y="23755"/>
                      <a:pt x="34735" y="23447"/>
                    </a:cubicBezTo>
                    <a:cubicBezTo>
                      <a:pt x="34599" y="23273"/>
                      <a:pt x="35139" y="22965"/>
                      <a:pt x="35204" y="22903"/>
                    </a:cubicBezTo>
                    <a:cubicBezTo>
                      <a:pt x="35402" y="22751"/>
                      <a:pt x="35610" y="22613"/>
                      <a:pt x="35824" y="22483"/>
                    </a:cubicBezTo>
                    <a:cubicBezTo>
                      <a:pt x="36632" y="21991"/>
                      <a:pt x="37519" y="21679"/>
                      <a:pt x="38379" y="21289"/>
                    </a:cubicBezTo>
                    <a:cubicBezTo>
                      <a:pt x="39700" y="20691"/>
                      <a:pt x="41028" y="19888"/>
                      <a:pt x="42451" y="19863"/>
                    </a:cubicBezTo>
                    <a:close/>
                  </a:path>
                </a:pathLst>
              </a:custGeom>
              <a:solidFill>
                <a:srgbClr val="67B877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36"/>
              <p:cNvSpPr/>
              <p:nvPr/>
            </p:nvSpPr>
            <p:spPr>
              <a:xfrm>
                <a:off x="6794261" y="4193690"/>
                <a:ext cx="1621903" cy="397427"/>
              </a:xfrm>
              <a:custGeom>
                <a:avLst/>
                <a:gdLst/>
                <a:ahLst/>
                <a:cxnLst/>
                <a:rect l="l" t="t" r="r" b="b"/>
                <a:pathLst>
                  <a:path w="54208" h="13283" extrusionOk="0">
                    <a:moveTo>
                      <a:pt x="10" y="0"/>
                    </a:moveTo>
                    <a:lnTo>
                      <a:pt x="10" y="3"/>
                    </a:lnTo>
                    <a:cubicBezTo>
                      <a:pt x="8" y="94"/>
                      <a:pt x="5" y="185"/>
                      <a:pt x="3" y="277"/>
                    </a:cubicBezTo>
                    <a:lnTo>
                      <a:pt x="3" y="285"/>
                    </a:lnTo>
                    <a:cubicBezTo>
                      <a:pt x="0" y="471"/>
                      <a:pt x="2" y="658"/>
                      <a:pt x="8" y="846"/>
                    </a:cubicBezTo>
                    <a:cubicBezTo>
                      <a:pt x="8" y="850"/>
                      <a:pt x="8" y="855"/>
                      <a:pt x="8" y="859"/>
                    </a:cubicBezTo>
                    <a:cubicBezTo>
                      <a:pt x="10" y="953"/>
                      <a:pt x="15" y="1045"/>
                      <a:pt x="19" y="1139"/>
                    </a:cubicBezTo>
                    <a:lnTo>
                      <a:pt x="19" y="1139"/>
                    </a:lnTo>
                    <a:cubicBezTo>
                      <a:pt x="25" y="1236"/>
                      <a:pt x="32" y="1331"/>
                      <a:pt x="40" y="1428"/>
                    </a:cubicBezTo>
                    <a:cubicBezTo>
                      <a:pt x="47" y="1520"/>
                      <a:pt x="56" y="1612"/>
                      <a:pt x="66" y="1704"/>
                    </a:cubicBezTo>
                    <a:cubicBezTo>
                      <a:pt x="66" y="1713"/>
                      <a:pt x="68" y="1721"/>
                      <a:pt x="68" y="1729"/>
                    </a:cubicBezTo>
                    <a:cubicBezTo>
                      <a:pt x="88" y="1915"/>
                      <a:pt x="113" y="2102"/>
                      <a:pt x="142" y="2289"/>
                    </a:cubicBezTo>
                    <a:cubicBezTo>
                      <a:pt x="144" y="2299"/>
                      <a:pt x="145" y="2310"/>
                      <a:pt x="147" y="2320"/>
                    </a:cubicBezTo>
                    <a:cubicBezTo>
                      <a:pt x="160" y="2400"/>
                      <a:pt x="173" y="2482"/>
                      <a:pt x="188" y="2565"/>
                    </a:cubicBezTo>
                    <a:cubicBezTo>
                      <a:pt x="191" y="2578"/>
                      <a:pt x="194" y="2592"/>
                      <a:pt x="195" y="2606"/>
                    </a:cubicBezTo>
                    <a:cubicBezTo>
                      <a:pt x="230" y="2790"/>
                      <a:pt x="268" y="2973"/>
                      <a:pt x="311" y="3158"/>
                    </a:cubicBezTo>
                    <a:cubicBezTo>
                      <a:pt x="314" y="3170"/>
                      <a:pt x="317" y="3180"/>
                      <a:pt x="320" y="3192"/>
                    </a:cubicBezTo>
                    <a:cubicBezTo>
                      <a:pt x="340" y="3275"/>
                      <a:pt x="361" y="3359"/>
                      <a:pt x="383" y="3442"/>
                    </a:cubicBezTo>
                    <a:cubicBezTo>
                      <a:pt x="386" y="3452"/>
                      <a:pt x="388" y="3463"/>
                      <a:pt x="391" y="3473"/>
                    </a:cubicBezTo>
                    <a:cubicBezTo>
                      <a:pt x="416" y="3565"/>
                      <a:pt x="441" y="3659"/>
                      <a:pt x="469" y="3751"/>
                    </a:cubicBezTo>
                    <a:cubicBezTo>
                      <a:pt x="495" y="3839"/>
                      <a:pt x="523" y="3929"/>
                      <a:pt x="551" y="4016"/>
                    </a:cubicBezTo>
                    <a:cubicBezTo>
                      <a:pt x="557" y="4033"/>
                      <a:pt x="561" y="4050"/>
                      <a:pt x="567" y="4066"/>
                    </a:cubicBezTo>
                    <a:cubicBezTo>
                      <a:pt x="594" y="4147"/>
                      <a:pt x="621" y="4226"/>
                      <a:pt x="649" y="4307"/>
                    </a:cubicBezTo>
                    <a:cubicBezTo>
                      <a:pt x="652" y="4315"/>
                      <a:pt x="655" y="4326"/>
                      <a:pt x="660" y="4334"/>
                    </a:cubicBezTo>
                    <a:cubicBezTo>
                      <a:pt x="692" y="4425"/>
                      <a:pt x="724" y="4515"/>
                      <a:pt x="759" y="4605"/>
                    </a:cubicBezTo>
                    <a:cubicBezTo>
                      <a:pt x="764" y="4614"/>
                      <a:pt x="768" y="4625"/>
                      <a:pt x="771" y="4635"/>
                    </a:cubicBezTo>
                    <a:cubicBezTo>
                      <a:pt x="802" y="4712"/>
                      <a:pt x="832" y="4790"/>
                      <a:pt x="865" y="4868"/>
                    </a:cubicBezTo>
                    <a:cubicBezTo>
                      <a:pt x="872" y="4885"/>
                      <a:pt x="881" y="4904"/>
                      <a:pt x="888" y="4922"/>
                    </a:cubicBezTo>
                    <a:cubicBezTo>
                      <a:pt x="923" y="5005"/>
                      <a:pt x="960" y="5089"/>
                      <a:pt x="998" y="5172"/>
                    </a:cubicBezTo>
                    <a:cubicBezTo>
                      <a:pt x="999" y="5175"/>
                      <a:pt x="999" y="5178"/>
                      <a:pt x="1001" y="5181"/>
                    </a:cubicBezTo>
                    <a:cubicBezTo>
                      <a:pt x="1040" y="5268"/>
                      <a:pt x="1082" y="5354"/>
                      <a:pt x="1124" y="5442"/>
                    </a:cubicBezTo>
                    <a:cubicBezTo>
                      <a:pt x="1133" y="5460"/>
                      <a:pt x="1142" y="5477"/>
                      <a:pt x="1150" y="5495"/>
                    </a:cubicBezTo>
                    <a:cubicBezTo>
                      <a:pt x="1184" y="5562"/>
                      <a:pt x="1219" y="5631"/>
                      <a:pt x="1254" y="5698"/>
                    </a:cubicBezTo>
                    <a:cubicBezTo>
                      <a:pt x="1265" y="5719"/>
                      <a:pt x="1276" y="5740"/>
                      <a:pt x="1288" y="5761"/>
                    </a:cubicBezTo>
                    <a:cubicBezTo>
                      <a:pt x="1376" y="5929"/>
                      <a:pt x="1470" y="6094"/>
                      <a:pt x="1569" y="6258"/>
                    </a:cubicBezTo>
                    <a:cubicBezTo>
                      <a:pt x="1583" y="6279"/>
                      <a:pt x="1594" y="6299"/>
                      <a:pt x="1608" y="6320"/>
                    </a:cubicBezTo>
                    <a:cubicBezTo>
                      <a:pt x="1647" y="6384"/>
                      <a:pt x="1687" y="6447"/>
                      <a:pt x="1726" y="6509"/>
                    </a:cubicBezTo>
                    <a:cubicBezTo>
                      <a:pt x="1739" y="6529"/>
                      <a:pt x="1753" y="6550"/>
                      <a:pt x="1766" y="6570"/>
                    </a:cubicBezTo>
                    <a:cubicBezTo>
                      <a:pt x="1818" y="6649"/>
                      <a:pt x="1871" y="6730"/>
                      <a:pt x="1927" y="6809"/>
                    </a:cubicBezTo>
                    <a:cubicBezTo>
                      <a:pt x="1934" y="6819"/>
                      <a:pt x="1942" y="6830"/>
                      <a:pt x="1949" y="6841"/>
                    </a:cubicBezTo>
                    <a:cubicBezTo>
                      <a:pt x="1997" y="6909"/>
                      <a:pt x="2046" y="6976"/>
                      <a:pt x="2095" y="7044"/>
                    </a:cubicBezTo>
                    <a:cubicBezTo>
                      <a:pt x="2112" y="7067"/>
                      <a:pt x="2128" y="7089"/>
                      <a:pt x="2145" y="7111"/>
                    </a:cubicBezTo>
                    <a:cubicBezTo>
                      <a:pt x="2194" y="7175"/>
                      <a:pt x="2242" y="7240"/>
                      <a:pt x="2293" y="7303"/>
                    </a:cubicBezTo>
                    <a:cubicBezTo>
                      <a:pt x="2303" y="7317"/>
                      <a:pt x="2314" y="7331"/>
                      <a:pt x="2324" y="7344"/>
                    </a:cubicBezTo>
                    <a:cubicBezTo>
                      <a:pt x="2386" y="7420"/>
                      <a:pt x="2447" y="7496"/>
                      <a:pt x="2512" y="7571"/>
                    </a:cubicBezTo>
                    <a:cubicBezTo>
                      <a:pt x="2526" y="7590"/>
                      <a:pt x="2542" y="7608"/>
                      <a:pt x="2558" y="7627"/>
                    </a:cubicBezTo>
                    <a:cubicBezTo>
                      <a:pt x="2607" y="7682"/>
                      <a:pt x="2655" y="7738"/>
                      <a:pt x="2705" y="7794"/>
                    </a:cubicBezTo>
                    <a:cubicBezTo>
                      <a:pt x="2727" y="7819"/>
                      <a:pt x="2749" y="7843"/>
                      <a:pt x="2771" y="7868"/>
                    </a:cubicBezTo>
                    <a:cubicBezTo>
                      <a:pt x="2827" y="7928"/>
                      <a:pt x="2881" y="7987"/>
                      <a:pt x="2938" y="8046"/>
                    </a:cubicBezTo>
                    <a:cubicBezTo>
                      <a:pt x="2950" y="8059"/>
                      <a:pt x="2961" y="8072"/>
                      <a:pt x="2975" y="8085"/>
                    </a:cubicBezTo>
                    <a:cubicBezTo>
                      <a:pt x="3043" y="8156"/>
                      <a:pt x="3112" y="8226"/>
                      <a:pt x="3184" y="8295"/>
                    </a:cubicBezTo>
                    <a:cubicBezTo>
                      <a:pt x="3205" y="8315"/>
                      <a:pt x="3225" y="8334"/>
                      <a:pt x="3246" y="8355"/>
                    </a:cubicBezTo>
                    <a:cubicBezTo>
                      <a:pt x="3301" y="8409"/>
                      <a:pt x="3358" y="8463"/>
                      <a:pt x="3417" y="8516"/>
                    </a:cubicBezTo>
                    <a:cubicBezTo>
                      <a:pt x="3436" y="8534"/>
                      <a:pt x="3455" y="8553"/>
                      <a:pt x="3476" y="8570"/>
                    </a:cubicBezTo>
                    <a:cubicBezTo>
                      <a:pt x="3552" y="8639"/>
                      <a:pt x="3629" y="8709"/>
                      <a:pt x="3710" y="8777"/>
                    </a:cubicBezTo>
                    <a:cubicBezTo>
                      <a:pt x="4334" y="9297"/>
                      <a:pt x="5008" y="9766"/>
                      <a:pt x="5723" y="10183"/>
                    </a:cubicBezTo>
                    <a:cubicBezTo>
                      <a:pt x="5826" y="10243"/>
                      <a:pt x="5928" y="10302"/>
                      <a:pt x="6032" y="10361"/>
                    </a:cubicBezTo>
                    <a:cubicBezTo>
                      <a:pt x="9455" y="12267"/>
                      <a:pt x="13749" y="13089"/>
                      <a:pt x="17952" y="13216"/>
                    </a:cubicBezTo>
                    <a:cubicBezTo>
                      <a:pt x="18079" y="13219"/>
                      <a:pt x="18205" y="13222"/>
                      <a:pt x="18332" y="13225"/>
                    </a:cubicBezTo>
                    <a:cubicBezTo>
                      <a:pt x="21129" y="13282"/>
                      <a:pt x="23874" y="13036"/>
                      <a:pt x="26278" y="12602"/>
                    </a:cubicBezTo>
                    <a:cubicBezTo>
                      <a:pt x="28748" y="12157"/>
                      <a:pt x="31153" y="11215"/>
                      <a:pt x="33680" y="11102"/>
                    </a:cubicBezTo>
                    <a:cubicBezTo>
                      <a:pt x="37449" y="10934"/>
                      <a:pt x="43246" y="12611"/>
                      <a:pt x="47305" y="11196"/>
                    </a:cubicBezTo>
                    <a:cubicBezTo>
                      <a:pt x="47466" y="11134"/>
                      <a:pt x="47623" y="11071"/>
                      <a:pt x="47777" y="11008"/>
                    </a:cubicBezTo>
                    <a:cubicBezTo>
                      <a:pt x="47803" y="10998"/>
                      <a:pt x="47829" y="10988"/>
                      <a:pt x="47854" y="10977"/>
                    </a:cubicBezTo>
                    <a:cubicBezTo>
                      <a:pt x="47888" y="10963"/>
                      <a:pt x="47920" y="10950"/>
                      <a:pt x="47954" y="10936"/>
                    </a:cubicBezTo>
                    <a:cubicBezTo>
                      <a:pt x="48010" y="10913"/>
                      <a:pt x="48065" y="10890"/>
                      <a:pt x="48119" y="10866"/>
                    </a:cubicBezTo>
                    <a:cubicBezTo>
                      <a:pt x="48155" y="10851"/>
                      <a:pt x="48190" y="10837"/>
                      <a:pt x="48223" y="10821"/>
                    </a:cubicBezTo>
                    <a:cubicBezTo>
                      <a:pt x="48275" y="10800"/>
                      <a:pt x="48325" y="10778"/>
                      <a:pt x="48374" y="10756"/>
                    </a:cubicBezTo>
                    <a:cubicBezTo>
                      <a:pt x="48413" y="10739"/>
                      <a:pt x="48451" y="10721"/>
                      <a:pt x="48489" y="10705"/>
                    </a:cubicBezTo>
                    <a:cubicBezTo>
                      <a:pt x="48533" y="10684"/>
                      <a:pt x="48577" y="10664"/>
                      <a:pt x="48621" y="10645"/>
                    </a:cubicBezTo>
                    <a:cubicBezTo>
                      <a:pt x="48659" y="10627"/>
                      <a:pt x="48697" y="10610"/>
                      <a:pt x="48735" y="10592"/>
                    </a:cubicBezTo>
                    <a:cubicBezTo>
                      <a:pt x="48783" y="10569"/>
                      <a:pt x="48832" y="10545"/>
                      <a:pt x="48880" y="10523"/>
                    </a:cubicBezTo>
                    <a:cubicBezTo>
                      <a:pt x="48911" y="10507"/>
                      <a:pt x="48943" y="10493"/>
                      <a:pt x="48974" y="10478"/>
                    </a:cubicBezTo>
                    <a:cubicBezTo>
                      <a:pt x="49022" y="10454"/>
                      <a:pt x="49069" y="10431"/>
                      <a:pt x="49116" y="10408"/>
                    </a:cubicBezTo>
                    <a:cubicBezTo>
                      <a:pt x="49148" y="10391"/>
                      <a:pt x="49182" y="10375"/>
                      <a:pt x="49214" y="10359"/>
                    </a:cubicBezTo>
                    <a:cubicBezTo>
                      <a:pt x="49215" y="10358"/>
                      <a:pt x="49217" y="10358"/>
                      <a:pt x="49218" y="10356"/>
                    </a:cubicBezTo>
                    <a:cubicBezTo>
                      <a:pt x="49246" y="10342"/>
                      <a:pt x="49273" y="10328"/>
                      <a:pt x="49300" y="10314"/>
                    </a:cubicBezTo>
                    <a:cubicBezTo>
                      <a:pt x="49393" y="10265"/>
                      <a:pt x="49485" y="10219"/>
                      <a:pt x="49574" y="10170"/>
                    </a:cubicBezTo>
                    <a:cubicBezTo>
                      <a:pt x="49598" y="10157"/>
                      <a:pt x="49623" y="10144"/>
                      <a:pt x="49646" y="10131"/>
                    </a:cubicBezTo>
                    <a:cubicBezTo>
                      <a:pt x="49689" y="10107"/>
                      <a:pt x="49730" y="10084"/>
                      <a:pt x="49771" y="10062"/>
                    </a:cubicBezTo>
                    <a:cubicBezTo>
                      <a:pt x="49801" y="10044"/>
                      <a:pt x="49831" y="10028"/>
                      <a:pt x="49862" y="10010"/>
                    </a:cubicBezTo>
                    <a:cubicBezTo>
                      <a:pt x="49904" y="9986"/>
                      <a:pt x="49945" y="9962"/>
                      <a:pt x="49986" y="9937"/>
                    </a:cubicBezTo>
                    <a:cubicBezTo>
                      <a:pt x="50012" y="9923"/>
                      <a:pt x="50039" y="9906"/>
                      <a:pt x="50064" y="9892"/>
                    </a:cubicBezTo>
                    <a:cubicBezTo>
                      <a:pt x="50106" y="9867"/>
                      <a:pt x="50147" y="9842"/>
                      <a:pt x="50188" y="9817"/>
                    </a:cubicBezTo>
                    <a:cubicBezTo>
                      <a:pt x="50215" y="9801"/>
                      <a:pt x="50240" y="9786"/>
                      <a:pt x="50264" y="9770"/>
                    </a:cubicBezTo>
                    <a:cubicBezTo>
                      <a:pt x="50306" y="9744"/>
                      <a:pt x="50348" y="9717"/>
                      <a:pt x="50390" y="9691"/>
                    </a:cubicBezTo>
                    <a:cubicBezTo>
                      <a:pt x="50411" y="9678"/>
                      <a:pt x="50432" y="9665"/>
                      <a:pt x="50452" y="9652"/>
                    </a:cubicBezTo>
                    <a:cubicBezTo>
                      <a:pt x="50496" y="9622"/>
                      <a:pt x="50540" y="9593"/>
                      <a:pt x="50584" y="9564"/>
                    </a:cubicBezTo>
                    <a:cubicBezTo>
                      <a:pt x="50597" y="9555"/>
                      <a:pt x="50610" y="9546"/>
                      <a:pt x="50623" y="9537"/>
                    </a:cubicBezTo>
                    <a:cubicBezTo>
                      <a:pt x="50673" y="9504"/>
                      <a:pt x="50722" y="9471"/>
                      <a:pt x="50770" y="9438"/>
                    </a:cubicBezTo>
                    <a:cubicBezTo>
                      <a:pt x="50943" y="9317"/>
                      <a:pt x="51107" y="9194"/>
                      <a:pt x="51265" y="9068"/>
                    </a:cubicBezTo>
                    <a:cubicBezTo>
                      <a:pt x="51314" y="9030"/>
                      <a:pt x="51362" y="8991"/>
                      <a:pt x="51410" y="8951"/>
                    </a:cubicBezTo>
                    <a:cubicBezTo>
                      <a:pt x="51413" y="8948"/>
                      <a:pt x="51416" y="8945"/>
                      <a:pt x="51419" y="8942"/>
                    </a:cubicBezTo>
                    <a:cubicBezTo>
                      <a:pt x="51421" y="8942"/>
                      <a:pt x="51422" y="8941"/>
                      <a:pt x="51422" y="8941"/>
                    </a:cubicBezTo>
                    <a:cubicBezTo>
                      <a:pt x="51467" y="8903"/>
                      <a:pt x="51510" y="8866"/>
                      <a:pt x="51554" y="8828"/>
                    </a:cubicBezTo>
                    <a:cubicBezTo>
                      <a:pt x="51563" y="8821"/>
                      <a:pt x="51570" y="8813"/>
                      <a:pt x="51579" y="8806"/>
                    </a:cubicBezTo>
                    <a:cubicBezTo>
                      <a:pt x="51623" y="8768"/>
                      <a:pt x="51667" y="8730"/>
                      <a:pt x="51709" y="8690"/>
                    </a:cubicBezTo>
                    <a:cubicBezTo>
                      <a:pt x="51711" y="8689"/>
                      <a:pt x="51712" y="8687"/>
                      <a:pt x="51714" y="8686"/>
                    </a:cubicBezTo>
                    <a:cubicBezTo>
                      <a:pt x="51716" y="8684"/>
                      <a:pt x="51718" y="8683"/>
                      <a:pt x="51719" y="8680"/>
                    </a:cubicBezTo>
                    <a:cubicBezTo>
                      <a:pt x="51765" y="8641"/>
                      <a:pt x="51809" y="8600"/>
                      <a:pt x="51851" y="8557"/>
                    </a:cubicBezTo>
                    <a:cubicBezTo>
                      <a:pt x="51853" y="8557"/>
                      <a:pt x="51853" y="8556"/>
                      <a:pt x="51854" y="8556"/>
                    </a:cubicBezTo>
                    <a:cubicBezTo>
                      <a:pt x="51856" y="8553"/>
                      <a:pt x="51857" y="8551"/>
                      <a:pt x="51859" y="8550"/>
                    </a:cubicBezTo>
                    <a:cubicBezTo>
                      <a:pt x="53548" y="6931"/>
                      <a:pt x="54162" y="4922"/>
                      <a:pt x="54204" y="2260"/>
                    </a:cubicBezTo>
                    <a:cubicBezTo>
                      <a:pt x="54204" y="2241"/>
                      <a:pt x="54206" y="2223"/>
                      <a:pt x="54206" y="2206"/>
                    </a:cubicBezTo>
                    <a:cubicBezTo>
                      <a:pt x="54207" y="2075"/>
                      <a:pt x="54207" y="1943"/>
                      <a:pt x="54207" y="1808"/>
                    </a:cubicBezTo>
                    <a:cubicBezTo>
                      <a:pt x="54207" y="1794"/>
                      <a:pt x="54206" y="1778"/>
                      <a:pt x="54206" y="1762"/>
                    </a:cubicBezTo>
                    <a:cubicBezTo>
                      <a:pt x="54206" y="1621"/>
                      <a:pt x="54203" y="1480"/>
                      <a:pt x="54198" y="1337"/>
                    </a:cubicBezTo>
                    <a:cubicBezTo>
                      <a:pt x="54100" y="5589"/>
                      <a:pt x="52500" y="8159"/>
                      <a:pt x="47300" y="10145"/>
                    </a:cubicBezTo>
                    <a:cubicBezTo>
                      <a:pt x="43821" y="11361"/>
                      <a:pt x="39060" y="10301"/>
                      <a:pt x="35397" y="10079"/>
                    </a:cubicBezTo>
                    <a:cubicBezTo>
                      <a:pt x="34977" y="10186"/>
                      <a:pt x="34263" y="10384"/>
                      <a:pt x="34068" y="10132"/>
                    </a:cubicBezTo>
                    <a:cubicBezTo>
                      <a:pt x="34046" y="10106"/>
                      <a:pt x="34044" y="10075"/>
                      <a:pt x="34051" y="10043"/>
                    </a:cubicBezTo>
                    <a:cubicBezTo>
                      <a:pt x="33923" y="10044"/>
                      <a:pt x="33799" y="10047"/>
                      <a:pt x="33676" y="10053"/>
                    </a:cubicBezTo>
                    <a:cubicBezTo>
                      <a:pt x="31148" y="10166"/>
                      <a:pt x="28745" y="11108"/>
                      <a:pt x="26274" y="11553"/>
                    </a:cubicBezTo>
                    <a:cubicBezTo>
                      <a:pt x="19280" y="12815"/>
                      <a:pt x="9417" y="12490"/>
                      <a:pt x="3707" y="7728"/>
                    </a:cubicBezTo>
                    <a:cubicBezTo>
                      <a:pt x="1224" y="5606"/>
                      <a:pt x="144" y="2714"/>
                      <a:pt x="12" y="0"/>
                    </a:cubicBez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67B877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7" name="Google Shape;287;p36"/>
            <p:cNvGrpSpPr/>
            <p:nvPr/>
          </p:nvGrpSpPr>
          <p:grpSpPr>
            <a:xfrm>
              <a:off x="-387547" y="4535160"/>
              <a:ext cx="1169409" cy="879523"/>
              <a:chOff x="5658947" y="1793978"/>
              <a:chExt cx="714143" cy="537113"/>
            </a:xfrm>
          </p:grpSpPr>
          <p:sp>
            <p:nvSpPr>
              <p:cNvPr id="288" name="Google Shape;288;p36"/>
              <p:cNvSpPr/>
              <p:nvPr/>
            </p:nvSpPr>
            <p:spPr>
              <a:xfrm>
                <a:off x="5658985" y="1793978"/>
                <a:ext cx="714105" cy="537107"/>
              </a:xfrm>
              <a:custGeom>
                <a:avLst/>
                <a:gdLst/>
                <a:ahLst/>
                <a:cxnLst/>
                <a:rect l="l" t="t" r="r" b="b"/>
                <a:pathLst>
                  <a:path w="19039" h="14320" extrusionOk="0">
                    <a:moveTo>
                      <a:pt x="18132" y="9153"/>
                    </a:moveTo>
                    <a:cubicBezTo>
                      <a:pt x="17256" y="7114"/>
                      <a:pt x="14616" y="1748"/>
                      <a:pt x="12793" y="734"/>
                    </a:cubicBezTo>
                    <a:cubicBezTo>
                      <a:pt x="11474" y="0"/>
                      <a:pt x="8796" y="2377"/>
                      <a:pt x="7650" y="2923"/>
                    </a:cubicBezTo>
                    <a:cubicBezTo>
                      <a:pt x="5699" y="3854"/>
                      <a:pt x="2424" y="2562"/>
                      <a:pt x="677" y="3841"/>
                    </a:cubicBezTo>
                    <a:cubicBezTo>
                      <a:pt x="1" y="4337"/>
                      <a:pt x="995" y="5356"/>
                      <a:pt x="1335" y="5747"/>
                    </a:cubicBezTo>
                    <a:cubicBezTo>
                      <a:pt x="1880" y="6374"/>
                      <a:pt x="2253" y="7123"/>
                      <a:pt x="2711" y="7805"/>
                    </a:cubicBezTo>
                    <a:cubicBezTo>
                      <a:pt x="3373" y="8793"/>
                      <a:pt x="4107" y="9741"/>
                      <a:pt x="4733" y="10752"/>
                    </a:cubicBezTo>
                    <a:cubicBezTo>
                      <a:pt x="5266" y="11612"/>
                      <a:pt x="5718" y="12747"/>
                      <a:pt x="6497" y="13442"/>
                    </a:cubicBezTo>
                    <a:cubicBezTo>
                      <a:pt x="7482" y="14319"/>
                      <a:pt x="12178" y="12324"/>
                      <a:pt x="13405" y="11962"/>
                    </a:cubicBezTo>
                    <a:cubicBezTo>
                      <a:pt x="14556" y="11622"/>
                      <a:pt x="15735" y="11603"/>
                      <a:pt x="16925" y="11484"/>
                    </a:cubicBezTo>
                    <a:cubicBezTo>
                      <a:pt x="19027" y="11272"/>
                      <a:pt x="19039" y="10763"/>
                      <a:pt x="18132" y="915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289;p36"/>
              <p:cNvSpPr/>
              <p:nvPr/>
            </p:nvSpPr>
            <p:spPr>
              <a:xfrm>
                <a:off x="5685204" y="1840753"/>
                <a:ext cx="622549" cy="406956"/>
              </a:xfrm>
              <a:custGeom>
                <a:avLst/>
                <a:gdLst/>
                <a:ahLst/>
                <a:cxnLst/>
                <a:rect l="l" t="t" r="r" b="b"/>
                <a:pathLst>
                  <a:path w="16598" h="10850" extrusionOk="0">
                    <a:moveTo>
                      <a:pt x="11939" y="0"/>
                    </a:moveTo>
                    <a:cubicBezTo>
                      <a:pt x="11990" y="52"/>
                      <a:pt x="12038" y="106"/>
                      <a:pt x="12090" y="159"/>
                    </a:cubicBezTo>
                    <a:cubicBezTo>
                      <a:pt x="11653" y="302"/>
                      <a:pt x="11177" y="531"/>
                      <a:pt x="10701" y="793"/>
                    </a:cubicBezTo>
                    <a:cubicBezTo>
                      <a:pt x="9619" y="1388"/>
                      <a:pt x="8548" y="2147"/>
                      <a:pt x="7893" y="2444"/>
                    </a:cubicBezTo>
                    <a:cubicBezTo>
                      <a:pt x="6783" y="2951"/>
                      <a:pt x="5386" y="2873"/>
                      <a:pt x="4031" y="2847"/>
                    </a:cubicBezTo>
                    <a:cubicBezTo>
                      <a:pt x="2674" y="2819"/>
                      <a:pt x="1365" y="2841"/>
                      <a:pt x="415" y="3486"/>
                    </a:cubicBezTo>
                    <a:cubicBezTo>
                      <a:pt x="247" y="3602"/>
                      <a:pt x="184" y="3728"/>
                      <a:pt x="175" y="3877"/>
                    </a:cubicBezTo>
                    <a:cubicBezTo>
                      <a:pt x="173" y="3903"/>
                      <a:pt x="175" y="3931"/>
                      <a:pt x="178" y="3959"/>
                    </a:cubicBezTo>
                    <a:cubicBezTo>
                      <a:pt x="115" y="3879"/>
                      <a:pt x="56" y="3795"/>
                      <a:pt x="0" y="3709"/>
                    </a:cubicBezTo>
                    <a:cubicBezTo>
                      <a:pt x="46" y="3565"/>
                      <a:pt x="141" y="3430"/>
                      <a:pt x="298" y="3323"/>
                    </a:cubicBezTo>
                    <a:cubicBezTo>
                      <a:pt x="1316" y="2632"/>
                      <a:pt x="2674" y="2621"/>
                      <a:pt x="4036" y="2648"/>
                    </a:cubicBezTo>
                    <a:cubicBezTo>
                      <a:pt x="5395" y="2676"/>
                      <a:pt x="6764" y="2740"/>
                      <a:pt x="7807" y="2265"/>
                    </a:cubicBezTo>
                    <a:cubicBezTo>
                      <a:pt x="8418" y="1987"/>
                      <a:pt x="9505" y="1222"/>
                      <a:pt x="10599" y="619"/>
                    </a:cubicBezTo>
                    <a:cubicBezTo>
                      <a:pt x="11052" y="369"/>
                      <a:pt x="11508" y="150"/>
                      <a:pt x="11939" y="0"/>
                    </a:cubicBezTo>
                    <a:lnTo>
                      <a:pt x="11939" y="0"/>
                    </a:lnTo>
                    <a:close/>
                    <a:moveTo>
                      <a:pt x="12424" y="720"/>
                    </a:moveTo>
                    <a:cubicBezTo>
                      <a:pt x="12469" y="706"/>
                      <a:pt x="12514" y="698"/>
                      <a:pt x="12560" y="686"/>
                    </a:cubicBezTo>
                    <a:cubicBezTo>
                      <a:pt x="12608" y="743"/>
                      <a:pt x="12654" y="800"/>
                      <a:pt x="12701" y="857"/>
                    </a:cubicBezTo>
                    <a:cubicBezTo>
                      <a:pt x="12629" y="872"/>
                      <a:pt x="12556" y="890"/>
                      <a:pt x="12479" y="910"/>
                    </a:cubicBezTo>
                    <a:cubicBezTo>
                      <a:pt x="11999" y="1045"/>
                      <a:pt x="11458" y="1300"/>
                      <a:pt x="10917" y="1597"/>
                    </a:cubicBezTo>
                    <a:cubicBezTo>
                      <a:pt x="9836" y="2192"/>
                      <a:pt x="8765" y="2951"/>
                      <a:pt x="8110" y="3249"/>
                    </a:cubicBezTo>
                    <a:cubicBezTo>
                      <a:pt x="7000" y="3755"/>
                      <a:pt x="5605" y="3678"/>
                      <a:pt x="4248" y="3651"/>
                    </a:cubicBezTo>
                    <a:cubicBezTo>
                      <a:pt x="2893" y="3624"/>
                      <a:pt x="1581" y="3647"/>
                      <a:pt x="633" y="4290"/>
                    </a:cubicBezTo>
                    <a:cubicBezTo>
                      <a:pt x="591" y="4318"/>
                      <a:pt x="559" y="4349"/>
                      <a:pt x="528" y="4378"/>
                    </a:cubicBezTo>
                    <a:cubicBezTo>
                      <a:pt x="487" y="4331"/>
                      <a:pt x="444" y="4280"/>
                      <a:pt x="396" y="4226"/>
                    </a:cubicBezTo>
                    <a:cubicBezTo>
                      <a:pt x="431" y="4191"/>
                      <a:pt x="471" y="4158"/>
                      <a:pt x="516" y="4128"/>
                    </a:cubicBezTo>
                    <a:cubicBezTo>
                      <a:pt x="1533" y="3436"/>
                      <a:pt x="2891" y="3426"/>
                      <a:pt x="4252" y="3452"/>
                    </a:cubicBezTo>
                    <a:cubicBezTo>
                      <a:pt x="5612" y="3480"/>
                      <a:pt x="6981" y="3544"/>
                      <a:pt x="8025" y="3070"/>
                    </a:cubicBezTo>
                    <a:cubicBezTo>
                      <a:pt x="8635" y="2791"/>
                      <a:pt x="9722" y="2027"/>
                      <a:pt x="10818" y="1424"/>
                    </a:cubicBezTo>
                    <a:cubicBezTo>
                      <a:pt x="11364" y="1123"/>
                      <a:pt x="11917" y="862"/>
                      <a:pt x="12424" y="720"/>
                    </a:cubicBezTo>
                    <a:lnTo>
                      <a:pt x="12424" y="720"/>
                    </a:lnTo>
                    <a:close/>
                    <a:moveTo>
                      <a:pt x="13008" y="1430"/>
                    </a:moveTo>
                    <a:cubicBezTo>
                      <a:pt x="13048" y="1420"/>
                      <a:pt x="13086" y="1413"/>
                      <a:pt x="13124" y="1405"/>
                    </a:cubicBezTo>
                    <a:cubicBezTo>
                      <a:pt x="13168" y="1464"/>
                      <a:pt x="13210" y="1524"/>
                      <a:pt x="13253" y="1584"/>
                    </a:cubicBezTo>
                    <a:cubicBezTo>
                      <a:pt x="13149" y="1602"/>
                      <a:pt x="13040" y="1625"/>
                      <a:pt x="12928" y="1657"/>
                    </a:cubicBezTo>
                    <a:cubicBezTo>
                      <a:pt x="12447" y="1791"/>
                      <a:pt x="11905" y="2046"/>
                      <a:pt x="11364" y="2343"/>
                    </a:cubicBezTo>
                    <a:cubicBezTo>
                      <a:pt x="10284" y="2938"/>
                      <a:pt x="9213" y="3697"/>
                      <a:pt x="8559" y="3996"/>
                    </a:cubicBezTo>
                    <a:cubicBezTo>
                      <a:pt x="7448" y="4501"/>
                      <a:pt x="6052" y="4424"/>
                      <a:pt x="4696" y="4397"/>
                    </a:cubicBezTo>
                    <a:cubicBezTo>
                      <a:pt x="3340" y="4369"/>
                      <a:pt x="2028" y="4393"/>
                      <a:pt x="1080" y="5036"/>
                    </a:cubicBezTo>
                    <a:cubicBezTo>
                      <a:pt x="1073" y="5042"/>
                      <a:pt x="1066" y="5048"/>
                      <a:pt x="1058" y="5054"/>
                    </a:cubicBezTo>
                    <a:cubicBezTo>
                      <a:pt x="1020" y="4998"/>
                      <a:pt x="981" y="4944"/>
                      <a:pt x="943" y="4890"/>
                    </a:cubicBezTo>
                    <a:cubicBezTo>
                      <a:pt x="950" y="4884"/>
                      <a:pt x="956" y="4879"/>
                      <a:pt x="963" y="4873"/>
                    </a:cubicBezTo>
                    <a:cubicBezTo>
                      <a:pt x="1981" y="4183"/>
                      <a:pt x="3338" y="4172"/>
                      <a:pt x="4699" y="4199"/>
                    </a:cubicBezTo>
                    <a:cubicBezTo>
                      <a:pt x="6060" y="4226"/>
                      <a:pt x="7427" y="4292"/>
                      <a:pt x="8472" y="3816"/>
                    </a:cubicBezTo>
                    <a:cubicBezTo>
                      <a:pt x="9082" y="3537"/>
                      <a:pt x="10169" y="2772"/>
                      <a:pt x="11265" y="2170"/>
                    </a:cubicBezTo>
                    <a:cubicBezTo>
                      <a:pt x="11813" y="1870"/>
                      <a:pt x="12364" y="1608"/>
                      <a:pt x="12871" y="1465"/>
                    </a:cubicBezTo>
                    <a:cubicBezTo>
                      <a:pt x="12917" y="1452"/>
                      <a:pt x="12963" y="1441"/>
                      <a:pt x="13008" y="1430"/>
                    </a:cubicBezTo>
                    <a:lnTo>
                      <a:pt x="13008" y="1430"/>
                    </a:lnTo>
                    <a:close/>
                    <a:moveTo>
                      <a:pt x="13629" y="2134"/>
                    </a:moveTo>
                    <a:cubicBezTo>
                      <a:pt x="13669" y="2192"/>
                      <a:pt x="13710" y="2251"/>
                      <a:pt x="13750" y="2311"/>
                    </a:cubicBezTo>
                    <a:cubicBezTo>
                      <a:pt x="13678" y="2325"/>
                      <a:pt x="13606" y="2343"/>
                      <a:pt x="13530" y="2364"/>
                    </a:cubicBezTo>
                    <a:cubicBezTo>
                      <a:pt x="13049" y="2498"/>
                      <a:pt x="12507" y="2753"/>
                      <a:pt x="11967" y="3051"/>
                    </a:cubicBezTo>
                    <a:cubicBezTo>
                      <a:pt x="10887" y="3644"/>
                      <a:pt x="9816" y="4403"/>
                      <a:pt x="9161" y="4702"/>
                    </a:cubicBezTo>
                    <a:cubicBezTo>
                      <a:pt x="8050" y="5209"/>
                      <a:pt x="6654" y="5131"/>
                      <a:pt x="5298" y="5103"/>
                    </a:cubicBezTo>
                    <a:cubicBezTo>
                      <a:pt x="3942" y="5077"/>
                      <a:pt x="2630" y="5099"/>
                      <a:pt x="1682" y="5744"/>
                    </a:cubicBezTo>
                    <a:cubicBezTo>
                      <a:pt x="1634" y="5776"/>
                      <a:pt x="1596" y="5811"/>
                      <a:pt x="1564" y="5846"/>
                    </a:cubicBezTo>
                    <a:cubicBezTo>
                      <a:pt x="1527" y="5788"/>
                      <a:pt x="1492" y="5729"/>
                      <a:pt x="1455" y="5670"/>
                    </a:cubicBezTo>
                    <a:cubicBezTo>
                      <a:pt x="1488" y="5638"/>
                      <a:pt x="1524" y="5609"/>
                      <a:pt x="1565" y="5581"/>
                    </a:cubicBezTo>
                    <a:cubicBezTo>
                      <a:pt x="2584" y="4890"/>
                      <a:pt x="3940" y="4879"/>
                      <a:pt x="5301" y="4906"/>
                    </a:cubicBezTo>
                    <a:cubicBezTo>
                      <a:pt x="6661" y="4933"/>
                      <a:pt x="8030" y="4998"/>
                      <a:pt x="9074" y="4522"/>
                    </a:cubicBezTo>
                    <a:cubicBezTo>
                      <a:pt x="9684" y="4243"/>
                      <a:pt x="10772" y="3480"/>
                      <a:pt x="11867" y="2876"/>
                    </a:cubicBezTo>
                    <a:cubicBezTo>
                      <a:pt x="12415" y="2576"/>
                      <a:pt x="12966" y="2314"/>
                      <a:pt x="13473" y="2172"/>
                    </a:cubicBezTo>
                    <a:cubicBezTo>
                      <a:pt x="13525" y="2157"/>
                      <a:pt x="13577" y="2145"/>
                      <a:pt x="13629" y="2134"/>
                    </a:cubicBezTo>
                    <a:lnTo>
                      <a:pt x="13629" y="2134"/>
                    </a:lnTo>
                    <a:close/>
                    <a:moveTo>
                      <a:pt x="13969" y="2906"/>
                    </a:moveTo>
                    <a:cubicBezTo>
                      <a:pt x="14019" y="2892"/>
                      <a:pt x="14068" y="2882"/>
                      <a:pt x="14114" y="2871"/>
                    </a:cubicBezTo>
                    <a:cubicBezTo>
                      <a:pt x="14153" y="2931"/>
                      <a:pt x="14192" y="2989"/>
                      <a:pt x="14230" y="3048"/>
                    </a:cubicBezTo>
                    <a:cubicBezTo>
                      <a:pt x="14163" y="3062"/>
                      <a:pt x="14097" y="3079"/>
                      <a:pt x="14027" y="3098"/>
                    </a:cubicBezTo>
                    <a:cubicBezTo>
                      <a:pt x="13546" y="3232"/>
                      <a:pt x="13005" y="3487"/>
                      <a:pt x="12465" y="3785"/>
                    </a:cubicBezTo>
                    <a:cubicBezTo>
                      <a:pt x="11383" y="4378"/>
                      <a:pt x="10312" y="5137"/>
                      <a:pt x="9659" y="5436"/>
                    </a:cubicBezTo>
                    <a:cubicBezTo>
                      <a:pt x="8547" y="5943"/>
                      <a:pt x="7152" y="5865"/>
                      <a:pt x="5795" y="5837"/>
                    </a:cubicBezTo>
                    <a:cubicBezTo>
                      <a:pt x="4440" y="5811"/>
                      <a:pt x="3129" y="5833"/>
                      <a:pt x="2181" y="6478"/>
                    </a:cubicBezTo>
                    <a:cubicBezTo>
                      <a:pt x="2122" y="6517"/>
                      <a:pt x="2077" y="6558"/>
                      <a:pt x="2041" y="6601"/>
                    </a:cubicBezTo>
                    <a:cubicBezTo>
                      <a:pt x="2031" y="6586"/>
                      <a:pt x="2022" y="6573"/>
                      <a:pt x="2012" y="6558"/>
                    </a:cubicBezTo>
                    <a:cubicBezTo>
                      <a:pt x="1983" y="6516"/>
                      <a:pt x="1956" y="6472"/>
                      <a:pt x="1929" y="6429"/>
                    </a:cubicBezTo>
                    <a:cubicBezTo>
                      <a:pt x="1967" y="6388"/>
                      <a:pt x="2012" y="6350"/>
                      <a:pt x="2063" y="6315"/>
                    </a:cubicBezTo>
                    <a:cubicBezTo>
                      <a:pt x="3080" y="5624"/>
                      <a:pt x="4438" y="5613"/>
                      <a:pt x="5798" y="5640"/>
                    </a:cubicBezTo>
                    <a:cubicBezTo>
                      <a:pt x="7159" y="5668"/>
                      <a:pt x="8528" y="5732"/>
                      <a:pt x="9571" y="5257"/>
                    </a:cubicBezTo>
                    <a:cubicBezTo>
                      <a:pt x="10182" y="4979"/>
                      <a:pt x="11268" y="4214"/>
                      <a:pt x="12364" y="3612"/>
                    </a:cubicBezTo>
                    <a:cubicBezTo>
                      <a:pt x="12912" y="3310"/>
                      <a:pt x="13462" y="3049"/>
                      <a:pt x="13971" y="2907"/>
                    </a:cubicBezTo>
                    <a:lnTo>
                      <a:pt x="13971" y="2907"/>
                    </a:lnTo>
                    <a:close/>
                    <a:moveTo>
                      <a:pt x="14579" y="3612"/>
                    </a:moveTo>
                    <a:cubicBezTo>
                      <a:pt x="14616" y="3670"/>
                      <a:pt x="14651" y="3731"/>
                      <a:pt x="14687" y="3791"/>
                    </a:cubicBezTo>
                    <a:cubicBezTo>
                      <a:pt x="14665" y="3795"/>
                      <a:pt x="14643" y="3799"/>
                      <a:pt x="14621" y="3807"/>
                    </a:cubicBezTo>
                    <a:cubicBezTo>
                      <a:pt x="14141" y="3940"/>
                      <a:pt x="13599" y="4195"/>
                      <a:pt x="13058" y="4492"/>
                    </a:cubicBezTo>
                    <a:cubicBezTo>
                      <a:pt x="11977" y="5087"/>
                      <a:pt x="10906" y="5846"/>
                      <a:pt x="10251" y="6145"/>
                    </a:cubicBezTo>
                    <a:cubicBezTo>
                      <a:pt x="9140" y="6651"/>
                      <a:pt x="7744" y="6574"/>
                      <a:pt x="6389" y="6547"/>
                    </a:cubicBezTo>
                    <a:cubicBezTo>
                      <a:pt x="5032" y="6520"/>
                      <a:pt x="3722" y="6542"/>
                      <a:pt x="2773" y="7185"/>
                    </a:cubicBezTo>
                    <a:cubicBezTo>
                      <a:pt x="2682" y="7248"/>
                      <a:pt x="2622" y="7314"/>
                      <a:pt x="2585" y="7385"/>
                    </a:cubicBezTo>
                    <a:cubicBezTo>
                      <a:pt x="2543" y="7326"/>
                      <a:pt x="2501" y="7267"/>
                      <a:pt x="2460" y="7209"/>
                    </a:cubicBezTo>
                    <a:cubicBezTo>
                      <a:pt x="2512" y="7141"/>
                      <a:pt x="2576" y="7078"/>
                      <a:pt x="2657" y="7023"/>
                    </a:cubicBezTo>
                    <a:cubicBezTo>
                      <a:pt x="3674" y="6331"/>
                      <a:pt x="5032" y="6321"/>
                      <a:pt x="6393" y="6349"/>
                    </a:cubicBezTo>
                    <a:cubicBezTo>
                      <a:pt x="7753" y="6375"/>
                      <a:pt x="9121" y="6441"/>
                      <a:pt x="10164" y="5965"/>
                    </a:cubicBezTo>
                    <a:cubicBezTo>
                      <a:pt x="10775" y="5687"/>
                      <a:pt x="11862" y="4922"/>
                      <a:pt x="12957" y="4320"/>
                    </a:cubicBezTo>
                    <a:cubicBezTo>
                      <a:pt x="13505" y="4018"/>
                      <a:pt x="14057" y="3757"/>
                      <a:pt x="14564" y="3615"/>
                    </a:cubicBezTo>
                    <a:cubicBezTo>
                      <a:pt x="14569" y="3613"/>
                      <a:pt x="14573" y="3612"/>
                      <a:pt x="14579" y="3612"/>
                    </a:cubicBezTo>
                    <a:lnTo>
                      <a:pt x="14579" y="3612"/>
                    </a:lnTo>
                    <a:close/>
                    <a:moveTo>
                      <a:pt x="15020" y="4359"/>
                    </a:moveTo>
                    <a:cubicBezTo>
                      <a:pt x="15055" y="4419"/>
                      <a:pt x="15089" y="4479"/>
                      <a:pt x="15122" y="4541"/>
                    </a:cubicBezTo>
                    <a:cubicBezTo>
                      <a:pt x="15080" y="4550"/>
                      <a:pt x="15039" y="4560"/>
                      <a:pt x="14996" y="4570"/>
                    </a:cubicBezTo>
                    <a:cubicBezTo>
                      <a:pt x="14516" y="4705"/>
                      <a:pt x="13975" y="4960"/>
                      <a:pt x="13435" y="5257"/>
                    </a:cubicBezTo>
                    <a:cubicBezTo>
                      <a:pt x="12353" y="5852"/>
                      <a:pt x="11282" y="6611"/>
                      <a:pt x="10627" y="6909"/>
                    </a:cubicBezTo>
                    <a:cubicBezTo>
                      <a:pt x="9517" y="7415"/>
                      <a:pt x="8122" y="7338"/>
                      <a:pt x="6765" y="7311"/>
                    </a:cubicBezTo>
                    <a:cubicBezTo>
                      <a:pt x="5410" y="7284"/>
                      <a:pt x="4099" y="7307"/>
                      <a:pt x="3151" y="7950"/>
                    </a:cubicBezTo>
                    <a:cubicBezTo>
                      <a:pt x="3110" y="7978"/>
                      <a:pt x="3076" y="8006"/>
                      <a:pt x="3047" y="8035"/>
                    </a:cubicBezTo>
                    <a:cubicBezTo>
                      <a:pt x="3007" y="7981"/>
                      <a:pt x="2969" y="7925"/>
                      <a:pt x="2929" y="7871"/>
                    </a:cubicBezTo>
                    <a:cubicBezTo>
                      <a:pt x="2962" y="7842"/>
                      <a:pt x="2995" y="7814"/>
                      <a:pt x="3033" y="7788"/>
                    </a:cubicBezTo>
                    <a:cubicBezTo>
                      <a:pt x="4050" y="7096"/>
                      <a:pt x="5408" y="7086"/>
                      <a:pt x="6770" y="7114"/>
                    </a:cubicBezTo>
                    <a:cubicBezTo>
                      <a:pt x="8129" y="7140"/>
                      <a:pt x="9498" y="7204"/>
                      <a:pt x="10541" y="6730"/>
                    </a:cubicBezTo>
                    <a:cubicBezTo>
                      <a:pt x="11152" y="6451"/>
                      <a:pt x="12238" y="5687"/>
                      <a:pt x="13334" y="5084"/>
                    </a:cubicBezTo>
                    <a:cubicBezTo>
                      <a:pt x="13881" y="4783"/>
                      <a:pt x="14432" y="4522"/>
                      <a:pt x="14941" y="4380"/>
                    </a:cubicBezTo>
                    <a:cubicBezTo>
                      <a:pt x="14967" y="4372"/>
                      <a:pt x="14994" y="4366"/>
                      <a:pt x="15021" y="4359"/>
                    </a:cubicBezTo>
                    <a:lnTo>
                      <a:pt x="15021" y="4359"/>
                    </a:lnTo>
                    <a:close/>
                    <a:moveTo>
                      <a:pt x="15436" y="5114"/>
                    </a:moveTo>
                    <a:cubicBezTo>
                      <a:pt x="15468" y="5174"/>
                      <a:pt x="15499" y="5235"/>
                      <a:pt x="15531" y="5295"/>
                    </a:cubicBezTo>
                    <a:cubicBezTo>
                      <a:pt x="15495" y="5304"/>
                      <a:pt x="15459" y="5311"/>
                      <a:pt x="15424" y="5322"/>
                    </a:cubicBezTo>
                    <a:cubicBezTo>
                      <a:pt x="14942" y="5457"/>
                      <a:pt x="14402" y="5711"/>
                      <a:pt x="13861" y="6009"/>
                    </a:cubicBezTo>
                    <a:cubicBezTo>
                      <a:pt x="12780" y="6604"/>
                      <a:pt x="11709" y="7363"/>
                      <a:pt x="11054" y="7662"/>
                    </a:cubicBezTo>
                    <a:cubicBezTo>
                      <a:pt x="9943" y="8167"/>
                      <a:pt x="8547" y="8089"/>
                      <a:pt x="7192" y="8063"/>
                    </a:cubicBezTo>
                    <a:cubicBezTo>
                      <a:pt x="5835" y="8035"/>
                      <a:pt x="4523" y="8059"/>
                      <a:pt x="3575" y="8702"/>
                    </a:cubicBezTo>
                    <a:cubicBezTo>
                      <a:pt x="3559" y="8714"/>
                      <a:pt x="3548" y="8725"/>
                      <a:pt x="3533" y="8736"/>
                    </a:cubicBezTo>
                    <a:cubicBezTo>
                      <a:pt x="3495" y="8680"/>
                      <a:pt x="3457" y="8626"/>
                      <a:pt x="3419" y="8570"/>
                    </a:cubicBezTo>
                    <a:cubicBezTo>
                      <a:pt x="3433" y="8560"/>
                      <a:pt x="3445" y="8549"/>
                      <a:pt x="3460" y="8539"/>
                    </a:cubicBezTo>
                    <a:cubicBezTo>
                      <a:pt x="4477" y="7848"/>
                      <a:pt x="5835" y="7837"/>
                      <a:pt x="7196" y="7865"/>
                    </a:cubicBezTo>
                    <a:cubicBezTo>
                      <a:pt x="8556" y="7892"/>
                      <a:pt x="9924" y="7958"/>
                      <a:pt x="10967" y="7481"/>
                    </a:cubicBezTo>
                    <a:cubicBezTo>
                      <a:pt x="11578" y="7203"/>
                      <a:pt x="12665" y="6438"/>
                      <a:pt x="13760" y="5836"/>
                    </a:cubicBezTo>
                    <a:cubicBezTo>
                      <a:pt x="14308" y="5534"/>
                      <a:pt x="14860" y="5273"/>
                      <a:pt x="15367" y="5131"/>
                    </a:cubicBezTo>
                    <a:cubicBezTo>
                      <a:pt x="15391" y="5124"/>
                      <a:pt x="15413" y="5120"/>
                      <a:pt x="15436" y="5114"/>
                    </a:cubicBezTo>
                    <a:lnTo>
                      <a:pt x="15436" y="5114"/>
                    </a:lnTo>
                    <a:close/>
                    <a:moveTo>
                      <a:pt x="15698" y="5906"/>
                    </a:moveTo>
                    <a:cubicBezTo>
                      <a:pt x="15741" y="5895"/>
                      <a:pt x="15782" y="5886"/>
                      <a:pt x="15824" y="5876"/>
                    </a:cubicBezTo>
                    <a:cubicBezTo>
                      <a:pt x="15854" y="5936"/>
                      <a:pt x="15883" y="5997"/>
                      <a:pt x="15912" y="6059"/>
                    </a:cubicBezTo>
                    <a:cubicBezTo>
                      <a:pt x="15861" y="6070"/>
                      <a:pt x="15808" y="6082"/>
                      <a:pt x="15755" y="6097"/>
                    </a:cubicBezTo>
                    <a:cubicBezTo>
                      <a:pt x="15273" y="6232"/>
                      <a:pt x="14733" y="6487"/>
                      <a:pt x="14192" y="6784"/>
                    </a:cubicBezTo>
                    <a:cubicBezTo>
                      <a:pt x="13111" y="7379"/>
                      <a:pt x="12040" y="8138"/>
                      <a:pt x="11386" y="8437"/>
                    </a:cubicBezTo>
                    <a:cubicBezTo>
                      <a:pt x="10276" y="8944"/>
                      <a:pt x="8879" y="8866"/>
                      <a:pt x="7524" y="8838"/>
                    </a:cubicBezTo>
                    <a:cubicBezTo>
                      <a:pt x="6204" y="8812"/>
                      <a:pt x="4928" y="8834"/>
                      <a:pt x="3987" y="9429"/>
                    </a:cubicBezTo>
                    <a:cubicBezTo>
                      <a:pt x="3951" y="9371"/>
                      <a:pt x="3915" y="9316"/>
                      <a:pt x="3879" y="9260"/>
                    </a:cubicBezTo>
                    <a:cubicBezTo>
                      <a:pt x="4887" y="8626"/>
                      <a:pt x="6204" y="8614"/>
                      <a:pt x="7527" y="8640"/>
                    </a:cubicBezTo>
                    <a:cubicBezTo>
                      <a:pt x="8887" y="8668"/>
                      <a:pt x="10255" y="8733"/>
                      <a:pt x="11298" y="8256"/>
                    </a:cubicBezTo>
                    <a:cubicBezTo>
                      <a:pt x="11909" y="7978"/>
                      <a:pt x="12997" y="7215"/>
                      <a:pt x="14091" y="6611"/>
                    </a:cubicBezTo>
                    <a:cubicBezTo>
                      <a:pt x="14639" y="6311"/>
                      <a:pt x="15191" y="6048"/>
                      <a:pt x="15698" y="5906"/>
                    </a:cubicBezTo>
                    <a:close/>
                    <a:moveTo>
                      <a:pt x="15962" y="6700"/>
                    </a:moveTo>
                    <a:cubicBezTo>
                      <a:pt x="16037" y="6678"/>
                      <a:pt x="16110" y="6661"/>
                      <a:pt x="16183" y="6646"/>
                    </a:cubicBezTo>
                    <a:cubicBezTo>
                      <a:pt x="16211" y="6708"/>
                      <a:pt x="16239" y="6769"/>
                      <a:pt x="16265" y="6832"/>
                    </a:cubicBezTo>
                    <a:cubicBezTo>
                      <a:pt x="16185" y="6847"/>
                      <a:pt x="16103" y="6867"/>
                      <a:pt x="16018" y="6891"/>
                    </a:cubicBezTo>
                    <a:cubicBezTo>
                      <a:pt x="15537" y="7024"/>
                      <a:pt x="14996" y="7281"/>
                      <a:pt x="14456" y="7578"/>
                    </a:cubicBezTo>
                    <a:cubicBezTo>
                      <a:pt x="13375" y="8173"/>
                      <a:pt x="12303" y="8932"/>
                      <a:pt x="11650" y="9229"/>
                    </a:cubicBezTo>
                    <a:cubicBezTo>
                      <a:pt x="10538" y="9736"/>
                      <a:pt x="9143" y="9659"/>
                      <a:pt x="7786" y="9632"/>
                    </a:cubicBezTo>
                    <a:cubicBezTo>
                      <a:pt x="6535" y="9606"/>
                      <a:pt x="5320" y="9625"/>
                      <a:pt x="4396" y="10135"/>
                    </a:cubicBezTo>
                    <a:cubicBezTo>
                      <a:pt x="4364" y="10076"/>
                      <a:pt x="4331" y="10019"/>
                      <a:pt x="4299" y="9960"/>
                    </a:cubicBezTo>
                    <a:cubicBezTo>
                      <a:pt x="5284" y="9417"/>
                      <a:pt x="6535" y="9408"/>
                      <a:pt x="7791" y="9433"/>
                    </a:cubicBezTo>
                    <a:cubicBezTo>
                      <a:pt x="9150" y="9459"/>
                      <a:pt x="10519" y="9525"/>
                      <a:pt x="11564" y="9049"/>
                    </a:cubicBezTo>
                    <a:cubicBezTo>
                      <a:pt x="12173" y="8772"/>
                      <a:pt x="13260" y="8007"/>
                      <a:pt x="14355" y="7405"/>
                    </a:cubicBezTo>
                    <a:cubicBezTo>
                      <a:pt x="14903" y="7103"/>
                      <a:pt x="15455" y="6841"/>
                      <a:pt x="15962" y="6700"/>
                    </a:cubicBezTo>
                    <a:lnTo>
                      <a:pt x="15962" y="6700"/>
                    </a:lnTo>
                    <a:close/>
                    <a:moveTo>
                      <a:pt x="16320" y="7468"/>
                    </a:moveTo>
                    <a:cubicBezTo>
                      <a:pt x="16387" y="7452"/>
                      <a:pt x="16453" y="7439"/>
                      <a:pt x="16519" y="7429"/>
                    </a:cubicBezTo>
                    <a:cubicBezTo>
                      <a:pt x="16541" y="7480"/>
                      <a:pt x="16567" y="7544"/>
                      <a:pt x="16598" y="7616"/>
                    </a:cubicBezTo>
                    <a:cubicBezTo>
                      <a:pt x="16482" y="7634"/>
                      <a:pt x="16362" y="7660"/>
                      <a:pt x="16236" y="7695"/>
                    </a:cubicBezTo>
                    <a:cubicBezTo>
                      <a:pt x="15754" y="7830"/>
                      <a:pt x="15213" y="8085"/>
                      <a:pt x="14673" y="8382"/>
                    </a:cubicBezTo>
                    <a:cubicBezTo>
                      <a:pt x="13591" y="8977"/>
                      <a:pt x="12522" y="9736"/>
                      <a:pt x="11867" y="10034"/>
                    </a:cubicBezTo>
                    <a:cubicBezTo>
                      <a:pt x="10756" y="10541"/>
                      <a:pt x="9360" y="10463"/>
                      <a:pt x="8003" y="10437"/>
                    </a:cubicBezTo>
                    <a:cubicBezTo>
                      <a:pt x="6830" y="10413"/>
                      <a:pt x="5690" y="10428"/>
                      <a:pt x="4790" y="10850"/>
                    </a:cubicBezTo>
                    <a:cubicBezTo>
                      <a:pt x="4756" y="10791"/>
                      <a:pt x="4724" y="10734"/>
                      <a:pt x="4690" y="10674"/>
                    </a:cubicBezTo>
                    <a:cubicBezTo>
                      <a:pt x="5647" y="10220"/>
                      <a:pt x="6825" y="10214"/>
                      <a:pt x="8006" y="10237"/>
                    </a:cubicBezTo>
                    <a:cubicBezTo>
                      <a:pt x="9367" y="10265"/>
                      <a:pt x="10736" y="10330"/>
                      <a:pt x="11780" y="9855"/>
                    </a:cubicBezTo>
                    <a:cubicBezTo>
                      <a:pt x="12390" y="9577"/>
                      <a:pt x="13477" y="8812"/>
                      <a:pt x="14572" y="8210"/>
                    </a:cubicBezTo>
                    <a:cubicBezTo>
                      <a:pt x="15120" y="7908"/>
                      <a:pt x="15672" y="7647"/>
                      <a:pt x="16179" y="7505"/>
                    </a:cubicBezTo>
                    <a:cubicBezTo>
                      <a:pt x="16226" y="7492"/>
                      <a:pt x="16273" y="7478"/>
                      <a:pt x="16318" y="7468"/>
                    </a:cubicBezTo>
                    <a:lnTo>
                      <a:pt x="16318" y="7468"/>
                    </a:lnTo>
                    <a:close/>
                  </a:path>
                </a:pathLst>
              </a:custGeom>
              <a:solidFill>
                <a:srgbClr val="295743">
                  <a:alpha val="3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290;p36"/>
              <p:cNvSpPr/>
              <p:nvPr/>
            </p:nvSpPr>
            <p:spPr>
              <a:xfrm>
                <a:off x="5658985" y="1894317"/>
                <a:ext cx="714105" cy="436775"/>
              </a:xfrm>
              <a:custGeom>
                <a:avLst/>
                <a:gdLst/>
                <a:ahLst/>
                <a:cxnLst/>
                <a:rect l="l" t="t" r="r" b="b"/>
                <a:pathLst>
                  <a:path w="19039" h="11645" extrusionOk="0">
                    <a:moveTo>
                      <a:pt x="727" y="1132"/>
                    </a:moveTo>
                    <a:cubicBezTo>
                      <a:pt x="688" y="1243"/>
                      <a:pt x="664" y="1362"/>
                      <a:pt x="739" y="1443"/>
                    </a:cubicBezTo>
                    <a:cubicBezTo>
                      <a:pt x="1070" y="1800"/>
                      <a:pt x="3797" y="1768"/>
                      <a:pt x="4254" y="1803"/>
                    </a:cubicBezTo>
                    <a:cubicBezTo>
                      <a:pt x="4632" y="1832"/>
                      <a:pt x="7781" y="2310"/>
                      <a:pt x="7901" y="2102"/>
                    </a:cubicBezTo>
                    <a:cubicBezTo>
                      <a:pt x="8019" y="1895"/>
                      <a:pt x="7486" y="990"/>
                      <a:pt x="7206" y="415"/>
                    </a:cubicBezTo>
                    <a:cubicBezTo>
                      <a:pt x="7360" y="370"/>
                      <a:pt x="7510" y="316"/>
                      <a:pt x="7650" y="248"/>
                    </a:cubicBezTo>
                    <a:cubicBezTo>
                      <a:pt x="7778" y="187"/>
                      <a:pt x="7927" y="100"/>
                      <a:pt x="8090" y="1"/>
                    </a:cubicBezTo>
                    <a:cubicBezTo>
                      <a:pt x="8484" y="456"/>
                      <a:pt x="8792" y="1026"/>
                      <a:pt x="9115" y="1506"/>
                    </a:cubicBezTo>
                    <a:cubicBezTo>
                      <a:pt x="9951" y="2645"/>
                      <a:pt x="10821" y="4336"/>
                      <a:pt x="11926" y="4550"/>
                    </a:cubicBezTo>
                    <a:cubicBezTo>
                      <a:pt x="13543" y="4726"/>
                      <a:pt x="15335" y="4181"/>
                      <a:pt x="16916" y="3914"/>
                    </a:cubicBezTo>
                    <a:cubicBezTo>
                      <a:pt x="17436" y="4933"/>
                      <a:pt x="17865" y="5860"/>
                      <a:pt x="18132" y="6478"/>
                    </a:cubicBezTo>
                    <a:cubicBezTo>
                      <a:pt x="19039" y="8090"/>
                      <a:pt x="19027" y="8597"/>
                      <a:pt x="16925" y="8809"/>
                    </a:cubicBezTo>
                    <a:cubicBezTo>
                      <a:pt x="15735" y="8929"/>
                      <a:pt x="14556" y="8946"/>
                      <a:pt x="13405" y="9287"/>
                    </a:cubicBezTo>
                    <a:cubicBezTo>
                      <a:pt x="12178" y="9649"/>
                      <a:pt x="7482" y="11644"/>
                      <a:pt x="6499" y="10767"/>
                    </a:cubicBezTo>
                    <a:cubicBezTo>
                      <a:pt x="5718" y="10072"/>
                      <a:pt x="5266" y="8937"/>
                      <a:pt x="4733" y="8077"/>
                    </a:cubicBezTo>
                    <a:cubicBezTo>
                      <a:pt x="4107" y="7066"/>
                      <a:pt x="3375" y="6119"/>
                      <a:pt x="2711" y="5130"/>
                    </a:cubicBezTo>
                    <a:cubicBezTo>
                      <a:pt x="2253" y="4448"/>
                      <a:pt x="1880" y="3699"/>
                      <a:pt x="1335" y="3072"/>
                    </a:cubicBezTo>
                    <a:cubicBezTo>
                      <a:pt x="995" y="2681"/>
                      <a:pt x="1" y="1662"/>
                      <a:pt x="677" y="1166"/>
                    </a:cubicBezTo>
                    <a:cubicBezTo>
                      <a:pt x="694" y="1154"/>
                      <a:pt x="711" y="1144"/>
                      <a:pt x="729" y="1132"/>
                    </a:cubicBezTo>
                    <a:close/>
                  </a:path>
                </a:pathLst>
              </a:custGeom>
              <a:solidFill>
                <a:srgbClr val="295743">
                  <a:alpha val="1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291;p36"/>
              <p:cNvSpPr/>
              <p:nvPr/>
            </p:nvSpPr>
            <p:spPr>
              <a:xfrm>
                <a:off x="5685204" y="1923087"/>
                <a:ext cx="622549" cy="324702"/>
              </a:xfrm>
              <a:custGeom>
                <a:avLst/>
                <a:gdLst/>
                <a:ahLst/>
                <a:cxnLst/>
                <a:rect l="l" t="t" r="r" b="b"/>
                <a:pathLst>
                  <a:path w="16598" h="8657" extrusionOk="0">
                    <a:moveTo>
                      <a:pt x="726" y="886"/>
                    </a:moveTo>
                    <a:cubicBezTo>
                      <a:pt x="853" y="904"/>
                      <a:pt x="992" y="920"/>
                      <a:pt x="1139" y="933"/>
                    </a:cubicBezTo>
                    <a:cubicBezTo>
                      <a:pt x="881" y="1024"/>
                      <a:pt x="638" y="1140"/>
                      <a:pt x="417" y="1291"/>
                    </a:cubicBezTo>
                    <a:cubicBezTo>
                      <a:pt x="247" y="1407"/>
                      <a:pt x="185" y="1533"/>
                      <a:pt x="175" y="1682"/>
                    </a:cubicBezTo>
                    <a:cubicBezTo>
                      <a:pt x="173" y="1708"/>
                      <a:pt x="175" y="1736"/>
                      <a:pt x="178" y="1764"/>
                    </a:cubicBezTo>
                    <a:cubicBezTo>
                      <a:pt x="176" y="1763"/>
                      <a:pt x="175" y="1760"/>
                      <a:pt x="173" y="1758"/>
                    </a:cubicBezTo>
                    <a:cubicBezTo>
                      <a:pt x="144" y="1719"/>
                      <a:pt x="115" y="1681"/>
                      <a:pt x="87" y="1641"/>
                    </a:cubicBezTo>
                    <a:cubicBezTo>
                      <a:pt x="56" y="1600"/>
                      <a:pt x="28" y="1558"/>
                      <a:pt x="0" y="1514"/>
                    </a:cubicBezTo>
                    <a:cubicBezTo>
                      <a:pt x="46" y="1370"/>
                      <a:pt x="141" y="1234"/>
                      <a:pt x="299" y="1128"/>
                    </a:cubicBezTo>
                    <a:cubicBezTo>
                      <a:pt x="436" y="1034"/>
                      <a:pt x="578" y="955"/>
                      <a:pt x="726" y="886"/>
                    </a:cubicBezTo>
                    <a:lnTo>
                      <a:pt x="726" y="886"/>
                    </a:lnTo>
                    <a:close/>
                    <a:moveTo>
                      <a:pt x="1559" y="1465"/>
                    </a:moveTo>
                    <a:cubicBezTo>
                      <a:pt x="2383" y="1238"/>
                      <a:pt x="3316" y="1240"/>
                      <a:pt x="4252" y="1259"/>
                    </a:cubicBezTo>
                    <a:cubicBezTo>
                      <a:pt x="4667" y="1266"/>
                      <a:pt x="5080" y="1276"/>
                      <a:pt x="5488" y="1276"/>
                    </a:cubicBezTo>
                    <a:cubicBezTo>
                      <a:pt x="6071" y="1342"/>
                      <a:pt x="6632" y="1393"/>
                      <a:pt x="6947" y="1385"/>
                    </a:cubicBezTo>
                    <a:cubicBezTo>
                      <a:pt x="6096" y="1515"/>
                      <a:pt x="5162" y="1474"/>
                      <a:pt x="4248" y="1456"/>
                    </a:cubicBezTo>
                    <a:cubicBezTo>
                      <a:pt x="2893" y="1429"/>
                      <a:pt x="1581" y="1452"/>
                      <a:pt x="633" y="2095"/>
                    </a:cubicBezTo>
                    <a:cubicBezTo>
                      <a:pt x="591" y="2125"/>
                      <a:pt x="559" y="2154"/>
                      <a:pt x="528" y="2183"/>
                    </a:cubicBezTo>
                    <a:cubicBezTo>
                      <a:pt x="528" y="2182"/>
                      <a:pt x="526" y="2182"/>
                      <a:pt x="525" y="2180"/>
                    </a:cubicBezTo>
                    <a:cubicBezTo>
                      <a:pt x="485" y="2136"/>
                      <a:pt x="444" y="2088"/>
                      <a:pt x="400" y="2035"/>
                    </a:cubicBezTo>
                    <a:cubicBezTo>
                      <a:pt x="399" y="2034"/>
                      <a:pt x="397" y="2032"/>
                      <a:pt x="396" y="2031"/>
                    </a:cubicBezTo>
                    <a:cubicBezTo>
                      <a:pt x="431" y="1997"/>
                      <a:pt x="471" y="1963"/>
                      <a:pt x="516" y="1933"/>
                    </a:cubicBezTo>
                    <a:cubicBezTo>
                      <a:pt x="834" y="1717"/>
                      <a:pt x="1184" y="1568"/>
                      <a:pt x="1559" y="1465"/>
                    </a:cubicBezTo>
                    <a:close/>
                    <a:moveTo>
                      <a:pt x="7945" y="0"/>
                    </a:moveTo>
                    <a:cubicBezTo>
                      <a:pt x="7981" y="57"/>
                      <a:pt x="8016" y="114"/>
                      <a:pt x="8052" y="170"/>
                    </a:cubicBezTo>
                    <a:cubicBezTo>
                      <a:pt x="7999" y="198"/>
                      <a:pt x="7943" y="227"/>
                      <a:pt x="7893" y="249"/>
                    </a:cubicBezTo>
                    <a:cubicBezTo>
                      <a:pt x="7600" y="384"/>
                      <a:pt x="7287" y="476"/>
                      <a:pt x="6960" y="539"/>
                    </a:cubicBezTo>
                    <a:cubicBezTo>
                      <a:pt x="6929" y="478"/>
                      <a:pt x="6900" y="416"/>
                      <a:pt x="6868" y="353"/>
                    </a:cubicBezTo>
                    <a:cubicBezTo>
                      <a:pt x="7200" y="292"/>
                      <a:pt x="7517" y="202"/>
                      <a:pt x="7807" y="70"/>
                    </a:cubicBezTo>
                    <a:cubicBezTo>
                      <a:pt x="7849" y="51"/>
                      <a:pt x="7899" y="24"/>
                      <a:pt x="7945" y="0"/>
                    </a:cubicBezTo>
                    <a:close/>
                    <a:moveTo>
                      <a:pt x="2008" y="2211"/>
                    </a:moveTo>
                    <a:cubicBezTo>
                      <a:pt x="2830" y="1985"/>
                      <a:pt x="3764" y="1985"/>
                      <a:pt x="4699" y="2004"/>
                    </a:cubicBezTo>
                    <a:cubicBezTo>
                      <a:pt x="6060" y="2032"/>
                      <a:pt x="7427" y="2097"/>
                      <a:pt x="8472" y="1621"/>
                    </a:cubicBezTo>
                    <a:cubicBezTo>
                      <a:pt x="8589" y="1568"/>
                      <a:pt x="8730" y="1492"/>
                      <a:pt x="8879" y="1407"/>
                    </a:cubicBezTo>
                    <a:cubicBezTo>
                      <a:pt x="8916" y="1462"/>
                      <a:pt x="8954" y="1517"/>
                      <a:pt x="8991" y="1574"/>
                    </a:cubicBezTo>
                    <a:cubicBezTo>
                      <a:pt x="8834" y="1662"/>
                      <a:pt x="8687" y="1742"/>
                      <a:pt x="8559" y="1801"/>
                    </a:cubicBezTo>
                    <a:cubicBezTo>
                      <a:pt x="7448" y="2306"/>
                      <a:pt x="6052" y="2230"/>
                      <a:pt x="4696" y="2202"/>
                    </a:cubicBezTo>
                    <a:cubicBezTo>
                      <a:pt x="3340" y="2174"/>
                      <a:pt x="2028" y="2198"/>
                      <a:pt x="1080" y="2841"/>
                    </a:cubicBezTo>
                    <a:cubicBezTo>
                      <a:pt x="1073" y="2847"/>
                      <a:pt x="1066" y="2853"/>
                      <a:pt x="1058" y="2859"/>
                    </a:cubicBezTo>
                    <a:cubicBezTo>
                      <a:pt x="1020" y="2803"/>
                      <a:pt x="982" y="2749"/>
                      <a:pt x="943" y="2695"/>
                    </a:cubicBezTo>
                    <a:cubicBezTo>
                      <a:pt x="950" y="2689"/>
                      <a:pt x="956" y="2684"/>
                      <a:pt x="965" y="2678"/>
                    </a:cubicBezTo>
                    <a:cubicBezTo>
                      <a:pt x="1282" y="2463"/>
                      <a:pt x="1633" y="2314"/>
                      <a:pt x="2008" y="2211"/>
                    </a:cubicBezTo>
                    <a:close/>
                    <a:moveTo>
                      <a:pt x="8383" y="687"/>
                    </a:moveTo>
                    <a:cubicBezTo>
                      <a:pt x="8394" y="703"/>
                      <a:pt x="8405" y="722"/>
                      <a:pt x="8416" y="739"/>
                    </a:cubicBezTo>
                    <a:cubicBezTo>
                      <a:pt x="8444" y="775"/>
                      <a:pt x="8471" y="815"/>
                      <a:pt x="8498" y="853"/>
                    </a:cubicBezTo>
                    <a:cubicBezTo>
                      <a:pt x="8359" y="930"/>
                      <a:pt x="8226" y="1002"/>
                      <a:pt x="8110" y="1055"/>
                    </a:cubicBezTo>
                    <a:cubicBezTo>
                      <a:pt x="7823" y="1185"/>
                      <a:pt x="7515" y="1278"/>
                      <a:pt x="7194" y="1341"/>
                    </a:cubicBezTo>
                    <a:cubicBezTo>
                      <a:pt x="7196" y="1339"/>
                      <a:pt x="7200" y="1336"/>
                      <a:pt x="7202" y="1335"/>
                    </a:cubicBezTo>
                    <a:cubicBezTo>
                      <a:pt x="7225" y="1294"/>
                      <a:pt x="7222" y="1223"/>
                      <a:pt x="7202" y="1136"/>
                    </a:cubicBezTo>
                    <a:cubicBezTo>
                      <a:pt x="7492" y="1076"/>
                      <a:pt x="7769" y="992"/>
                      <a:pt x="8024" y="875"/>
                    </a:cubicBezTo>
                    <a:cubicBezTo>
                      <a:pt x="8129" y="826"/>
                      <a:pt x="8252" y="760"/>
                      <a:pt x="8383" y="687"/>
                    </a:cubicBezTo>
                    <a:lnTo>
                      <a:pt x="8383" y="687"/>
                    </a:lnTo>
                    <a:close/>
                    <a:moveTo>
                      <a:pt x="2610" y="2917"/>
                    </a:moveTo>
                    <a:cubicBezTo>
                      <a:pt x="3432" y="2692"/>
                      <a:pt x="4367" y="2693"/>
                      <a:pt x="5301" y="2712"/>
                    </a:cubicBezTo>
                    <a:cubicBezTo>
                      <a:pt x="6663" y="2738"/>
                      <a:pt x="8031" y="2803"/>
                      <a:pt x="9074" y="2328"/>
                    </a:cubicBezTo>
                    <a:cubicBezTo>
                      <a:pt x="9169" y="2284"/>
                      <a:pt x="9278" y="2227"/>
                      <a:pt x="9394" y="2163"/>
                    </a:cubicBezTo>
                    <a:cubicBezTo>
                      <a:pt x="9432" y="2218"/>
                      <a:pt x="9471" y="2273"/>
                      <a:pt x="9511" y="2327"/>
                    </a:cubicBezTo>
                    <a:cubicBezTo>
                      <a:pt x="9386" y="2396"/>
                      <a:pt x="9266" y="2460"/>
                      <a:pt x="9161" y="2507"/>
                    </a:cubicBezTo>
                    <a:cubicBezTo>
                      <a:pt x="8050" y="3014"/>
                      <a:pt x="6654" y="2936"/>
                      <a:pt x="5298" y="2910"/>
                    </a:cubicBezTo>
                    <a:cubicBezTo>
                      <a:pt x="3942" y="2882"/>
                      <a:pt x="2632" y="2905"/>
                      <a:pt x="1684" y="3549"/>
                    </a:cubicBezTo>
                    <a:cubicBezTo>
                      <a:pt x="1634" y="3582"/>
                      <a:pt x="1596" y="3616"/>
                      <a:pt x="1564" y="3653"/>
                    </a:cubicBezTo>
                    <a:cubicBezTo>
                      <a:pt x="1529" y="3593"/>
                      <a:pt x="1492" y="3534"/>
                      <a:pt x="1455" y="3475"/>
                    </a:cubicBezTo>
                    <a:cubicBezTo>
                      <a:pt x="1489" y="3445"/>
                      <a:pt x="1524" y="3414"/>
                      <a:pt x="1567" y="3386"/>
                    </a:cubicBezTo>
                    <a:cubicBezTo>
                      <a:pt x="1885" y="3171"/>
                      <a:pt x="2235" y="3021"/>
                      <a:pt x="2610" y="2919"/>
                    </a:cubicBezTo>
                    <a:close/>
                    <a:moveTo>
                      <a:pt x="3107" y="3651"/>
                    </a:moveTo>
                    <a:cubicBezTo>
                      <a:pt x="3930" y="3426"/>
                      <a:pt x="4863" y="3427"/>
                      <a:pt x="5798" y="3445"/>
                    </a:cubicBezTo>
                    <a:cubicBezTo>
                      <a:pt x="7159" y="3473"/>
                      <a:pt x="8526" y="3537"/>
                      <a:pt x="9571" y="3062"/>
                    </a:cubicBezTo>
                    <a:cubicBezTo>
                      <a:pt x="9678" y="3014"/>
                      <a:pt x="9802" y="2945"/>
                      <a:pt x="9936" y="2870"/>
                    </a:cubicBezTo>
                    <a:cubicBezTo>
                      <a:pt x="9981" y="2923"/>
                      <a:pt x="10027" y="2976"/>
                      <a:pt x="10072" y="3026"/>
                    </a:cubicBezTo>
                    <a:cubicBezTo>
                      <a:pt x="9923" y="3109"/>
                      <a:pt x="9780" y="3185"/>
                      <a:pt x="9659" y="3241"/>
                    </a:cubicBezTo>
                    <a:cubicBezTo>
                      <a:pt x="8547" y="3748"/>
                      <a:pt x="7152" y="3670"/>
                      <a:pt x="5795" y="3644"/>
                    </a:cubicBezTo>
                    <a:cubicBezTo>
                      <a:pt x="4440" y="3616"/>
                      <a:pt x="3129" y="3640"/>
                      <a:pt x="2181" y="4283"/>
                    </a:cubicBezTo>
                    <a:cubicBezTo>
                      <a:pt x="2122" y="4322"/>
                      <a:pt x="2077" y="4363"/>
                      <a:pt x="2041" y="4406"/>
                    </a:cubicBezTo>
                    <a:cubicBezTo>
                      <a:pt x="2031" y="4393"/>
                      <a:pt x="2022" y="4378"/>
                      <a:pt x="2012" y="4363"/>
                    </a:cubicBezTo>
                    <a:cubicBezTo>
                      <a:pt x="1983" y="4321"/>
                      <a:pt x="1956" y="4277"/>
                      <a:pt x="1929" y="4234"/>
                    </a:cubicBezTo>
                    <a:cubicBezTo>
                      <a:pt x="1967" y="4193"/>
                      <a:pt x="2011" y="4155"/>
                      <a:pt x="2063" y="4120"/>
                    </a:cubicBezTo>
                    <a:cubicBezTo>
                      <a:pt x="2381" y="3905"/>
                      <a:pt x="2732" y="3754"/>
                      <a:pt x="3107" y="3651"/>
                    </a:cubicBezTo>
                    <a:close/>
                    <a:moveTo>
                      <a:pt x="3700" y="4360"/>
                    </a:moveTo>
                    <a:cubicBezTo>
                      <a:pt x="4523" y="4135"/>
                      <a:pt x="5458" y="4136"/>
                      <a:pt x="6393" y="4154"/>
                    </a:cubicBezTo>
                    <a:cubicBezTo>
                      <a:pt x="7753" y="4182"/>
                      <a:pt x="9121" y="4246"/>
                      <a:pt x="10164" y="3771"/>
                    </a:cubicBezTo>
                    <a:cubicBezTo>
                      <a:pt x="10298" y="3710"/>
                      <a:pt x="10457" y="3623"/>
                      <a:pt x="10632" y="3522"/>
                    </a:cubicBezTo>
                    <a:cubicBezTo>
                      <a:pt x="10698" y="3566"/>
                      <a:pt x="10764" y="3606"/>
                      <a:pt x="10830" y="3641"/>
                    </a:cubicBezTo>
                    <a:cubicBezTo>
                      <a:pt x="10614" y="3767"/>
                      <a:pt x="10419" y="3874"/>
                      <a:pt x="10252" y="3950"/>
                    </a:cubicBezTo>
                    <a:cubicBezTo>
                      <a:pt x="9140" y="4457"/>
                      <a:pt x="7745" y="4379"/>
                      <a:pt x="6389" y="4353"/>
                    </a:cubicBezTo>
                    <a:cubicBezTo>
                      <a:pt x="5033" y="4325"/>
                      <a:pt x="3722" y="4347"/>
                      <a:pt x="2774" y="4992"/>
                    </a:cubicBezTo>
                    <a:cubicBezTo>
                      <a:pt x="2682" y="5053"/>
                      <a:pt x="2623" y="5119"/>
                      <a:pt x="2585" y="5191"/>
                    </a:cubicBezTo>
                    <a:cubicBezTo>
                      <a:pt x="2572" y="5171"/>
                      <a:pt x="2557" y="5152"/>
                      <a:pt x="2544" y="5131"/>
                    </a:cubicBezTo>
                    <a:cubicBezTo>
                      <a:pt x="2526" y="5106"/>
                      <a:pt x="2509" y="5083"/>
                      <a:pt x="2491" y="5058"/>
                    </a:cubicBezTo>
                    <a:cubicBezTo>
                      <a:pt x="2481" y="5043"/>
                      <a:pt x="2472" y="5029"/>
                      <a:pt x="2462" y="5015"/>
                    </a:cubicBezTo>
                    <a:cubicBezTo>
                      <a:pt x="2512" y="4948"/>
                      <a:pt x="2576" y="4883"/>
                      <a:pt x="2657" y="4829"/>
                    </a:cubicBezTo>
                    <a:cubicBezTo>
                      <a:pt x="2975" y="4612"/>
                      <a:pt x="3326" y="4463"/>
                      <a:pt x="3701" y="4360"/>
                    </a:cubicBezTo>
                    <a:close/>
                    <a:moveTo>
                      <a:pt x="4077" y="5125"/>
                    </a:moveTo>
                    <a:cubicBezTo>
                      <a:pt x="4899" y="4900"/>
                      <a:pt x="5833" y="4900"/>
                      <a:pt x="6768" y="4919"/>
                    </a:cubicBezTo>
                    <a:cubicBezTo>
                      <a:pt x="8129" y="4946"/>
                      <a:pt x="9498" y="5011"/>
                      <a:pt x="10541" y="4535"/>
                    </a:cubicBezTo>
                    <a:cubicBezTo>
                      <a:pt x="10853" y="4393"/>
                      <a:pt x="11290" y="4125"/>
                      <a:pt x="11786" y="3815"/>
                    </a:cubicBezTo>
                    <a:cubicBezTo>
                      <a:pt x="11915" y="3817"/>
                      <a:pt x="12046" y="3815"/>
                      <a:pt x="12177" y="3811"/>
                    </a:cubicBezTo>
                    <a:cubicBezTo>
                      <a:pt x="11572" y="4188"/>
                      <a:pt x="11021" y="4536"/>
                      <a:pt x="10627" y="4715"/>
                    </a:cubicBezTo>
                    <a:cubicBezTo>
                      <a:pt x="9517" y="5220"/>
                      <a:pt x="8122" y="5144"/>
                      <a:pt x="6765" y="5116"/>
                    </a:cubicBezTo>
                    <a:cubicBezTo>
                      <a:pt x="5410" y="5089"/>
                      <a:pt x="4099" y="5112"/>
                      <a:pt x="3151" y="5755"/>
                    </a:cubicBezTo>
                    <a:cubicBezTo>
                      <a:pt x="3110" y="5783"/>
                      <a:pt x="3076" y="5812"/>
                      <a:pt x="3047" y="5840"/>
                    </a:cubicBezTo>
                    <a:cubicBezTo>
                      <a:pt x="3045" y="5839"/>
                      <a:pt x="3045" y="5837"/>
                      <a:pt x="3044" y="5836"/>
                    </a:cubicBezTo>
                    <a:cubicBezTo>
                      <a:pt x="3025" y="5809"/>
                      <a:pt x="3004" y="5782"/>
                      <a:pt x="2985" y="5755"/>
                    </a:cubicBezTo>
                    <a:cubicBezTo>
                      <a:pt x="2967" y="5729"/>
                      <a:pt x="2948" y="5702"/>
                      <a:pt x="2929" y="5676"/>
                    </a:cubicBezTo>
                    <a:cubicBezTo>
                      <a:pt x="2962" y="5647"/>
                      <a:pt x="2995" y="5619"/>
                      <a:pt x="3033" y="5593"/>
                    </a:cubicBezTo>
                    <a:cubicBezTo>
                      <a:pt x="3351" y="5377"/>
                      <a:pt x="3703" y="5228"/>
                      <a:pt x="4077" y="5125"/>
                    </a:cubicBezTo>
                    <a:lnTo>
                      <a:pt x="4077" y="5125"/>
                    </a:lnTo>
                    <a:close/>
                    <a:moveTo>
                      <a:pt x="4503" y="5877"/>
                    </a:moveTo>
                    <a:cubicBezTo>
                      <a:pt x="5326" y="5651"/>
                      <a:pt x="6260" y="5651"/>
                      <a:pt x="7196" y="5670"/>
                    </a:cubicBezTo>
                    <a:cubicBezTo>
                      <a:pt x="8556" y="5698"/>
                      <a:pt x="9924" y="5763"/>
                      <a:pt x="10967" y="5286"/>
                    </a:cubicBezTo>
                    <a:cubicBezTo>
                      <a:pt x="11578" y="5008"/>
                      <a:pt x="12665" y="4245"/>
                      <a:pt x="13760" y="3641"/>
                    </a:cubicBezTo>
                    <a:cubicBezTo>
                      <a:pt x="13775" y="3634"/>
                      <a:pt x="13791" y="3626"/>
                      <a:pt x="13805" y="3618"/>
                    </a:cubicBezTo>
                    <a:cubicBezTo>
                      <a:pt x="14038" y="3577"/>
                      <a:pt x="14271" y="3531"/>
                      <a:pt x="14503" y="3486"/>
                    </a:cubicBezTo>
                    <a:cubicBezTo>
                      <a:pt x="14290" y="3585"/>
                      <a:pt x="14076" y="3697"/>
                      <a:pt x="13861" y="3815"/>
                    </a:cubicBezTo>
                    <a:cubicBezTo>
                      <a:pt x="12780" y="4409"/>
                      <a:pt x="11709" y="5168"/>
                      <a:pt x="11054" y="5467"/>
                    </a:cubicBezTo>
                    <a:cubicBezTo>
                      <a:pt x="9943" y="5974"/>
                      <a:pt x="8547" y="5896"/>
                      <a:pt x="7192" y="5868"/>
                    </a:cubicBezTo>
                    <a:cubicBezTo>
                      <a:pt x="5835" y="5842"/>
                      <a:pt x="4525" y="5864"/>
                      <a:pt x="3577" y="6508"/>
                    </a:cubicBezTo>
                    <a:cubicBezTo>
                      <a:pt x="3561" y="6519"/>
                      <a:pt x="3548" y="6530"/>
                      <a:pt x="3533" y="6542"/>
                    </a:cubicBezTo>
                    <a:cubicBezTo>
                      <a:pt x="3496" y="6486"/>
                      <a:pt x="3457" y="6431"/>
                      <a:pt x="3419" y="6375"/>
                    </a:cubicBezTo>
                    <a:cubicBezTo>
                      <a:pt x="3433" y="6365"/>
                      <a:pt x="3445" y="6354"/>
                      <a:pt x="3460" y="6344"/>
                    </a:cubicBezTo>
                    <a:cubicBezTo>
                      <a:pt x="3778" y="6129"/>
                      <a:pt x="4129" y="5979"/>
                      <a:pt x="4503" y="5877"/>
                    </a:cubicBezTo>
                    <a:close/>
                    <a:moveTo>
                      <a:pt x="15698" y="3713"/>
                    </a:moveTo>
                    <a:lnTo>
                      <a:pt x="15698" y="3713"/>
                    </a:lnTo>
                    <a:cubicBezTo>
                      <a:pt x="15741" y="3701"/>
                      <a:pt x="15782" y="3691"/>
                      <a:pt x="15824" y="3681"/>
                    </a:cubicBezTo>
                    <a:cubicBezTo>
                      <a:pt x="15854" y="3742"/>
                      <a:pt x="15883" y="3804"/>
                      <a:pt x="15912" y="3864"/>
                    </a:cubicBezTo>
                    <a:cubicBezTo>
                      <a:pt x="15861" y="3877"/>
                      <a:pt x="15808" y="3889"/>
                      <a:pt x="15755" y="3903"/>
                    </a:cubicBezTo>
                    <a:cubicBezTo>
                      <a:pt x="15273" y="4037"/>
                      <a:pt x="14733" y="4293"/>
                      <a:pt x="14192" y="4590"/>
                    </a:cubicBezTo>
                    <a:cubicBezTo>
                      <a:pt x="13111" y="5185"/>
                      <a:pt x="12040" y="5944"/>
                      <a:pt x="11386" y="6242"/>
                    </a:cubicBezTo>
                    <a:cubicBezTo>
                      <a:pt x="10276" y="6749"/>
                      <a:pt x="8879" y="6671"/>
                      <a:pt x="7524" y="6645"/>
                    </a:cubicBezTo>
                    <a:cubicBezTo>
                      <a:pt x="6204" y="6617"/>
                      <a:pt x="4928" y="6640"/>
                      <a:pt x="3987" y="7234"/>
                    </a:cubicBezTo>
                    <a:cubicBezTo>
                      <a:pt x="3951" y="7178"/>
                      <a:pt x="3915" y="7122"/>
                      <a:pt x="3879" y="7065"/>
                    </a:cubicBezTo>
                    <a:cubicBezTo>
                      <a:pt x="4887" y="6431"/>
                      <a:pt x="6204" y="6419"/>
                      <a:pt x="7527" y="6445"/>
                    </a:cubicBezTo>
                    <a:cubicBezTo>
                      <a:pt x="8887" y="6473"/>
                      <a:pt x="10255" y="6538"/>
                      <a:pt x="11298" y="6063"/>
                    </a:cubicBezTo>
                    <a:cubicBezTo>
                      <a:pt x="11909" y="5785"/>
                      <a:pt x="12997" y="5020"/>
                      <a:pt x="14091" y="4418"/>
                    </a:cubicBezTo>
                    <a:cubicBezTo>
                      <a:pt x="14639" y="4116"/>
                      <a:pt x="15191" y="3855"/>
                      <a:pt x="15698" y="3713"/>
                    </a:cubicBezTo>
                    <a:lnTo>
                      <a:pt x="15698" y="3713"/>
                    </a:lnTo>
                    <a:close/>
                    <a:moveTo>
                      <a:pt x="15962" y="4505"/>
                    </a:moveTo>
                    <a:cubicBezTo>
                      <a:pt x="16037" y="4485"/>
                      <a:pt x="16110" y="4466"/>
                      <a:pt x="16183" y="4451"/>
                    </a:cubicBezTo>
                    <a:cubicBezTo>
                      <a:pt x="16211" y="4513"/>
                      <a:pt x="16239" y="4574"/>
                      <a:pt x="16265" y="4637"/>
                    </a:cubicBezTo>
                    <a:cubicBezTo>
                      <a:pt x="16186" y="4653"/>
                      <a:pt x="16103" y="4672"/>
                      <a:pt x="16019" y="4696"/>
                    </a:cubicBezTo>
                    <a:cubicBezTo>
                      <a:pt x="15537" y="4831"/>
                      <a:pt x="14996" y="5086"/>
                      <a:pt x="14456" y="5383"/>
                    </a:cubicBezTo>
                    <a:cubicBezTo>
                      <a:pt x="13375" y="5978"/>
                      <a:pt x="12303" y="6737"/>
                      <a:pt x="11650" y="7036"/>
                    </a:cubicBezTo>
                    <a:cubicBezTo>
                      <a:pt x="10539" y="7541"/>
                      <a:pt x="9143" y="7464"/>
                      <a:pt x="7786" y="7437"/>
                    </a:cubicBezTo>
                    <a:cubicBezTo>
                      <a:pt x="6535" y="7412"/>
                      <a:pt x="5320" y="7430"/>
                      <a:pt x="4396" y="7941"/>
                    </a:cubicBezTo>
                    <a:cubicBezTo>
                      <a:pt x="4387" y="7927"/>
                      <a:pt x="4380" y="7913"/>
                      <a:pt x="4373" y="7900"/>
                    </a:cubicBezTo>
                    <a:cubicBezTo>
                      <a:pt x="4348" y="7855"/>
                      <a:pt x="4324" y="7811"/>
                      <a:pt x="4299" y="7765"/>
                    </a:cubicBezTo>
                    <a:cubicBezTo>
                      <a:pt x="5284" y="7222"/>
                      <a:pt x="6535" y="7213"/>
                      <a:pt x="7789" y="7238"/>
                    </a:cubicBezTo>
                    <a:cubicBezTo>
                      <a:pt x="9150" y="7266"/>
                      <a:pt x="10519" y="7332"/>
                      <a:pt x="11564" y="6856"/>
                    </a:cubicBezTo>
                    <a:cubicBezTo>
                      <a:pt x="12173" y="6577"/>
                      <a:pt x="13260" y="5812"/>
                      <a:pt x="14355" y="5210"/>
                    </a:cubicBezTo>
                    <a:cubicBezTo>
                      <a:pt x="14903" y="4908"/>
                      <a:pt x="15455" y="4648"/>
                      <a:pt x="15962" y="4505"/>
                    </a:cubicBezTo>
                    <a:lnTo>
                      <a:pt x="15962" y="4505"/>
                    </a:lnTo>
                    <a:close/>
                    <a:moveTo>
                      <a:pt x="16320" y="5273"/>
                    </a:moveTo>
                    <a:cubicBezTo>
                      <a:pt x="16387" y="5259"/>
                      <a:pt x="16453" y="5245"/>
                      <a:pt x="16519" y="5234"/>
                    </a:cubicBezTo>
                    <a:cubicBezTo>
                      <a:pt x="16541" y="5286"/>
                      <a:pt x="16567" y="5349"/>
                      <a:pt x="16598" y="5423"/>
                    </a:cubicBezTo>
                    <a:cubicBezTo>
                      <a:pt x="16482" y="5440"/>
                      <a:pt x="16362" y="5465"/>
                      <a:pt x="16236" y="5500"/>
                    </a:cubicBezTo>
                    <a:cubicBezTo>
                      <a:pt x="15754" y="5635"/>
                      <a:pt x="15213" y="5890"/>
                      <a:pt x="14673" y="6187"/>
                    </a:cubicBezTo>
                    <a:cubicBezTo>
                      <a:pt x="13591" y="6782"/>
                      <a:pt x="12522" y="7541"/>
                      <a:pt x="11867" y="7840"/>
                    </a:cubicBezTo>
                    <a:cubicBezTo>
                      <a:pt x="10756" y="8347"/>
                      <a:pt x="9360" y="8269"/>
                      <a:pt x="8005" y="8242"/>
                    </a:cubicBezTo>
                    <a:cubicBezTo>
                      <a:pt x="6830" y="8218"/>
                      <a:pt x="5690" y="8233"/>
                      <a:pt x="4790" y="8656"/>
                    </a:cubicBezTo>
                    <a:cubicBezTo>
                      <a:pt x="4768" y="8618"/>
                      <a:pt x="4746" y="8580"/>
                      <a:pt x="4726" y="8542"/>
                    </a:cubicBezTo>
                    <a:cubicBezTo>
                      <a:pt x="4714" y="8521"/>
                      <a:pt x="4702" y="8501"/>
                      <a:pt x="4690" y="8480"/>
                    </a:cubicBezTo>
                    <a:cubicBezTo>
                      <a:pt x="5647" y="8026"/>
                      <a:pt x="6825" y="8019"/>
                      <a:pt x="8006" y="8044"/>
                    </a:cubicBezTo>
                    <a:cubicBezTo>
                      <a:pt x="9367" y="8070"/>
                      <a:pt x="10736" y="8136"/>
                      <a:pt x="11780" y="7660"/>
                    </a:cubicBezTo>
                    <a:cubicBezTo>
                      <a:pt x="12390" y="7382"/>
                      <a:pt x="13477" y="6618"/>
                      <a:pt x="14572" y="6015"/>
                    </a:cubicBezTo>
                    <a:cubicBezTo>
                      <a:pt x="15120" y="5714"/>
                      <a:pt x="15672" y="5452"/>
                      <a:pt x="16179" y="5310"/>
                    </a:cubicBezTo>
                    <a:cubicBezTo>
                      <a:pt x="16226" y="5298"/>
                      <a:pt x="16273" y="5285"/>
                      <a:pt x="16320" y="5275"/>
                    </a:cubicBezTo>
                    <a:lnTo>
                      <a:pt x="16320" y="5275"/>
                    </a:lnTo>
                    <a:close/>
                  </a:path>
                </a:pathLst>
              </a:custGeom>
              <a:solidFill>
                <a:srgbClr val="295743">
                  <a:alpha val="3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292;p36"/>
              <p:cNvSpPr/>
              <p:nvPr/>
            </p:nvSpPr>
            <p:spPr>
              <a:xfrm>
                <a:off x="5658947" y="1932426"/>
                <a:ext cx="314463" cy="373762"/>
              </a:xfrm>
              <a:custGeom>
                <a:avLst/>
                <a:gdLst/>
                <a:ahLst/>
                <a:cxnLst/>
                <a:rect l="l" t="t" r="r" b="b"/>
                <a:pathLst>
                  <a:path w="8384" h="9965" extrusionOk="0">
                    <a:moveTo>
                      <a:pt x="913" y="0"/>
                    </a:moveTo>
                    <a:cubicBezTo>
                      <a:pt x="892" y="120"/>
                      <a:pt x="933" y="248"/>
                      <a:pt x="1061" y="380"/>
                    </a:cubicBezTo>
                    <a:cubicBezTo>
                      <a:pt x="1914" y="1257"/>
                      <a:pt x="5490" y="569"/>
                      <a:pt x="6341" y="1464"/>
                    </a:cubicBezTo>
                    <a:cubicBezTo>
                      <a:pt x="7631" y="2822"/>
                      <a:pt x="6882" y="5483"/>
                      <a:pt x="7250" y="7116"/>
                    </a:cubicBezTo>
                    <a:cubicBezTo>
                      <a:pt x="7358" y="7600"/>
                      <a:pt x="8384" y="8315"/>
                      <a:pt x="8319" y="8731"/>
                    </a:cubicBezTo>
                    <a:cubicBezTo>
                      <a:pt x="8220" y="9383"/>
                      <a:pt x="7226" y="9513"/>
                      <a:pt x="7146" y="9965"/>
                    </a:cubicBezTo>
                    <a:cubicBezTo>
                      <a:pt x="6866" y="9944"/>
                      <a:pt x="6642" y="9880"/>
                      <a:pt x="6498" y="9751"/>
                    </a:cubicBezTo>
                    <a:cubicBezTo>
                      <a:pt x="5719" y="9056"/>
                      <a:pt x="5267" y="7921"/>
                      <a:pt x="4734" y="7061"/>
                    </a:cubicBezTo>
                    <a:cubicBezTo>
                      <a:pt x="4108" y="6050"/>
                      <a:pt x="3374" y="5103"/>
                      <a:pt x="2712" y="4114"/>
                    </a:cubicBezTo>
                    <a:cubicBezTo>
                      <a:pt x="2254" y="3432"/>
                      <a:pt x="1880" y="2684"/>
                      <a:pt x="1335" y="2056"/>
                    </a:cubicBezTo>
                    <a:cubicBezTo>
                      <a:pt x="996" y="1665"/>
                      <a:pt x="0" y="646"/>
                      <a:pt x="678" y="150"/>
                    </a:cubicBezTo>
                    <a:cubicBezTo>
                      <a:pt x="753" y="95"/>
                      <a:pt x="832" y="46"/>
                      <a:pt x="913" y="0"/>
                    </a:cubicBezTo>
                    <a:lnTo>
                      <a:pt x="913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293;p36"/>
              <p:cNvSpPr/>
              <p:nvPr/>
            </p:nvSpPr>
            <p:spPr>
              <a:xfrm>
                <a:off x="5720763" y="2016711"/>
                <a:ext cx="130226" cy="70777"/>
              </a:xfrm>
              <a:custGeom>
                <a:avLst/>
                <a:gdLst/>
                <a:ahLst/>
                <a:cxnLst/>
                <a:rect l="l" t="t" r="r" b="b"/>
                <a:pathLst>
                  <a:path w="3472" h="1887" extrusionOk="0">
                    <a:moveTo>
                      <a:pt x="252" y="1"/>
                    </a:moveTo>
                    <a:cubicBezTo>
                      <a:pt x="796" y="45"/>
                      <a:pt x="1337" y="105"/>
                      <a:pt x="1877" y="182"/>
                    </a:cubicBezTo>
                    <a:cubicBezTo>
                      <a:pt x="2247" y="235"/>
                      <a:pt x="2752" y="244"/>
                      <a:pt x="3076" y="456"/>
                    </a:cubicBezTo>
                    <a:cubicBezTo>
                      <a:pt x="3345" y="631"/>
                      <a:pt x="3471" y="1672"/>
                      <a:pt x="3112" y="1775"/>
                    </a:cubicBezTo>
                    <a:cubicBezTo>
                      <a:pt x="2726" y="1886"/>
                      <a:pt x="0" y="571"/>
                      <a:pt x="252" y="1"/>
                    </a:cubicBezTo>
                    <a:close/>
                  </a:path>
                </a:pathLst>
              </a:custGeom>
              <a:solidFill>
                <a:srgbClr val="295743">
                  <a:alpha val="1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94" name="Google Shape;294;p36"/>
            <p:cNvGrpSpPr/>
            <p:nvPr/>
          </p:nvGrpSpPr>
          <p:grpSpPr>
            <a:xfrm rot="899879">
              <a:off x="7103" y="2841270"/>
              <a:ext cx="380107" cy="1011877"/>
              <a:chOff x="2716032" y="1668770"/>
              <a:chExt cx="279847" cy="744975"/>
            </a:xfrm>
          </p:grpSpPr>
          <p:sp>
            <p:nvSpPr>
              <p:cNvPr id="295" name="Google Shape;295;p36"/>
              <p:cNvSpPr/>
              <p:nvPr/>
            </p:nvSpPr>
            <p:spPr>
              <a:xfrm>
                <a:off x="2716032" y="1668770"/>
                <a:ext cx="275418" cy="492811"/>
              </a:xfrm>
              <a:custGeom>
                <a:avLst/>
                <a:gdLst/>
                <a:ahLst/>
                <a:cxnLst/>
                <a:rect l="l" t="t" r="r" b="b"/>
                <a:pathLst>
                  <a:path w="7343" h="13139" extrusionOk="0">
                    <a:moveTo>
                      <a:pt x="4562" y="11104"/>
                    </a:moveTo>
                    <a:cubicBezTo>
                      <a:pt x="4026" y="9896"/>
                      <a:pt x="2287" y="9721"/>
                      <a:pt x="1607" y="8387"/>
                    </a:cubicBezTo>
                    <a:cubicBezTo>
                      <a:pt x="1214" y="7618"/>
                      <a:pt x="1522" y="6613"/>
                      <a:pt x="1301" y="5826"/>
                    </a:cubicBezTo>
                    <a:cubicBezTo>
                      <a:pt x="1049" y="4928"/>
                      <a:pt x="43" y="4546"/>
                      <a:pt x="17" y="3523"/>
                    </a:cubicBezTo>
                    <a:cubicBezTo>
                      <a:pt x="1" y="2928"/>
                      <a:pt x="530" y="2758"/>
                      <a:pt x="672" y="2219"/>
                    </a:cubicBezTo>
                    <a:cubicBezTo>
                      <a:pt x="797" y="1747"/>
                      <a:pt x="741" y="1147"/>
                      <a:pt x="1123" y="788"/>
                    </a:cubicBezTo>
                    <a:cubicBezTo>
                      <a:pt x="1960" y="1"/>
                      <a:pt x="3103" y="1807"/>
                      <a:pt x="3645" y="2204"/>
                    </a:cubicBezTo>
                    <a:cubicBezTo>
                      <a:pt x="4295" y="2683"/>
                      <a:pt x="5059" y="2785"/>
                      <a:pt x="5533" y="3526"/>
                    </a:cubicBezTo>
                    <a:cubicBezTo>
                      <a:pt x="6103" y="4414"/>
                      <a:pt x="5438" y="5543"/>
                      <a:pt x="5646" y="6491"/>
                    </a:cubicBezTo>
                    <a:cubicBezTo>
                      <a:pt x="5831" y="7327"/>
                      <a:pt x="6635" y="7920"/>
                      <a:pt x="6987" y="8698"/>
                    </a:cubicBezTo>
                    <a:cubicBezTo>
                      <a:pt x="7343" y="9488"/>
                      <a:pt x="6978" y="10080"/>
                      <a:pt x="6988" y="10859"/>
                    </a:cubicBezTo>
                    <a:cubicBezTo>
                      <a:pt x="6996" y="11348"/>
                      <a:pt x="7255" y="11807"/>
                      <a:pt x="7138" y="12299"/>
                    </a:cubicBezTo>
                    <a:cubicBezTo>
                      <a:pt x="6936" y="13139"/>
                      <a:pt x="5040" y="12496"/>
                      <a:pt x="4562" y="1110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296;p36"/>
              <p:cNvSpPr/>
              <p:nvPr/>
            </p:nvSpPr>
            <p:spPr>
              <a:xfrm>
                <a:off x="2778110" y="1691089"/>
                <a:ext cx="217769" cy="722657"/>
              </a:xfrm>
              <a:custGeom>
                <a:avLst/>
                <a:gdLst/>
                <a:ahLst/>
                <a:cxnLst/>
                <a:rect l="l" t="t" r="r" b="b"/>
                <a:pathLst>
                  <a:path w="5806" h="19267" extrusionOk="0">
                    <a:moveTo>
                      <a:pt x="0" y="1"/>
                    </a:moveTo>
                    <a:cubicBezTo>
                      <a:pt x="1221" y="2149"/>
                      <a:pt x="2681" y="5369"/>
                      <a:pt x="3383" y="7186"/>
                    </a:cubicBezTo>
                    <a:cubicBezTo>
                      <a:pt x="3965" y="8711"/>
                      <a:pt x="4481" y="10368"/>
                      <a:pt x="4843" y="12076"/>
                    </a:cubicBezTo>
                    <a:cubicBezTo>
                      <a:pt x="5333" y="14393"/>
                      <a:pt x="5543" y="16805"/>
                      <a:pt x="5244" y="19111"/>
                    </a:cubicBezTo>
                    <a:cubicBezTo>
                      <a:pt x="5234" y="19183"/>
                      <a:pt x="5285" y="19248"/>
                      <a:pt x="5357" y="19257"/>
                    </a:cubicBezTo>
                    <a:cubicBezTo>
                      <a:pt x="5429" y="19266"/>
                      <a:pt x="5495" y="19216"/>
                      <a:pt x="5503" y="19144"/>
                    </a:cubicBezTo>
                    <a:cubicBezTo>
                      <a:pt x="5805" y="16812"/>
                      <a:pt x="5597" y="14386"/>
                      <a:pt x="5108" y="12057"/>
                    </a:cubicBezTo>
                    <a:cubicBezTo>
                      <a:pt x="4741" y="10321"/>
                      <a:pt x="4217" y="8639"/>
                      <a:pt x="3628" y="7093"/>
                    </a:cubicBezTo>
                    <a:cubicBezTo>
                      <a:pt x="2431" y="3949"/>
                      <a:pt x="972" y="1369"/>
                      <a:pt x="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297;p36"/>
              <p:cNvSpPr/>
              <p:nvPr/>
            </p:nvSpPr>
            <p:spPr>
              <a:xfrm>
                <a:off x="2716032" y="1690451"/>
                <a:ext cx="243724" cy="453616"/>
              </a:xfrm>
              <a:custGeom>
                <a:avLst/>
                <a:gdLst/>
                <a:ahLst/>
                <a:cxnLst/>
                <a:rect l="l" t="t" r="r" b="b"/>
                <a:pathLst>
                  <a:path w="6498" h="12094" extrusionOk="0">
                    <a:moveTo>
                      <a:pt x="1655" y="18"/>
                    </a:moveTo>
                    <a:cubicBezTo>
                      <a:pt x="1470" y="0"/>
                      <a:pt x="1290" y="51"/>
                      <a:pt x="1123" y="210"/>
                    </a:cubicBezTo>
                    <a:cubicBezTo>
                      <a:pt x="741" y="569"/>
                      <a:pt x="797" y="1169"/>
                      <a:pt x="672" y="1640"/>
                    </a:cubicBezTo>
                    <a:cubicBezTo>
                      <a:pt x="530" y="2180"/>
                      <a:pt x="1" y="2350"/>
                      <a:pt x="17" y="2945"/>
                    </a:cubicBezTo>
                    <a:cubicBezTo>
                      <a:pt x="43" y="3968"/>
                      <a:pt x="1049" y="4350"/>
                      <a:pt x="1301" y="5247"/>
                    </a:cubicBezTo>
                    <a:cubicBezTo>
                      <a:pt x="1522" y="6035"/>
                      <a:pt x="1214" y="7040"/>
                      <a:pt x="1607" y="7809"/>
                    </a:cubicBezTo>
                    <a:cubicBezTo>
                      <a:pt x="2287" y="9141"/>
                      <a:pt x="4026" y="9318"/>
                      <a:pt x="4562" y="10526"/>
                    </a:cubicBezTo>
                    <a:cubicBezTo>
                      <a:pt x="4883" y="11459"/>
                      <a:pt x="5840" y="12055"/>
                      <a:pt x="6498" y="12093"/>
                    </a:cubicBezTo>
                    <a:cubicBezTo>
                      <a:pt x="6136" y="10385"/>
                      <a:pt x="5620" y="8728"/>
                      <a:pt x="5038" y="7203"/>
                    </a:cubicBezTo>
                    <a:cubicBezTo>
                      <a:pt x="4336" y="5386"/>
                      <a:pt x="2876" y="2166"/>
                      <a:pt x="1655" y="18"/>
                    </a:cubicBezTo>
                    <a:close/>
                  </a:path>
                </a:pathLst>
              </a:custGeom>
              <a:solidFill>
                <a:srgbClr val="295743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298;p36"/>
              <p:cNvSpPr/>
              <p:nvPr/>
            </p:nvSpPr>
            <p:spPr>
              <a:xfrm>
                <a:off x="2716557" y="1791652"/>
                <a:ext cx="180936" cy="313750"/>
              </a:xfrm>
              <a:custGeom>
                <a:avLst/>
                <a:gdLst/>
                <a:ahLst/>
                <a:cxnLst/>
                <a:rect l="l" t="t" r="r" b="b"/>
                <a:pathLst>
                  <a:path w="4824" h="8365" extrusionOk="0">
                    <a:moveTo>
                      <a:pt x="32" y="1"/>
                    </a:moveTo>
                    <a:cubicBezTo>
                      <a:pt x="12" y="74"/>
                      <a:pt x="0" y="155"/>
                      <a:pt x="3" y="247"/>
                    </a:cubicBezTo>
                    <a:cubicBezTo>
                      <a:pt x="29" y="1270"/>
                      <a:pt x="1035" y="1652"/>
                      <a:pt x="1287" y="2550"/>
                    </a:cubicBezTo>
                    <a:cubicBezTo>
                      <a:pt x="1508" y="3337"/>
                      <a:pt x="1200" y="4342"/>
                      <a:pt x="1593" y="5111"/>
                    </a:cubicBezTo>
                    <a:cubicBezTo>
                      <a:pt x="2273" y="6445"/>
                      <a:pt x="4012" y="6620"/>
                      <a:pt x="4548" y="7828"/>
                    </a:cubicBezTo>
                    <a:cubicBezTo>
                      <a:pt x="4614" y="8021"/>
                      <a:pt x="4709" y="8200"/>
                      <a:pt x="4823" y="8364"/>
                    </a:cubicBezTo>
                    <a:cubicBezTo>
                      <a:pt x="4678" y="7771"/>
                      <a:pt x="4460" y="7187"/>
                      <a:pt x="3982" y="6836"/>
                    </a:cubicBezTo>
                    <a:cubicBezTo>
                      <a:pt x="3700" y="6625"/>
                      <a:pt x="3379" y="6436"/>
                      <a:pt x="3124" y="6191"/>
                    </a:cubicBezTo>
                    <a:cubicBezTo>
                      <a:pt x="1562" y="4686"/>
                      <a:pt x="2530" y="4136"/>
                      <a:pt x="2059" y="2619"/>
                    </a:cubicBezTo>
                    <a:cubicBezTo>
                      <a:pt x="1823" y="1865"/>
                      <a:pt x="998" y="1378"/>
                      <a:pt x="545" y="767"/>
                    </a:cubicBezTo>
                    <a:cubicBezTo>
                      <a:pt x="362" y="521"/>
                      <a:pt x="164" y="276"/>
                      <a:pt x="32" y="1"/>
                    </a:cubicBez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99" name="Google Shape;299;p36"/>
            <p:cNvGrpSpPr/>
            <p:nvPr/>
          </p:nvGrpSpPr>
          <p:grpSpPr>
            <a:xfrm>
              <a:off x="628263" y="3073561"/>
              <a:ext cx="822966" cy="879565"/>
              <a:chOff x="3820200" y="2397225"/>
              <a:chExt cx="403850" cy="431625"/>
            </a:xfrm>
          </p:grpSpPr>
          <p:sp>
            <p:nvSpPr>
              <p:cNvPr id="300" name="Google Shape;300;p36"/>
              <p:cNvSpPr/>
              <p:nvPr/>
            </p:nvSpPr>
            <p:spPr>
              <a:xfrm>
                <a:off x="3820200" y="2397225"/>
                <a:ext cx="403850" cy="431625"/>
              </a:xfrm>
              <a:custGeom>
                <a:avLst/>
                <a:gdLst/>
                <a:ahLst/>
                <a:cxnLst/>
                <a:rect l="l" t="t" r="r" b="b"/>
                <a:pathLst>
                  <a:path w="16154" h="17265" extrusionOk="0">
                    <a:moveTo>
                      <a:pt x="14096" y="14590"/>
                    </a:moveTo>
                    <a:cubicBezTo>
                      <a:pt x="14608" y="14015"/>
                      <a:pt x="14348" y="12183"/>
                      <a:pt x="14423" y="11483"/>
                    </a:cubicBezTo>
                    <a:cubicBezTo>
                      <a:pt x="14625" y="9583"/>
                      <a:pt x="14995" y="8284"/>
                      <a:pt x="15422" y="6246"/>
                    </a:cubicBezTo>
                    <a:cubicBezTo>
                      <a:pt x="15828" y="4561"/>
                      <a:pt x="16154" y="3287"/>
                      <a:pt x="16032" y="2235"/>
                    </a:cubicBezTo>
                    <a:cubicBezTo>
                      <a:pt x="15947" y="1341"/>
                      <a:pt x="14899" y="374"/>
                      <a:pt x="13874" y="176"/>
                    </a:cubicBezTo>
                    <a:cubicBezTo>
                      <a:pt x="12964" y="0"/>
                      <a:pt x="9862" y="1177"/>
                      <a:pt x="8324" y="1304"/>
                    </a:cubicBezTo>
                    <a:cubicBezTo>
                      <a:pt x="5354" y="1549"/>
                      <a:pt x="3851" y="774"/>
                      <a:pt x="2693" y="1089"/>
                    </a:cubicBezTo>
                    <a:cubicBezTo>
                      <a:pt x="1308" y="1467"/>
                      <a:pt x="1801" y="4321"/>
                      <a:pt x="1893" y="5426"/>
                    </a:cubicBezTo>
                    <a:cubicBezTo>
                      <a:pt x="1994" y="6654"/>
                      <a:pt x="2113" y="7917"/>
                      <a:pt x="1859" y="9137"/>
                    </a:cubicBezTo>
                    <a:cubicBezTo>
                      <a:pt x="1609" y="10346"/>
                      <a:pt x="0" y="14428"/>
                      <a:pt x="359" y="15746"/>
                    </a:cubicBezTo>
                    <a:cubicBezTo>
                      <a:pt x="601" y="16637"/>
                      <a:pt x="1796" y="17217"/>
                      <a:pt x="2807" y="17264"/>
                    </a:cubicBezTo>
                    <a:cubicBezTo>
                      <a:pt x="4753" y="17103"/>
                      <a:pt x="7806" y="16082"/>
                      <a:pt x="9888" y="15814"/>
                    </a:cubicBezTo>
                    <a:cubicBezTo>
                      <a:pt x="11423" y="15616"/>
                      <a:pt x="13314" y="15434"/>
                      <a:pt x="14096" y="1459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" name="Google Shape;301;p36"/>
              <p:cNvSpPr/>
              <p:nvPr/>
            </p:nvSpPr>
            <p:spPr>
              <a:xfrm>
                <a:off x="3831725" y="2414950"/>
                <a:ext cx="392325" cy="413900"/>
              </a:xfrm>
              <a:custGeom>
                <a:avLst/>
                <a:gdLst/>
                <a:ahLst/>
                <a:cxnLst/>
                <a:rect l="l" t="t" r="r" b="b"/>
                <a:pathLst>
                  <a:path w="15693" h="16556" extrusionOk="0">
                    <a:moveTo>
                      <a:pt x="14563" y="0"/>
                    </a:moveTo>
                    <a:cubicBezTo>
                      <a:pt x="15108" y="409"/>
                      <a:pt x="15520" y="981"/>
                      <a:pt x="15571" y="1526"/>
                    </a:cubicBezTo>
                    <a:cubicBezTo>
                      <a:pt x="15693" y="2578"/>
                      <a:pt x="15367" y="3852"/>
                      <a:pt x="14961" y="5537"/>
                    </a:cubicBezTo>
                    <a:cubicBezTo>
                      <a:pt x="14534" y="7574"/>
                      <a:pt x="14164" y="8874"/>
                      <a:pt x="13961" y="10774"/>
                    </a:cubicBezTo>
                    <a:cubicBezTo>
                      <a:pt x="13886" y="11474"/>
                      <a:pt x="14147" y="13304"/>
                      <a:pt x="13635" y="13881"/>
                    </a:cubicBezTo>
                    <a:cubicBezTo>
                      <a:pt x="12853" y="14725"/>
                      <a:pt x="10960" y="14907"/>
                      <a:pt x="9427" y="15105"/>
                    </a:cubicBezTo>
                    <a:cubicBezTo>
                      <a:pt x="7344" y="15373"/>
                      <a:pt x="4292" y="16394"/>
                      <a:pt x="2346" y="16555"/>
                    </a:cubicBezTo>
                    <a:cubicBezTo>
                      <a:pt x="1439" y="16513"/>
                      <a:pt x="383" y="16041"/>
                      <a:pt x="1" y="15300"/>
                    </a:cubicBezTo>
                    <a:cubicBezTo>
                      <a:pt x="556" y="15459"/>
                      <a:pt x="1089" y="15470"/>
                      <a:pt x="1476" y="15420"/>
                    </a:cubicBezTo>
                    <a:cubicBezTo>
                      <a:pt x="4340" y="15055"/>
                      <a:pt x="5324" y="14081"/>
                      <a:pt x="7231" y="13635"/>
                    </a:cubicBezTo>
                    <a:cubicBezTo>
                      <a:pt x="8266" y="13395"/>
                      <a:pt x="10809" y="13364"/>
                      <a:pt x="11452" y="12791"/>
                    </a:cubicBezTo>
                    <a:cubicBezTo>
                      <a:pt x="12021" y="12287"/>
                      <a:pt x="11908" y="10375"/>
                      <a:pt x="12047" y="9644"/>
                    </a:cubicBezTo>
                    <a:cubicBezTo>
                      <a:pt x="12323" y="8210"/>
                      <a:pt x="12787" y="6646"/>
                      <a:pt x="13370" y="5293"/>
                    </a:cubicBezTo>
                    <a:cubicBezTo>
                      <a:pt x="14009" y="3772"/>
                      <a:pt x="14863" y="1700"/>
                      <a:pt x="14563" y="0"/>
                    </a:cubicBezTo>
                    <a:lnTo>
                      <a:pt x="14563" y="0"/>
                    </a:lnTo>
                    <a:close/>
                  </a:path>
                </a:pathLst>
              </a:custGeom>
              <a:solidFill>
                <a:srgbClr val="295743">
                  <a:alpha val="3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302;p36"/>
              <p:cNvSpPr/>
              <p:nvPr/>
            </p:nvSpPr>
            <p:spPr>
              <a:xfrm>
                <a:off x="3841325" y="2422425"/>
                <a:ext cx="380350" cy="406425"/>
              </a:xfrm>
              <a:custGeom>
                <a:avLst/>
                <a:gdLst/>
                <a:ahLst/>
                <a:cxnLst/>
                <a:rect l="l" t="t" r="r" b="b"/>
                <a:pathLst>
                  <a:path w="15214" h="16257" extrusionOk="0">
                    <a:moveTo>
                      <a:pt x="14525" y="2"/>
                    </a:moveTo>
                    <a:cubicBezTo>
                      <a:pt x="14561" y="38"/>
                      <a:pt x="14598" y="77"/>
                      <a:pt x="14633" y="115"/>
                    </a:cubicBezTo>
                    <a:cubicBezTo>
                      <a:pt x="14928" y="1924"/>
                      <a:pt x="14019" y="3794"/>
                      <a:pt x="13430" y="5191"/>
                    </a:cubicBezTo>
                    <a:lnTo>
                      <a:pt x="13430" y="5191"/>
                    </a:lnTo>
                    <a:cubicBezTo>
                      <a:pt x="12837" y="6572"/>
                      <a:pt x="12362" y="8166"/>
                      <a:pt x="12082" y="9629"/>
                    </a:cubicBezTo>
                    <a:cubicBezTo>
                      <a:pt x="12013" y="9990"/>
                      <a:pt x="12013" y="10693"/>
                      <a:pt x="11961" y="11369"/>
                    </a:cubicBezTo>
                    <a:cubicBezTo>
                      <a:pt x="11934" y="11706"/>
                      <a:pt x="11893" y="12037"/>
                      <a:pt x="11821" y="12318"/>
                    </a:cubicBezTo>
                    <a:cubicBezTo>
                      <a:pt x="11750" y="12601"/>
                      <a:pt x="11650" y="12837"/>
                      <a:pt x="11489" y="12979"/>
                    </a:cubicBezTo>
                    <a:cubicBezTo>
                      <a:pt x="11310" y="13138"/>
                      <a:pt x="11016" y="13245"/>
                      <a:pt x="10655" y="13332"/>
                    </a:cubicBezTo>
                    <a:cubicBezTo>
                      <a:pt x="10295" y="13417"/>
                      <a:pt x="9868" y="13477"/>
                      <a:pt x="9430" y="13528"/>
                    </a:cubicBezTo>
                    <a:cubicBezTo>
                      <a:pt x="8554" y="13628"/>
                      <a:pt x="7628" y="13686"/>
                      <a:pt x="7111" y="13808"/>
                    </a:cubicBezTo>
                    <a:cubicBezTo>
                      <a:pt x="6142" y="14034"/>
                      <a:pt x="5408" y="14404"/>
                      <a:pt x="4545" y="14766"/>
                    </a:cubicBezTo>
                    <a:cubicBezTo>
                      <a:pt x="3682" y="15130"/>
                      <a:pt x="2692" y="15484"/>
                      <a:pt x="1222" y="15670"/>
                    </a:cubicBezTo>
                    <a:cubicBezTo>
                      <a:pt x="995" y="15700"/>
                      <a:pt x="607" y="15705"/>
                      <a:pt x="135" y="15601"/>
                    </a:cubicBezTo>
                    <a:cubicBezTo>
                      <a:pt x="88" y="15565"/>
                      <a:pt x="43" y="15527"/>
                      <a:pt x="0" y="15487"/>
                    </a:cubicBezTo>
                    <a:cubicBezTo>
                      <a:pt x="529" y="15616"/>
                      <a:pt x="962" y="15587"/>
                      <a:pt x="1208" y="15555"/>
                    </a:cubicBezTo>
                    <a:cubicBezTo>
                      <a:pt x="2666" y="15370"/>
                      <a:pt x="3641" y="15020"/>
                      <a:pt x="4500" y="14659"/>
                    </a:cubicBezTo>
                    <a:cubicBezTo>
                      <a:pt x="5359" y="14297"/>
                      <a:pt x="6101" y="13924"/>
                      <a:pt x="7085" y="13695"/>
                    </a:cubicBezTo>
                    <a:cubicBezTo>
                      <a:pt x="7624" y="13569"/>
                      <a:pt x="8545" y="13512"/>
                      <a:pt x="9417" y="13412"/>
                    </a:cubicBezTo>
                    <a:cubicBezTo>
                      <a:pt x="9854" y="13363"/>
                      <a:pt x="10276" y="13301"/>
                      <a:pt x="10627" y="13218"/>
                    </a:cubicBezTo>
                    <a:cubicBezTo>
                      <a:pt x="10980" y="13134"/>
                      <a:pt x="11262" y="13024"/>
                      <a:pt x="11413" y="12891"/>
                    </a:cubicBezTo>
                    <a:cubicBezTo>
                      <a:pt x="11542" y="12777"/>
                      <a:pt x="11641" y="12561"/>
                      <a:pt x="11709" y="12290"/>
                    </a:cubicBezTo>
                    <a:cubicBezTo>
                      <a:pt x="11778" y="12019"/>
                      <a:pt x="11817" y="11692"/>
                      <a:pt x="11845" y="11358"/>
                    </a:cubicBezTo>
                    <a:cubicBezTo>
                      <a:pt x="11898" y="10690"/>
                      <a:pt x="11895" y="9994"/>
                      <a:pt x="11968" y="9606"/>
                    </a:cubicBezTo>
                    <a:cubicBezTo>
                      <a:pt x="12251" y="8135"/>
                      <a:pt x="12727" y="6534"/>
                      <a:pt x="13325" y="5146"/>
                    </a:cubicBezTo>
                    <a:lnTo>
                      <a:pt x="13323" y="5146"/>
                    </a:lnTo>
                    <a:cubicBezTo>
                      <a:pt x="13928" y="3707"/>
                      <a:pt x="14875" y="1801"/>
                      <a:pt x="14526" y="0"/>
                    </a:cubicBezTo>
                    <a:lnTo>
                      <a:pt x="14526" y="0"/>
                    </a:lnTo>
                    <a:close/>
                    <a:moveTo>
                      <a:pt x="14881" y="433"/>
                    </a:moveTo>
                    <a:cubicBezTo>
                      <a:pt x="14922" y="494"/>
                      <a:pt x="14960" y="557"/>
                      <a:pt x="14992" y="620"/>
                    </a:cubicBezTo>
                    <a:cubicBezTo>
                      <a:pt x="15184" y="2361"/>
                      <a:pt x="14325" y="4137"/>
                      <a:pt x="13761" y="5477"/>
                    </a:cubicBezTo>
                    <a:lnTo>
                      <a:pt x="13761" y="5479"/>
                    </a:lnTo>
                    <a:cubicBezTo>
                      <a:pt x="13168" y="6857"/>
                      <a:pt x="12695" y="8451"/>
                      <a:pt x="12413" y="9915"/>
                    </a:cubicBezTo>
                    <a:cubicBezTo>
                      <a:pt x="12345" y="10276"/>
                      <a:pt x="12345" y="10979"/>
                      <a:pt x="12292" y="11653"/>
                    </a:cubicBezTo>
                    <a:cubicBezTo>
                      <a:pt x="12264" y="11991"/>
                      <a:pt x="12224" y="12322"/>
                      <a:pt x="12153" y="12604"/>
                    </a:cubicBezTo>
                    <a:cubicBezTo>
                      <a:pt x="12081" y="12886"/>
                      <a:pt x="11981" y="13121"/>
                      <a:pt x="11820" y="13265"/>
                    </a:cubicBezTo>
                    <a:cubicBezTo>
                      <a:pt x="11641" y="13423"/>
                      <a:pt x="11345" y="13531"/>
                      <a:pt x="10985" y="13616"/>
                    </a:cubicBezTo>
                    <a:cubicBezTo>
                      <a:pt x="10624" y="13703"/>
                      <a:pt x="10198" y="13764"/>
                      <a:pt x="9761" y="13814"/>
                    </a:cubicBezTo>
                    <a:cubicBezTo>
                      <a:pt x="8885" y="13915"/>
                      <a:pt x="7959" y="13974"/>
                      <a:pt x="7441" y="14094"/>
                    </a:cubicBezTo>
                    <a:cubicBezTo>
                      <a:pt x="6474" y="14319"/>
                      <a:pt x="5740" y="14689"/>
                      <a:pt x="4877" y="15052"/>
                    </a:cubicBezTo>
                    <a:cubicBezTo>
                      <a:pt x="4014" y="15415"/>
                      <a:pt x="3023" y="15768"/>
                      <a:pt x="1554" y="15956"/>
                    </a:cubicBezTo>
                    <a:cubicBezTo>
                      <a:pt x="1359" y="15981"/>
                      <a:pt x="1045" y="15988"/>
                      <a:pt x="663" y="15924"/>
                    </a:cubicBezTo>
                    <a:cubicBezTo>
                      <a:pt x="578" y="15883"/>
                      <a:pt x="493" y="15839"/>
                      <a:pt x="412" y="15790"/>
                    </a:cubicBezTo>
                    <a:cubicBezTo>
                      <a:pt x="903" y="15897"/>
                      <a:pt x="1304" y="15871"/>
                      <a:pt x="1537" y="15842"/>
                    </a:cubicBezTo>
                    <a:cubicBezTo>
                      <a:pt x="2997" y="15656"/>
                      <a:pt x="3973" y="15305"/>
                      <a:pt x="4831" y="14945"/>
                    </a:cubicBezTo>
                    <a:cubicBezTo>
                      <a:pt x="5690" y="14583"/>
                      <a:pt x="6433" y="14210"/>
                      <a:pt x="7414" y="13981"/>
                    </a:cubicBezTo>
                    <a:cubicBezTo>
                      <a:pt x="7953" y="13855"/>
                      <a:pt x="8876" y="13798"/>
                      <a:pt x="9748" y="13698"/>
                    </a:cubicBezTo>
                    <a:cubicBezTo>
                      <a:pt x="10183" y="13648"/>
                      <a:pt x="10607" y="13587"/>
                      <a:pt x="10958" y="13503"/>
                    </a:cubicBezTo>
                    <a:cubicBezTo>
                      <a:pt x="11312" y="13420"/>
                      <a:pt x="11593" y="13310"/>
                      <a:pt x="11742" y="13177"/>
                    </a:cubicBezTo>
                    <a:cubicBezTo>
                      <a:pt x="11873" y="13062"/>
                      <a:pt x="11971" y="12847"/>
                      <a:pt x="12040" y="12576"/>
                    </a:cubicBezTo>
                    <a:cubicBezTo>
                      <a:pt x="12109" y="12305"/>
                      <a:pt x="12148" y="11978"/>
                      <a:pt x="12175" y="11644"/>
                    </a:cubicBezTo>
                    <a:cubicBezTo>
                      <a:pt x="12229" y="10976"/>
                      <a:pt x="12226" y="10280"/>
                      <a:pt x="12299" y="9893"/>
                    </a:cubicBezTo>
                    <a:cubicBezTo>
                      <a:pt x="12582" y="8422"/>
                      <a:pt x="13057" y="6819"/>
                      <a:pt x="13654" y="5432"/>
                    </a:cubicBezTo>
                    <a:lnTo>
                      <a:pt x="13654" y="5432"/>
                    </a:lnTo>
                    <a:cubicBezTo>
                      <a:pt x="14243" y="4031"/>
                      <a:pt x="15153" y="2189"/>
                      <a:pt x="14881" y="433"/>
                    </a:cubicBezTo>
                    <a:lnTo>
                      <a:pt x="14881" y="433"/>
                    </a:lnTo>
                    <a:close/>
                    <a:moveTo>
                      <a:pt x="15212" y="1681"/>
                    </a:moveTo>
                    <a:cubicBezTo>
                      <a:pt x="15213" y="2161"/>
                      <a:pt x="15140" y="2692"/>
                      <a:pt x="15024" y="3281"/>
                    </a:cubicBezTo>
                    <a:cubicBezTo>
                      <a:pt x="14759" y="4204"/>
                      <a:pt x="14359" y="5076"/>
                      <a:pt x="14049" y="5814"/>
                    </a:cubicBezTo>
                    <a:lnTo>
                      <a:pt x="14049" y="5814"/>
                    </a:lnTo>
                    <a:cubicBezTo>
                      <a:pt x="13455" y="7193"/>
                      <a:pt x="12980" y="8788"/>
                      <a:pt x="12701" y="10251"/>
                    </a:cubicBezTo>
                    <a:cubicBezTo>
                      <a:pt x="12632" y="10611"/>
                      <a:pt x="12632" y="11316"/>
                      <a:pt x="12577" y="11990"/>
                    </a:cubicBezTo>
                    <a:cubicBezTo>
                      <a:pt x="12551" y="12327"/>
                      <a:pt x="12512" y="12658"/>
                      <a:pt x="12440" y="12941"/>
                    </a:cubicBezTo>
                    <a:cubicBezTo>
                      <a:pt x="12368" y="13223"/>
                      <a:pt x="12268" y="13459"/>
                      <a:pt x="12107" y="13601"/>
                    </a:cubicBezTo>
                    <a:cubicBezTo>
                      <a:pt x="11928" y="13760"/>
                      <a:pt x="11632" y="13868"/>
                      <a:pt x="11272" y="13953"/>
                    </a:cubicBezTo>
                    <a:cubicBezTo>
                      <a:pt x="10912" y="14038"/>
                      <a:pt x="10485" y="14100"/>
                      <a:pt x="10047" y="14151"/>
                    </a:cubicBezTo>
                    <a:cubicBezTo>
                      <a:pt x="9172" y="14251"/>
                      <a:pt x="8246" y="14309"/>
                      <a:pt x="7728" y="14431"/>
                    </a:cubicBezTo>
                    <a:cubicBezTo>
                      <a:pt x="6761" y="14656"/>
                      <a:pt x="6025" y="15027"/>
                      <a:pt x="5162" y="15389"/>
                    </a:cubicBezTo>
                    <a:cubicBezTo>
                      <a:pt x="4431" y="15697"/>
                      <a:pt x="3608" y="15997"/>
                      <a:pt x="2480" y="16196"/>
                    </a:cubicBezTo>
                    <a:cubicBezTo>
                      <a:pt x="2301" y="16221"/>
                      <a:pt x="2126" y="16242"/>
                      <a:pt x="1961" y="16256"/>
                    </a:cubicBezTo>
                    <a:cubicBezTo>
                      <a:pt x="1816" y="16249"/>
                      <a:pt x="1666" y="16230"/>
                      <a:pt x="1517" y="16202"/>
                    </a:cubicBezTo>
                    <a:cubicBezTo>
                      <a:pt x="1638" y="16198"/>
                      <a:pt x="1743" y="16189"/>
                      <a:pt x="1826" y="16177"/>
                    </a:cubicBezTo>
                    <a:cubicBezTo>
                      <a:pt x="3284" y="15993"/>
                      <a:pt x="4260" y="15642"/>
                      <a:pt x="5118" y="15282"/>
                    </a:cubicBezTo>
                    <a:cubicBezTo>
                      <a:pt x="5977" y="14922"/>
                      <a:pt x="6720" y="14547"/>
                      <a:pt x="7701" y="14318"/>
                    </a:cubicBezTo>
                    <a:cubicBezTo>
                      <a:pt x="8241" y="14192"/>
                      <a:pt x="9164" y="14135"/>
                      <a:pt x="10035" y="14035"/>
                    </a:cubicBezTo>
                    <a:cubicBezTo>
                      <a:pt x="10471" y="13984"/>
                      <a:pt x="10894" y="13924"/>
                      <a:pt x="11246" y="13840"/>
                    </a:cubicBezTo>
                    <a:cubicBezTo>
                      <a:pt x="11599" y="13757"/>
                      <a:pt x="11880" y="13647"/>
                      <a:pt x="12031" y="13514"/>
                    </a:cubicBezTo>
                    <a:cubicBezTo>
                      <a:pt x="12160" y="13399"/>
                      <a:pt x="12258" y="13184"/>
                      <a:pt x="12327" y="12913"/>
                    </a:cubicBezTo>
                    <a:cubicBezTo>
                      <a:pt x="12396" y="12642"/>
                      <a:pt x="12435" y="12315"/>
                      <a:pt x="12462" y="11981"/>
                    </a:cubicBezTo>
                    <a:cubicBezTo>
                      <a:pt x="12516" y="11313"/>
                      <a:pt x="12513" y="10617"/>
                      <a:pt x="12586" y="10230"/>
                    </a:cubicBezTo>
                    <a:cubicBezTo>
                      <a:pt x="12869" y="8759"/>
                      <a:pt x="13344" y="7158"/>
                      <a:pt x="13942" y="5769"/>
                    </a:cubicBezTo>
                    <a:lnTo>
                      <a:pt x="13942" y="5769"/>
                    </a:lnTo>
                    <a:cubicBezTo>
                      <a:pt x="14428" y="4610"/>
                      <a:pt x="15137" y="3148"/>
                      <a:pt x="15212" y="1681"/>
                    </a:cubicBezTo>
                    <a:lnTo>
                      <a:pt x="15212" y="1681"/>
                    </a:lnTo>
                    <a:close/>
                    <a:moveTo>
                      <a:pt x="13987" y="7934"/>
                    </a:moveTo>
                    <a:cubicBezTo>
                      <a:pt x="13906" y="8320"/>
                      <a:pt x="13833" y="8703"/>
                      <a:pt x="13767" y="9099"/>
                    </a:cubicBezTo>
                    <a:cubicBezTo>
                      <a:pt x="13631" y="9610"/>
                      <a:pt x="13512" y="10120"/>
                      <a:pt x="13417" y="10615"/>
                    </a:cubicBezTo>
                    <a:cubicBezTo>
                      <a:pt x="13348" y="10976"/>
                      <a:pt x="13348" y="11679"/>
                      <a:pt x="13294" y="12353"/>
                    </a:cubicBezTo>
                    <a:cubicBezTo>
                      <a:pt x="13268" y="12692"/>
                      <a:pt x="13227" y="13021"/>
                      <a:pt x="13156" y="13304"/>
                    </a:cubicBezTo>
                    <a:cubicBezTo>
                      <a:pt x="13099" y="13528"/>
                      <a:pt x="13023" y="13723"/>
                      <a:pt x="12914" y="13865"/>
                    </a:cubicBezTo>
                    <a:cubicBezTo>
                      <a:pt x="12558" y="14103"/>
                      <a:pt x="12091" y="14271"/>
                      <a:pt x="11575" y="14400"/>
                    </a:cubicBezTo>
                    <a:cubicBezTo>
                      <a:pt x="11319" y="14444"/>
                      <a:pt x="11045" y="14482"/>
                      <a:pt x="10765" y="14514"/>
                    </a:cubicBezTo>
                    <a:cubicBezTo>
                      <a:pt x="9889" y="14614"/>
                      <a:pt x="8963" y="14674"/>
                      <a:pt x="8444" y="14794"/>
                    </a:cubicBezTo>
                    <a:cubicBezTo>
                      <a:pt x="8087" y="14878"/>
                      <a:pt x="7760" y="14982"/>
                      <a:pt x="7448" y="15097"/>
                    </a:cubicBezTo>
                    <a:cubicBezTo>
                      <a:pt x="7208" y="15150"/>
                      <a:pt x="6960" y="15207"/>
                      <a:pt x="6712" y="15266"/>
                    </a:cubicBezTo>
                    <a:cubicBezTo>
                      <a:pt x="7246" y="15039"/>
                      <a:pt x="7782" y="14829"/>
                      <a:pt x="8418" y="14681"/>
                    </a:cubicBezTo>
                    <a:cubicBezTo>
                      <a:pt x="8959" y="14555"/>
                      <a:pt x="9880" y="14498"/>
                      <a:pt x="10752" y="14399"/>
                    </a:cubicBezTo>
                    <a:cubicBezTo>
                      <a:pt x="11187" y="14349"/>
                      <a:pt x="11610" y="14289"/>
                      <a:pt x="11962" y="14204"/>
                    </a:cubicBezTo>
                    <a:cubicBezTo>
                      <a:pt x="12315" y="14120"/>
                      <a:pt x="12597" y="14010"/>
                      <a:pt x="12746" y="13877"/>
                    </a:cubicBezTo>
                    <a:cubicBezTo>
                      <a:pt x="12876" y="13763"/>
                      <a:pt x="12975" y="13547"/>
                      <a:pt x="13043" y="13276"/>
                    </a:cubicBezTo>
                    <a:cubicBezTo>
                      <a:pt x="13112" y="13005"/>
                      <a:pt x="13152" y="12678"/>
                      <a:pt x="13178" y="12344"/>
                    </a:cubicBezTo>
                    <a:cubicBezTo>
                      <a:pt x="13232" y="11676"/>
                      <a:pt x="13229" y="10980"/>
                      <a:pt x="13303" y="10594"/>
                    </a:cubicBezTo>
                    <a:cubicBezTo>
                      <a:pt x="13468" y="9728"/>
                      <a:pt x="13703" y="8819"/>
                      <a:pt x="13988" y="7934"/>
                    </a:cubicBezTo>
                    <a:lnTo>
                      <a:pt x="13988" y="7934"/>
                    </a:ln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303;p36"/>
              <p:cNvSpPr/>
              <p:nvPr/>
            </p:nvSpPr>
            <p:spPr>
              <a:xfrm>
                <a:off x="3831725" y="2732775"/>
                <a:ext cx="339625" cy="96075"/>
              </a:xfrm>
              <a:custGeom>
                <a:avLst/>
                <a:gdLst/>
                <a:ahLst/>
                <a:cxnLst/>
                <a:rect l="l" t="t" r="r" b="b"/>
                <a:pathLst>
                  <a:path w="13585" h="3843" extrusionOk="0">
                    <a:moveTo>
                      <a:pt x="1" y="2587"/>
                    </a:moveTo>
                    <a:cubicBezTo>
                      <a:pt x="557" y="2746"/>
                      <a:pt x="1091" y="2757"/>
                      <a:pt x="1476" y="2707"/>
                    </a:cubicBezTo>
                    <a:cubicBezTo>
                      <a:pt x="4340" y="2342"/>
                      <a:pt x="5324" y="1368"/>
                      <a:pt x="7231" y="922"/>
                    </a:cubicBezTo>
                    <a:cubicBezTo>
                      <a:pt x="8266" y="682"/>
                      <a:pt x="10809" y="651"/>
                      <a:pt x="11452" y="78"/>
                    </a:cubicBezTo>
                    <a:cubicBezTo>
                      <a:pt x="11479" y="56"/>
                      <a:pt x="11502" y="29"/>
                      <a:pt x="11526" y="1"/>
                    </a:cubicBezTo>
                    <a:cubicBezTo>
                      <a:pt x="11984" y="528"/>
                      <a:pt x="13146" y="1085"/>
                      <a:pt x="13584" y="1220"/>
                    </a:cubicBezTo>
                    <a:cubicBezTo>
                      <a:pt x="12772" y="2020"/>
                      <a:pt x="10928" y="2198"/>
                      <a:pt x="9427" y="2392"/>
                    </a:cubicBezTo>
                    <a:cubicBezTo>
                      <a:pt x="7344" y="2659"/>
                      <a:pt x="4292" y="3680"/>
                      <a:pt x="2346" y="3842"/>
                    </a:cubicBezTo>
                    <a:cubicBezTo>
                      <a:pt x="1439" y="3800"/>
                      <a:pt x="383" y="3328"/>
                      <a:pt x="1" y="2587"/>
                    </a:cubicBezTo>
                    <a:close/>
                  </a:path>
                </a:pathLst>
              </a:custGeom>
              <a:solidFill>
                <a:srgbClr val="295743">
                  <a:alpha val="3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304;p36"/>
              <p:cNvSpPr/>
              <p:nvPr/>
            </p:nvSpPr>
            <p:spPr>
              <a:xfrm>
                <a:off x="3841275" y="2741325"/>
                <a:ext cx="326700" cy="87525"/>
              </a:xfrm>
              <a:custGeom>
                <a:avLst/>
                <a:gdLst/>
                <a:ahLst/>
                <a:cxnLst/>
                <a:rect l="l" t="t" r="r" b="b"/>
                <a:pathLst>
                  <a:path w="13068" h="3501" extrusionOk="0">
                    <a:moveTo>
                      <a:pt x="1" y="2731"/>
                    </a:moveTo>
                    <a:cubicBezTo>
                      <a:pt x="530" y="2860"/>
                      <a:pt x="964" y="2831"/>
                      <a:pt x="1210" y="2799"/>
                    </a:cubicBezTo>
                    <a:cubicBezTo>
                      <a:pt x="2668" y="2614"/>
                      <a:pt x="3643" y="2264"/>
                      <a:pt x="4502" y="1903"/>
                    </a:cubicBezTo>
                    <a:cubicBezTo>
                      <a:pt x="5361" y="1543"/>
                      <a:pt x="6103" y="1168"/>
                      <a:pt x="7085" y="939"/>
                    </a:cubicBezTo>
                    <a:cubicBezTo>
                      <a:pt x="7626" y="813"/>
                      <a:pt x="8547" y="756"/>
                      <a:pt x="9419" y="656"/>
                    </a:cubicBezTo>
                    <a:cubicBezTo>
                      <a:pt x="9856" y="607"/>
                      <a:pt x="10278" y="545"/>
                      <a:pt x="10629" y="462"/>
                    </a:cubicBezTo>
                    <a:cubicBezTo>
                      <a:pt x="10982" y="378"/>
                      <a:pt x="11264" y="268"/>
                      <a:pt x="11413" y="135"/>
                    </a:cubicBezTo>
                    <a:cubicBezTo>
                      <a:pt x="11454" y="100"/>
                      <a:pt x="11491" y="53"/>
                      <a:pt x="11526" y="0"/>
                    </a:cubicBezTo>
                    <a:cubicBezTo>
                      <a:pt x="11557" y="22"/>
                      <a:pt x="11588" y="46"/>
                      <a:pt x="11620" y="69"/>
                    </a:cubicBezTo>
                    <a:cubicBezTo>
                      <a:pt x="11582" y="128"/>
                      <a:pt x="11539" y="180"/>
                      <a:pt x="11491" y="223"/>
                    </a:cubicBezTo>
                    <a:cubicBezTo>
                      <a:pt x="11312" y="382"/>
                      <a:pt x="11018" y="489"/>
                      <a:pt x="10657" y="576"/>
                    </a:cubicBezTo>
                    <a:cubicBezTo>
                      <a:pt x="10297" y="661"/>
                      <a:pt x="9870" y="722"/>
                      <a:pt x="9432" y="772"/>
                    </a:cubicBezTo>
                    <a:cubicBezTo>
                      <a:pt x="8556" y="873"/>
                      <a:pt x="7630" y="932"/>
                      <a:pt x="7113" y="1052"/>
                    </a:cubicBezTo>
                    <a:cubicBezTo>
                      <a:pt x="6144" y="1278"/>
                      <a:pt x="5410" y="1648"/>
                      <a:pt x="4547" y="2010"/>
                    </a:cubicBezTo>
                    <a:cubicBezTo>
                      <a:pt x="3684" y="2374"/>
                      <a:pt x="2694" y="2728"/>
                      <a:pt x="1224" y="2916"/>
                    </a:cubicBezTo>
                    <a:cubicBezTo>
                      <a:pt x="997" y="2944"/>
                      <a:pt x="609" y="2949"/>
                      <a:pt x="137" y="2845"/>
                    </a:cubicBezTo>
                    <a:cubicBezTo>
                      <a:pt x="90" y="2809"/>
                      <a:pt x="45" y="2771"/>
                      <a:pt x="2" y="2731"/>
                    </a:cubicBezTo>
                    <a:lnTo>
                      <a:pt x="2" y="2731"/>
                    </a:lnTo>
                    <a:close/>
                    <a:moveTo>
                      <a:pt x="414" y="3034"/>
                    </a:moveTo>
                    <a:cubicBezTo>
                      <a:pt x="906" y="3141"/>
                      <a:pt x="1308" y="3115"/>
                      <a:pt x="1541" y="3084"/>
                    </a:cubicBezTo>
                    <a:cubicBezTo>
                      <a:pt x="2999" y="2900"/>
                      <a:pt x="3975" y="2549"/>
                      <a:pt x="4833" y="2189"/>
                    </a:cubicBezTo>
                    <a:cubicBezTo>
                      <a:pt x="5692" y="1827"/>
                      <a:pt x="6435" y="1454"/>
                      <a:pt x="7416" y="1225"/>
                    </a:cubicBezTo>
                    <a:cubicBezTo>
                      <a:pt x="7957" y="1099"/>
                      <a:pt x="8878" y="1042"/>
                      <a:pt x="9750" y="942"/>
                    </a:cubicBezTo>
                    <a:cubicBezTo>
                      <a:pt x="10185" y="891"/>
                      <a:pt x="10609" y="831"/>
                      <a:pt x="10962" y="747"/>
                    </a:cubicBezTo>
                    <a:cubicBezTo>
                      <a:pt x="11314" y="664"/>
                      <a:pt x="11595" y="554"/>
                      <a:pt x="11746" y="421"/>
                    </a:cubicBezTo>
                    <a:cubicBezTo>
                      <a:pt x="11797" y="375"/>
                      <a:pt x="11843" y="315"/>
                      <a:pt x="11884" y="242"/>
                    </a:cubicBezTo>
                    <a:cubicBezTo>
                      <a:pt x="11917" y="262"/>
                      <a:pt x="11951" y="281"/>
                      <a:pt x="11985" y="300"/>
                    </a:cubicBezTo>
                    <a:cubicBezTo>
                      <a:pt x="11939" y="382"/>
                      <a:pt x="11885" y="451"/>
                      <a:pt x="11822" y="507"/>
                    </a:cubicBezTo>
                    <a:cubicBezTo>
                      <a:pt x="11643" y="667"/>
                      <a:pt x="11349" y="775"/>
                      <a:pt x="10988" y="860"/>
                    </a:cubicBezTo>
                    <a:cubicBezTo>
                      <a:pt x="10628" y="947"/>
                      <a:pt x="10202" y="1008"/>
                      <a:pt x="9763" y="1058"/>
                    </a:cubicBezTo>
                    <a:cubicBezTo>
                      <a:pt x="8887" y="1159"/>
                      <a:pt x="7961" y="1216"/>
                      <a:pt x="7444" y="1338"/>
                    </a:cubicBezTo>
                    <a:cubicBezTo>
                      <a:pt x="6476" y="1563"/>
                      <a:pt x="5742" y="1933"/>
                      <a:pt x="4879" y="2296"/>
                    </a:cubicBezTo>
                    <a:cubicBezTo>
                      <a:pt x="4016" y="2658"/>
                      <a:pt x="3025" y="3012"/>
                      <a:pt x="1556" y="3200"/>
                    </a:cubicBezTo>
                    <a:cubicBezTo>
                      <a:pt x="1362" y="3225"/>
                      <a:pt x="1049" y="3232"/>
                      <a:pt x="666" y="3168"/>
                    </a:cubicBezTo>
                    <a:cubicBezTo>
                      <a:pt x="625" y="3149"/>
                      <a:pt x="586" y="3128"/>
                      <a:pt x="547" y="3108"/>
                    </a:cubicBezTo>
                    <a:cubicBezTo>
                      <a:pt x="537" y="3103"/>
                      <a:pt x="527" y="3097"/>
                      <a:pt x="518" y="3093"/>
                    </a:cubicBezTo>
                    <a:cubicBezTo>
                      <a:pt x="483" y="3074"/>
                      <a:pt x="449" y="3055"/>
                      <a:pt x="416" y="3036"/>
                    </a:cubicBezTo>
                    <a:cubicBezTo>
                      <a:pt x="416" y="3034"/>
                      <a:pt x="416" y="3034"/>
                      <a:pt x="416" y="3034"/>
                    </a:cubicBezTo>
                    <a:lnTo>
                      <a:pt x="416" y="3034"/>
                    </a:lnTo>
                    <a:close/>
                    <a:moveTo>
                      <a:pt x="7346" y="1654"/>
                    </a:moveTo>
                    <a:cubicBezTo>
                      <a:pt x="7462" y="1621"/>
                      <a:pt x="7580" y="1590"/>
                      <a:pt x="7703" y="1562"/>
                    </a:cubicBezTo>
                    <a:cubicBezTo>
                      <a:pt x="8244" y="1436"/>
                      <a:pt x="9166" y="1379"/>
                      <a:pt x="10037" y="1279"/>
                    </a:cubicBezTo>
                    <a:cubicBezTo>
                      <a:pt x="10473" y="1228"/>
                      <a:pt x="10896" y="1168"/>
                      <a:pt x="11248" y="1084"/>
                    </a:cubicBezTo>
                    <a:cubicBezTo>
                      <a:pt x="11601" y="1001"/>
                      <a:pt x="11882" y="891"/>
                      <a:pt x="12033" y="758"/>
                    </a:cubicBezTo>
                    <a:cubicBezTo>
                      <a:pt x="12112" y="687"/>
                      <a:pt x="12179" y="579"/>
                      <a:pt x="12235" y="444"/>
                    </a:cubicBezTo>
                    <a:cubicBezTo>
                      <a:pt x="12270" y="463"/>
                      <a:pt x="12306" y="481"/>
                      <a:pt x="12339" y="498"/>
                    </a:cubicBezTo>
                    <a:cubicBezTo>
                      <a:pt x="12281" y="640"/>
                      <a:pt x="12206" y="761"/>
                      <a:pt x="12109" y="845"/>
                    </a:cubicBezTo>
                    <a:cubicBezTo>
                      <a:pt x="11930" y="1005"/>
                      <a:pt x="11634" y="1112"/>
                      <a:pt x="11274" y="1197"/>
                    </a:cubicBezTo>
                    <a:cubicBezTo>
                      <a:pt x="10914" y="1284"/>
                      <a:pt x="10489" y="1345"/>
                      <a:pt x="10051" y="1395"/>
                    </a:cubicBezTo>
                    <a:cubicBezTo>
                      <a:pt x="9174" y="1495"/>
                      <a:pt x="8248" y="1555"/>
                      <a:pt x="7731" y="1675"/>
                    </a:cubicBezTo>
                    <a:cubicBezTo>
                      <a:pt x="6763" y="1900"/>
                      <a:pt x="6029" y="2271"/>
                      <a:pt x="5166" y="2633"/>
                    </a:cubicBezTo>
                    <a:cubicBezTo>
                      <a:pt x="4435" y="2941"/>
                      <a:pt x="3611" y="3241"/>
                      <a:pt x="2483" y="3440"/>
                    </a:cubicBezTo>
                    <a:cubicBezTo>
                      <a:pt x="2483" y="3440"/>
                      <a:pt x="2483" y="3440"/>
                      <a:pt x="2482" y="3440"/>
                    </a:cubicBezTo>
                    <a:cubicBezTo>
                      <a:pt x="2480" y="3440"/>
                      <a:pt x="2480" y="3440"/>
                      <a:pt x="2479" y="3440"/>
                    </a:cubicBezTo>
                    <a:cubicBezTo>
                      <a:pt x="2405" y="3451"/>
                      <a:pt x="2334" y="3459"/>
                      <a:pt x="2263" y="3468"/>
                    </a:cubicBezTo>
                    <a:cubicBezTo>
                      <a:pt x="2161" y="3480"/>
                      <a:pt x="2060" y="3492"/>
                      <a:pt x="1964" y="3500"/>
                    </a:cubicBezTo>
                    <a:cubicBezTo>
                      <a:pt x="1894" y="3497"/>
                      <a:pt x="1822" y="3490"/>
                      <a:pt x="1752" y="3481"/>
                    </a:cubicBezTo>
                    <a:cubicBezTo>
                      <a:pt x="1743" y="3481"/>
                      <a:pt x="1736" y="3480"/>
                      <a:pt x="1728" y="3478"/>
                    </a:cubicBezTo>
                    <a:cubicBezTo>
                      <a:pt x="1660" y="3470"/>
                      <a:pt x="1591" y="3459"/>
                      <a:pt x="1522" y="3446"/>
                    </a:cubicBezTo>
                    <a:cubicBezTo>
                      <a:pt x="1520" y="3446"/>
                      <a:pt x="1520" y="3446"/>
                      <a:pt x="1519" y="3446"/>
                    </a:cubicBezTo>
                    <a:cubicBezTo>
                      <a:pt x="1640" y="3442"/>
                      <a:pt x="1745" y="3433"/>
                      <a:pt x="1828" y="3421"/>
                    </a:cubicBezTo>
                    <a:cubicBezTo>
                      <a:pt x="3286" y="3237"/>
                      <a:pt x="4262" y="2886"/>
                      <a:pt x="5120" y="2526"/>
                    </a:cubicBezTo>
                    <a:cubicBezTo>
                      <a:pt x="5872" y="2210"/>
                      <a:pt x="6534" y="1884"/>
                      <a:pt x="7346" y="1654"/>
                    </a:cubicBezTo>
                    <a:lnTo>
                      <a:pt x="7346" y="1654"/>
                    </a:lnTo>
                    <a:close/>
                    <a:moveTo>
                      <a:pt x="8185" y="1984"/>
                    </a:moveTo>
                    <a:cubicBezTo>
                      <a:pt x="8263" y="1963"/>
                      <a:pt x="8341" y="1943"/>
                      <a:pt x="8420" y="1925"/>
                    </a:cubicBezTo>
                    <a:cubicBezTo>
                      <a:pt x="8961" y="1799"/>
                      <a:pt x="9882" y="1742"/>
                      <a:pt x="10754" y="1643"/>
                    </a:cubicBezTo>
                    <a:cubicBezTo>
                      <a:pt x="11189" y="1593"/>
                      <a:pt x="11612" y="1533"/>
                      <a:pt x="11964" y="1449"/>
                    </a:cubicBezTo>
                    <a:cubicBezTo>
                      <a:pt x="12317" y="1364"/>
                      <a:pt x="12599" y="1254"/>
                      <a:pt x="12748" y="1121"/>
                    </a:cubicBezTo>
                    <a:cubicBezTo>
                      <a:pt x="12831" y="1048"/>
                      <a:pt x="12902" y="933"/>
                      <a:pt x="12959" y="788"/>
                    </a:cubicBezTo>
                    <a:cubicBezTo>
                      <a:pt x="12999" y="804"/>
                      <a:pt x="13032" y="818"/>
                      <a:pt x="13067" y="831"/>
                    </a:cubicBezTo>
                    <a:cubicBezTo>
                      <a:pt x="13026" y="935"/>
                      <a:pt x="12977" y="1030"/>
                      <a:pt x="12918" y="1108"/>
                    </a:cubicBezTo>
                    <a:cubicBezTo>
                      <a:pt x="12906" y="1115"/>
                      <a:pt x="12895" y="1122"/>
                      <a:pt x="12881" y="1131"/>
                    </a:cubicBezTo>
                    <a:cubicBezTo>
                      <a:pt x="12859" y="1146"/>
                      <a:pt x="12836" y="1160"/>
                      <a:pt x="12811" y="1175"/>
                    </a:cubicBezTo>
                    <a:cubicBezTo>
                      <a:pt x="12795" y="1184"/>
                      <a:pt x="12779" y="1194"/>
                      <a:pt x="12761" y="1204"/>
                    </a:cubicBezTo>
                    <a:cubicBezTo>
                      <a:pt x="12722" y="1226"/>
                      <a:pt x="12681" y="1248"/>
                      <a:pt x="12640" y="1269"/>
                    </a:cubicBezTo>
                    <a:cubicBezTo>
                      <a:pt x="12577" y="1303"/>
                      <a:pt x="12511" y="1332"/>
                      <a:pt x="12442" y="1361"/>
                    </a:cubicBezTo>
                    <a:cubicBezTo>
                      <a:pt x="12421" y="1371"/>
                      <a:pt x="12399" y="1379"/>
                      <a:pt x="12379" y="1388"/>
                    </a:cubicBezTo>
                    <a:cubicBezTo>
                      <a:pt x="12330" y="1408"/>
                      <a:pt x="12282" y="1427"/>
                      <a:pt x="12232" y="1445"/>
                    </a:cubicBezTo>
                    <a:cubicBezTo>
                      <a:pt x="12203" y="1456"/>
                      <a:pt x="12175" y="1467"/>
                      <a:pt x="12147" y="1477"/>
                    </a:cubicBezTo>
                    <a:cubicBezTo>
                      <a:pt x="12105" y="1492"/>
                      <a:pt x="12062" y="1505"/>
                      <a:pt x="12018" y="1519"/>
                    </a:cubicBezTo>
                    <a:cubicBezTo>
                      <a:pt x="11948" y="1541"/>
                      <a:pt x="11875" y="1563"/>
                      <a:pt x="11801" y="1584"/>
                    </a:cubicBezTo>
                    <a:cubicBezTo>
                      <a:pt x="11784" y="1590"/>
                      <a:pt x="11766" y="1594"/>
                      <a:pt x="11749" y="1599"/>
                    </a:cubicBezTo>
                    <a:cubicBezTo>
                      <a:pt x="11693" y="1615"/>
                      <a:pt x="11637" y="1629"/>
                      <a:pt x="11580" y="1644"/>
                    </a:cubicBezTo>
                    <a:cubicBezTo>
                      <a:pt x="11579" y="1644"/>
                      <a:pt x="11579" y="1644"/>
                      <a:pt x="11577" y="1644"/>
                    </a:cubicBezTo>
                    <a:cubicBezTo>
                      <a:pt x="11577" y="1644"/>
                      <a:pt x="11577" y="1644"/>
                      <a:pt x="11576" y="1644"/>
                    </a:cubicBezTo>
                    <a:cubicBezTo>
                      <a:pt x="11319" y="1689"/>
                      <a:pt x="11047" y="1726"/>
                      <a:pt x="10767" y="1758"/>
                    </a:cubicBezTo>
                    <a:cubicBezTo>
                      <a:pt x="9891" y="1859"/>
                      <a:pt x="8965" y="1918"/>
                      <a:pt x="8446" y="2040"/>
                    </a:cubicBezTo>
                    <a:cubicBezTo>
                      <a:pt x="8089" y="2123"/>
                      <a:pt x="7762" y="2226"/>
                      <a:pt x="7450" y="2341"/>
                    </a:cubicBezTo>
                    <a:lnTo>
                      <a:pt x="7450" y="2341"/>
                    </a:lnTo>
                    <a:cubicBezTo>
                      <a:pt x="7218" y="2393"/>
                      <a:pt x="6980" y="2448"/>
                      <a:pt x="6741" y="2506"/>
                    </a:cubicBezTo>
                    <a:cubicBezTo>
                      <a:pt x="6732" y="2507"/>
                      <a:pt x="6723" y="2508"/>
                      <a:pt x="6714" y="2511"/>
                    </a:cubicBezTo>
                    <a:cubicBezTo>
                      <a:pt x="7180" y="2312"/>
                      <a:pt x="7649" y="2126"/>
                      <a:pt x="8185" y="1984"/>
                    </a:cubicBezTo>
                    <a:lnTo>
                      <a:pt x="8185" y="1984"/>
                    </a:ln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" name="Google Shape;305;p36"/>
              <p:cNvSpPr/>
              <p:nvPr/>
            </p:nvSpPr>
            <p:spPr>
              <a:xfrm>
                <a:off x="3859575" y="2411225"/>
                <a:ext cx="327525" cy="344000"/>
              </a:xfrm>
              <a:custGeom>
                <a:avLst/>
                <a:gdLst/>
                <a:ahLst/>
                <a:cxnLst/>
                <a:rect l="l" t="t" r="r" b="b"/>
                <a:pathLst>
                  <a:path w="13101" h="13760" extrusionOk="0">
                    <a:moveTo>
                      <a:pt x="1370" y="1352"/>
                    </a:moveTo>
                    <a:cubicBezTo>
                      <a:pt x="1755" y="1257"/>
                      <a:pt x="2369" y="1354"/>
                      <a:pt x="2854" y="1478"/>
                    </a:cubicBezTo>
                    <a:cubicBezTo>
                      <a:pt x="4199" y="1821"/>
                      <a:pt x="5273" y="1874"/>
                      <a:pt x="6662" y="1732"/>
                    </a:cubicBezTo>
                    <a:cubicBezTo>
                      <a:pt x="8530" y="1541"/>
                      <a:pt x="11039" y="0"/>
                      <a:pt x="11997" y="368"/>
                    </a:cubicBezTo>
                    <a:cubicBezTo>
                      <a:pt x="13100" y="1064"/>
                      <a:pt x="11880" y="3382"/>
                      <a:pt x="11544" y="4306"/>
                    </a:cubicBezTo>
                    <a:cubicBezTo>
                      <a:pt x="11386" y="4743"/>
                      <a:pt x="11408" y="5610"/>
                      <a:pt x="11162" y="5840"/>
                    </a:cubicBezTo>
                    <a:cubicBezTo>
                      <a:pt x="10719" y="6394"/>
                      <a:pt x="8448" y="6379"/>
                      <a:pt x="7569" y="6555"/>
                    </a:cubicBezTo>
                    <a:cubicBezTo>
                      <a:pt x="6070" y="6869"/>
                      <a:pt x="4790" y="7352"/>
                      <a:pt x="3284" y="7620"/>
                    </a:cubicBezTo>
                    <a:cubicBezTo>
                      <a:pt x="3007" y="7669"/>
                      <a:pt x="1392" y="8031"/>
                      <a:pt x="1064" y="7565"/>
                    </a:cubicBezTo>
                    <a:cubicBezTo>
                      <a:pt x="828" y="7146"/>
                      <a:pt x="1178" y="5874"/>
                      <a:pt x="1106" y="5169"/>
                    </a:cubicBezTo>
                    <a:cubicBezTo>
                      <a:pt x="1008" y="4214"/>
                      <a:pt x="438" y="2322"/>
                      <a:pt x="1073" y="1521"/>
                    </a:cubicBezTo>
                    <a:cubicBezTo>
                      <a:pt x="1139" y="1439"/>
                      <a:pt x="1241" y="1385"/>
                      <a:pt x="1370" y="1352"/>
                    </a:cubicBezTo>
                    <a:close/>
                    <a:moveTo>
                      <a:pt x="853" y="8448"/>
                    </a:moveTo>
                    <a:cubicBezTo>
                      <a:pt x="932" y="8504"/>
                      <a:pt x="1046" y="8545"/>
                      <a:pt x="1188" y="8567"/>
                    </a:cubicBezTo>
                    <a:cubicBezTo>
                      <a:pt x="1389" y="8598"/>
                      <a:pt x="1634" y="8595"/>
                      <a:pt x="1880" y="8576"/>
                    </a:cubicBezTo>
                    <a:cubicBezTo>
                      <a:pt x="2369" y="8536"/>
                      <a:pt x="2853" y="8431"/>
                      <a:pt x="3002" y="8404"/>
                    </a:cubicBezTo>
                    <a:cubicBezTo>
                      <a:pt x="4555" y="8127"/>
                      <a:pt x="5881" y="7626"/>
                      <a:pt x="7442" y="7302"/>
                    </a:cubicBezTo>
                    <a:lnTo>
                      <a:pt x="7442" y="7302"/>
                    </a:lnTo>
                    <a:cubicBezTo>
                      <a:pt x="7909" y="7209"/>
                      <a:pt x="8721" y="7168"/>
                      <a:pt x="9477" y="7077"/>
                    </a:cubicBezTo>
                    <a:cubicBezTo>
                      <a:pt x="9855" y="7033"/>
                      <a:pt x="10218" y="6974"/>
                      <a:pt x="10511" y="6894"/>
                    </a:cubicBezTo>
                    <a:cubicBezTo>
                      <a:pt x="10699" y="6842"/>
                      <a:pt x="10857" y="6781"/>
                      <a:pt x="10971" y="6710"/>
                    </a:cubicBezTo>
                    <a:cubicBezTo>
                      <a:pt x="10938" y="6781"/>
                      <a:pt x="10902" y="6851"/>
                      <a:pt x="10867" y="6920"/>
                    </a:cubicBezTo>
                    <a:cubicBezTo>
                      <a:pt x="10772" y="6961"/>
                      <a:pt x="10665" y="6998"/>
                      <a:pt x="10549" y="7030"/>
                    </a:cubicBezTo>
                    <a:cubicBezTo>
                      <a:pt x="10243" y="7113"/>
                      <a:pt x="9875" y="7171"/>
                      <a:pt x="9494" y="7216"/>
                    </a:cubicBezTo>
                    <a:cubicBezTo>
                      <a:pt x="8731" y="7307"/>
                      <a:pt x="7913" y="7351"/>
                      <a:pt x="7470" y="7439"/>
                    </a:cubicBezTo>
                    <a:cubicBezTo>
                      <a:pt x="5922" y="7761"/>
                      <a:pt x="4595" y="8264"/>
                      <a:pt x="3027" y="8542"/>
                    </a:cubicBezTo>
                    <a:cubicBezTo>
                      <a:pt x="2889" y="8567"/>
                      <a:pt x="2394" y="8675"/>
                      <a:pt x="1890" y="8715"/>
                    </a:cubicBezTo>
                    <a:cubicBezTo>
                      <a:pt x="1640" y="8735"/>
                      <a:pt x="1386" y="8738"/>
                      <a:pt x="1168" y="8705"/>
                    </a:cubicBezTo>
                    <a:cubicBezTo>
                      <a:pt x="1045" y="8686"/>
                      <a:pt x="932" y="8655"/>
                      <a:pt x="837" y="8605"/>
                    </a:cubicBezTo>
                    <a:cubicBezTo>
                      <a:pt x="843" y="8552"/>
                      <a:pt x="848" y="8501"/>
                      <a:pt x="853" y="8450"/>
                    </a:cubicBezTo>
                    <a:lnTo>
                      <a:pt x="853" y="8450"/>
                    </a:lnTo>
                    <a:close/>
                    <a:moveTo>
                      <a:pt x="775" y="9030"/>
                    </a:moveTo>
                    <a:cubicBezTo>
                      <a:pt x="851" y="9074"/>
                      <a:pt x="954" y="9106"/>
                      <a:pt x="1077" y="9125"/>
                    </a:cubicBezTo>
                    <a:cubicBezTo>
                      <a:pt x="1278" y="9156"/>
                      <a:pt x="1524" y="9153"/>
                      <a:pt x="1769" y="9134"/>
                    </a:cubicBezTo>
                    <a:cubicBezTo>
                      <a:pt x="2259" y="9094"/>
                      <a:pt x="2743" y="8989"/>
                      <a:pt x="2892" y="8962"/>
                    </a:cubicBezTo>
                    <a:cubicBezTo>
                      <a:pt x="4445" y="8687"/>
                      <a:pt x="5770" y="8186"/>
                      <a:pt x="7330" y="7861"/>
                    </a:cubicBezTo>
                    <a:lnTo>
                      <a:pt x="7330" y="7861"/>
                    </a:lnTo>
                    <a:cubicBezTo>
                      <a:pt x="7798" y="7767"/>
                      <a:pt x="8611" y="7726"/>
                      <a:pt x="9367" y="7636"/>
                    </a:cubicBezTo>
                    <a:cubicBezTo>
                      <a:pt x="9745" y="7591"/>
                      <a:pt x="10108" y="7534"/>
                      <a:pt x="10401" y="7453"/>
                    </a:cubicBezTo>
                    <a:cubicBezTo>
                      <a:pt x="10488" y="7430"/>
                      <a:pt x="10567" y="7404"/>
                      <a:pt x="10639" y="7376"/>
                    </a:cubicBezTo>
                    <a:cubicBezTo>
                      <a:pt x="10608" y="7434"/>
                      <a:pt x="10579" y="7494"/>
                      <a:pt x="10548" y="7553"/>
                    </a:cubicBezTo>
                    <a:cubicBezTo>
                      <a:pt x="10513" y="7565"/>
                      <a:pt x="10476" y="7576"/>
                      <a:pt x="10438" y="7588"/>
                    </a:cubicBezTo>
                    <a:cubicBezTo>
                      <a:pt x="10133" y="7672"/>
                      <a:pt x="9765" y="7729"/>
                      <a:pt x="9383" y="7776"/>
                    </a:cubicBezTo>
                    <a:cubicBezTo>
                      <a:pt x="8621" y="7867"/>
                      <a:pt x="7802" y="7909"/>
                      <a:pt x="7358" y="7997"/>
                    </a:cubicBezTo>
                    <a:cubicBezTo>
                      <a:pt x="5811" y="8319"/>
                      <a:pt x="4485" y="8820"/>
                      <a:pt x="2916" y="9100"/>
                    </a:cubicBezTo>
                    <a:cubicBezTo>
                      <a:pt x="2780" y="9125"/>
                      <a:pt x="2283" y="9232"/>
                      <a:pt x="1780" y="9273"/>
                    </a:cubicBezTo>
                    <a:cubicBezTo>
                      <a:pt x="1528" y="9292"/>
                      <a:pt x="1275" y="9297"/>
                      <a:pt x="1056" y="9264"/>
                    </a:cubicBezTo>
                    <a:cubicBezTo>
                      <a:pt x="944" y="9247"/>
                      <a:pt x="840" y="9219"/>
                      <a:pt x="750" y="9176"/>
                    </a:cubicBezTo>
                    <a:cubicBezTo>
                      <a:pt x="759" y="9127"/>
                      <a:pt x="768" y="9078"/>
                      <a:pt x="775" y="9030"/>
                    </a:cubicBezTo>
                    <a:lnTo>
                      <a:pt x="775" y="9030"/>
                    </a:lnTo>
                    <a:close/>
                    <a:moveTo>
                      <a:pt x="667" y="9590"/>
                    </a:moveTo>
                    <a:cubicBezTo>
                      <a:pt x="744" y="9639"/>
                      <a:pt x="853" y="9675"/>
                      <a:pt x="985" y="9695"/>
                    </a:cubicBezTo>
                    <a:cubicBezTo>
                      <a:pt x="1185" y="9726"/>
                      <a:pt x="1430" y="9723"/>
                      <a:pt x="1675" y="9704"/>
                    </a:cubicBezTo>
                    <a:cubicBezTo>
                      <a:pt x="2166" y="9664"/>
                      <a:pt x="2649" y="9560"/>
                      <a:pt x="2799" y="9532"/>
                    </a:cubicBezTo>
                    <a:cubicBezTo>
                      <a:pt x="4352" y="9257"/>
                      <a:pt x="5678" y="8756"/>
                      <a:pt x="7237" y="8431"/>
                    </a:cubicBezTo>
                    <a:lnTo>
                      <a:pt x="7238" y="8431"/>
                    </a:lnTo>
                    <a:cubicBezTo>
                      <a:pt x="7704" y="8337"/>
                      <a:pt x="8517" y="8297"/>
                      <a:pt x="9273" y="8206"/>
                    </a:cubicBezTo>
                    <a:cubicBezTo>
                      <a:pt x="9651" y="8161"/>
                      <a:pt x="10015" y="8104"/>
                      <a:pt x="10308" y="8023"/>
                    </a:cubicBezTo>
                    <a:cubicBezTo>
                      <a:pt x="10313" y="8022"/>
                      <a:pt x="10318" y="8019"/>
                      <a:pt x="10324" y="8017"/>
                    </a:cubicBezTo>
                    <a:cubicBezTo>
                      <a:pt x="10299" y="8072"/>
                      <a:pt x="10275" y="8126"/>
                      <a:pt x="10252" y="8180"/>
                    </a:cubicBezTo>
                    <a:cubicBezTo>
                      <a:pt x="9966" y="8252"/>
                      <a:pt x="9635" y="8305"/>
                      <a:pt x="9291" y="8346"/>
                    </a:cubicBezTo>
                    <a:cubicBezTo>
                      <a:pt x="8527" y="8436"/>
                      <a:pt x="7710" y="8479"/>
                      <a:pt x="7266" y="8568"/>
                    </a:cubicBezTo>
                    <a:cubicBezTo>
                      <a:pt x="5719" y="8891"/>
                      <a:pt x="4391" y="9392"/>
                      <a:pt x="2823" y="9670"/>
                    </a:cubicBezTo>
                    <a:cubicBezTo>
                      <a:pt x="2686" y="9695"/>
                      <a:pt x="2189" y="9803"/>
                      <a:pt x="1687" y="9843"/>
                    </a:cubicBezTo>
                    <a:cubicBezTo>
                      <a:pt x="1436" y="9864"/>
                      <a:pt x="1181" y="9866"/>
                      <a:pt x="964" y="9833"/>
                    </a:cubicBezTo>
                    <a:cubicBezTo>
                      <a:pt x="841" y="9814"/>
                      <a:pt x="728" y="9783"/>
                      <a:pt x="635" y="9735"/>
                    </a:cubicBezTo>
                    <a:cubicBezTo>
                      <a:pt x="645" y="9686"/>
                      <a:pt x="656" y="9638"/>
                      <a:pt x="667" y="9590"/>
                    </a:cubicBezTo>
                    <a:lnTo>
                      <a:pt x="667" y="9590"/>
                    </a:lnTo>
                    <a:close/>
                    <a:moveTo>
                      <a:pt x="528" y="10181"/>
                    </a:moveTo>
                    <a:cubicBezTo>
                      <a:pt x="605" y="10234"/>
                      <a:pt x="718" y="10274"/>
                      <a:pt x="857" y="10294"/>
                    </a:cubicBezTo>
                    <a:cubicBezTo>
                      <a:pt x="1056" y="10325"/>
                      <a:pt x="1303" y="10324"/>
                      <a:pt x="1547" y="10303"/>
                    </a:cubicBezTo>
                    <a:cubicBezTo>
                      <a:pt x="2038" y="10264"/>
                      <a:pt x="2522" y="10159"/>
                      <a:pt x="2671" y="10132"/>
                    </a:cubicBezTo>
                    <a:cubicBezTo>
                      <a:pt x="4224" y="9856"/>
                      <a:pt x="5550" y="9355"/>
                      <a:pt x="7109" y="9030"/>
                    </a:cubicBezTo>
                    <a:lnTo>
                      <a:pt x="7111" y="9030"/>
                    </a:lnTo>
                    <a:cubicBezTo>
                      <a:pt x="7577" y="8936"/>
                      <a:pt x="8390" y="8897"/>
                      <a:pt x="9146" y="8806"/>
                    </a:cubicBezTo>
                    <a:cubicBezTo>
                      <a:pt x="9478" y="8766"/>
                      <a:pt x="9798" y="8716"/>
                      <a:pt x="10070" y="8649"/>
                    </a:cubicBezTo>
                    <a:cubicBezTo>
                      <a:pt x="10053" y="8702"/>
                      <a:pt x="10034" y="8753"/>
                      <a:pt x="10017" y="8806"/>
                    </a:cubicBezTo>
                    <a:cubicBezTo>
                      <a:pt x="9757" y="8864"/>
                      <a:pt x="9464" y="8910"/>
                      <a:pt x="9162" y="8945"/>
                    </a:cubicBezTo>
                    <a:cubicBezTo>
                      <a:pt x="8400" y="9036"/>
                      <a:pt x="7581" y="9078"/>
                      <a:pt x="7138" y="9168"/>
                    </a:cubicBezTo>
                    <a:cubicBezTo>
                      <a:pt x="5591" y="9490"/>
                      <a:pt x="4262" y="9991"/>
                      <a:pt x="2695" y="10271"/>
                    </a:cubicBezTo>
                    <a:cubicBezTo>
                      <a:pt x="2558" y="10294"/>
                      <a:pt x="2062" y="10403"/>
                      <a:pt x="1559" y="10444"/>
                    </a:cubicBezTo>
                    <a:cubicBezTo>
                      <a:pt x="1307" y="10463"/>
                      <a:pt x="1054" y="10467"/>
                      <a:pt x="835" y="10433"/>
                    </a:cubicBezTo>
                    <a:cubicBezTo>
                      <a:pt x="706" y="10413"/>
                      <a:pt x="588" y="10381"/>
                      <a:pt x="491" y="10327"/>
                    </a:cubicBezTo>
                    <a:cubicBezTo>
                      <a:pt x="503" y="10278"/>
                      <a:pt x="516" y="10230"/>
                      <a:pt x="528" y="10181"/>
                    </a:cubicBezTo>
                    <a:lnTo>
                      <a:pt x="528" y="10181"/>
                    </a:lnTo>
                    <a:close/>
                    <a:moveTo>
                      <a:pt x="385" y="10725"/>
                    </a:moveTo>
                    <a:cubicBezTo>
                      <a:pt x="457" y="10810"/>
                      <a:pt x="596" y="10869"/>
                      <a:pt x="782" y="10898"/>
                    </a:cubicBezTo>
                    <a:cubicBezTo>
                      <a:pt x="983" y="10929"/>
                      <a:pt x="1229" y="10926"/>
                      <a:pt x="1474" y="10907"/>
                    </a:cubicBezTo>
                    <a:cubicBezTo>
                      <a:pt x="1965" y="10867"/>
                      <a:pt x="2447" y="10762"/>
                      <a:pt x="2596" y="10735"/>
                    </a:cubicBezTo>
                    <a:cubicBezTo>
                      <a:pt x="4149" y="10458"/>
                      <a:pt x="5475" y="9957"/>
                      <a:pt x="7034" y="9633"/>
                    </a:cubicBezTo>
                    <a:lnTo>
                      <a:pt x="7036" y="9633"/>
                    </a:lnTo>
                    <a:cubicBezTo>
                      <a:pt x="7502" y="9540"/>
                      <a:pt x="8315" y="9499"/>
                      <a:pt x="9071" y="9408"/>
                    </a:cubicBezTo>
                    <a:cubicBezTo>
                      <a:pt x="9365" y="9373"/>
                      <a:pt x="9650" y="9330"/>
                      <a:pt x="9899" y="9276"/>
                    </a:cubicBezTo>
                    <a:cubicBezTo>
                      <a:pt x="9890" y="9324"/>
                      <a:pt x="9881" y="9373"/>
                      <a:pt x="9874" y="9421"/>
                    </a:cubicBezTo>
                    <a:cubicBezTo>
                      <a:pt x="9874" y="9423"/>
                      <a:pt x="9874" y="9423"/>
                      <a:pt x="9874" y="9424"/>
                    </a:cubicBezTo>
                    <a:cubicBezTo>
                      <a:pt x="9631" y="9475"/>
                      <a:pt x="9364" y="9515"/>
                      <a:pt x="9089" y="9547"/>
                    </a:cubicBezTo>
                    <a:cubicBezTo>
                      <a:pt x="8325" y="9639"/>
                      <a:pt x="7508" y="9682"/>
                      <a:pt x="7064" y="9770"/>
                    </a:cubicBezTo>
                    <a:cubicBezTo>
                      <a:pt x="5516" y="10092"/>
                      <a:pt x="4189" y="10593"/>
                      <a:pt x="2621" y="10873"/>
                    </a:cubicBezTo>
                    <a:cubicBezTo>
                      <a:pt x="2484" y="10896"/>
                      <a:pt x="1987" y="11005"/>
                      <a:pt x="1484" y="11044"/>
                    </a:cubicBezTo>
                    <a:cubicBezTo>
                      <a:pt x="1234" y="11065"/>
                      <a:pt x="979" y="11069"/>
                      <a:pt x="762" y="11036"/>
                    </a:cubicBezTo>
                    <a:cubicBezTo>
                      <a:pt x="598" y="11009"/>
                      <a:pt x="450" y="10965"/>
                      <a:pt x="344" y="10882"/>
                    </a:cubicBezTo>
                    <a:cubicBezTo>
                      <a:pt x="358" y="10831"/>
                      <a:pt x="371" y="10776"/>
                      <a:pt x="385" y="10725"/>
                    </a:cubicBezTo>
                    <a:lnTo>
                      <a:pt x="385" y="10725"/>
                    </a:lnTo>
                    <a:close/>
                    <a:moveTo>
                      <a:pt x="218" y="11354"/>
                    </a:moveTo>
                    <a:cubicBezTo>
                      <a:pt x="289" y="11443"/>
                      <a:pt x="431" y="11506"/>
                      <a:pt x="624" y="11535"/>
                    </a:cubicBezTo>
                    <a:cubicBezTo>
                      <a:pt x="825" y="11566"/>
                      <a:pt x="1070" y="11563"/>
                      <a:pt x="1316" y="11544"/>
                    </a:cubicBezTo>
                    <a:cubicBezTo>
                      <a:pt x="1805" y="11505"/>
                      <a:pt x="2289" y="11400"/>
                      <a:pt x="2438" y="11374"/>
                    </a:cubicBezTo>
                    <a:cubicBezTo>
                      <a:pt x="3991" y="11097"/>
                      <a:pt x="5317" y="10596"/>
                      <a:pt x="6876" y="10271"/>
                    </a:cubicBezTo>
                    <a:lnTo>
                      <a:pt x="6878" y="10271"/>
                    </a:lnTo>
                    <a:cubicBezTo>
                      <a:pt x="7344" y="10179"/>
                      <a:pt x="8157" y="10138"/>
                      <a:pt x="8914" y="10047"/>
                    </a:cubicBezTo>
                    <a:cubicBezTo>
                      <a:pt x="9247" y="10007"/>
                      <a:pt x="9566" y="9957"/>
                      <a:pt x="9839" y="9890"/>
                    </a:cubicBezTo>
                    <a:cubicBezTo>
                      <a:pt x="9837" y="9938"/>
                      <a:pt x="9836" y="9987"/>
                      <a:pt x="9836" y="10035"/>
                    </a:cubicBezTo>
                    <a:cubicBezTo>
                      <a:pt x="9562" y="10099"/>
                      <a:pt x="9253" y="10148"/>
                      <a:pt x="8930" y="10186"/>
                    </a:cubicBezTo>
                    <a:cubicBezTo>
                      <a:pt x="8167" y="10278"/>
                      <a:pt x="7349" y="10321"/>
                      <a:pt x="6905" y="10409"/>
                    </a:cubicBezTo>
                    <a:cubicBezTo>
                      <a:pt x="5358" y="10731"/>
                      <a:pt x="4031" y="11232"/>
                      <a:pt x="2463" y="11512"/>
                    </a:cubicBezTo>
                    <a:cubicBezTo>
                      <a:pt x="2325" y="11535"/>
                      <a:pt x="1829" y="11644"/>
                      <a:pt x="1326" y="11683"/>
                    </a:cubicBezTo>
                    <a:cubicBezTo>
                      <a:pt x="1076" y="11704"/>
                      <a:pt x="821" y="11708"/>
                      <a:pt x="604" y="11674"/>
                    </a:cubicBezTo>
                    <a:cubicBezTo>
                      <a:pt x="434" y="11648"/>
                      <a:pt x="284" y="11600"/>
                      <a:pt x="176" y="11512"/>
                    </a:cubicBezTo>
                    <a:cubicBezTo>
                      <a:pt x="189" y="11462"/>
                      <a:pt x="205" y="11405"/>
                      <a:pt x="218" y="11354"/>
                    </a:cubicBezTo>
                    <a:close/>
                    <a:moveTo>
                      <a:pt x="56" y="12032"/>
                    </a:moveTo>
                    <a:cubicBezTo>
                      <a:pt x="125" y="12123"/>
                      <a:pt x="268" y="12187"/>
                      <a:pt x="463" y="12217"/>
                    </a:cubicBezTo>
                    <a:cubicBezTo>
                      <a:pt x="662" y="12247"/>
                      <a:pt x="908" y="12244"/>
                      <a:pt x="1153" y="12225"/>
                    </a:cubicBezTo>
                    <a:cubicBezTo>
                      <a:pt x="1644" y="12186"/>
                      <a:pt x="2126" y="12080"/>
                      <a:pt x="2276" y="12054"/>
                    </a:cubicBezTo>
                    <a:cubicBezTo>
                      <a:pt x="3829" y="11778"/>
                      <a:pt x="5156" y="11277"/>
                      <a:pt x="6715" y="10952"/>
                    </a:cubicBezTo>
                    <a:cubicBezTo>
                      <a:pt x="7182" y="10860"/>
                      <a:pt x="7996" y="10819"/>
                      <a:pt x="8752" y="10728"/>
                    </a:cubicBezTo>
                    <a:cubicBezTo>
                      <a:pt x="9130" y="10684"/>
                      <a:pt x="9493" y="10625"/>
                      <a:pt x="9786" y="10545"/>
                    </a:cubicBezTo>
                    <a:cubicBezTo>
                      <a:pt x="9805" y="10540"/>
                      <a:pt x="9820" y="10535"/>
                      <a:pt x="9839" y="10529"/>
                    </a:cubicBezTo>
                    <a:cubicBezTo>
                      <a:pt x="9839" y="10577"/>
                      <a:pt x="9839" y="10627"/>
                      <a:pt x="9839" y="10675"/>
                    </a:cubicBezTo>
                    <a:cubicBezTo>
                      <a:pt x="9833" y="10677"/>
                      <a:pt x="9828" y="10678"/>
                      <a:pt x="9823" y="10680"/>
                    </a:cubicBezTo>
                    <a:cubicBezTo>
                      <a:pt x="9518" y="10765"/>
                      <a:pt x="9149" y="10822"/>
                      <a:pt x="8768" y="10867"/>
                    </a:cubicBezTo>
                    <a:cubicBezTo>
                      <a:pt x="8006" y="10959"/>
                      <a:pt x="7185" y="11000"/>
                      <a:pt x="6743" y="11090"/>
                    </a:cubicBezTo>
                    <a:lnTo>
                      <a:pt x="6743" y="11090"/>
                    </a:lnTo>
                    <a:cubicBezTo>
                      <a:pt x="5196" y="11412"/>
                      <a:pt x="3870" y="11913"/>
                      <a:pt x="2300" y="12193"/>
                    </a:cubicBezTo>
                    <a:cubicBezTo>
                      <a:pt x="2164" y="12218"/>
                      <a:pt x="1667" y="12325"/>
                      <a:pt x="1165" y="12366"/>
                    </a:cubicBezTo>
                    <a:cubicBezTo>
                      <a:pt x="914" y="12385"/>
                      <a:pt x="659" y="12389"/>
                      <a:pt x="441" y="12356"/>
                    </a:cubicBezTo>
                    <a:cubicBezTo>
                      <a:pt x="280" y="12331"/>
                      <a:pt x="136" y="12287"/>
                      <a:pt x="31" y="12206"/>
                    </a:cubicBezTo>
                    <a:cubicBezTo>
                      <a:pt x="37" y="12159"/>
                      <a:pt x="41" y="12113"/>
                      <a:pt x="48" y="12066"/>
                    </a:cubicBezTo>
                    <a:cubicBezTo>
                      <a:pt x="50" y="12057"/>
                      <a:pt x="54" y="12042"/>
                      <a:pt x="56" y="12033"/>
                    </a:cubicBezTo>
                    <a:lnTo>
                      <a:pt x="56" y="12033"/>
                    </a:lnTo>
                    <a:close/>
                    <a:moveTo>
                      <a:pt x="0" y="12776"/>
                    </a:moveTo>
                    <a:cubicBezTo>
                      <a:pt x="79" y="12832"/>
                      <a:pt x="193" y="12871"/>
                      <a:pt x="336" y="12893"/>
                    </a:cubicBezTo>
                    <a:cubicBezTo>
                      <a:pt x="535" y="12924"/>
                      <a:pt x="781" y="12921"/>
                      <a:pt x="1026" y="12902"/>
                    </a:cubicBezTo>
                    <a:cubicBezTo>
                      <a:pt x="1517" y="12863"/>
                      <a:pt x="2000" y="12757"/>
                      <a:pt x="2148" y="12731"/>
                    </a:cubicBezTo>
                    <a:cubicBezTo>
                      <a:pt x="3701" y="12454"/>
                      <a:pt x="5027" y="11954"/>
                      <a:pt x="6588" y="11629"/>
                    </a:cubicBezTo>
                    <a:lnTo>
                      <a:pt x="6588" y="11629"/>
                    </a:lnTo>
                    <a:cubicBezTo>
                      <a:pt x="7055" y="11535"/>
                      <a:pt x="7868" y="11496"/>
                      <a:pt x="8624" y="11405"/>
                    </a:cubicBezTo>
                    <a:cubicBezTo>
                      <a:pt x="9002" y="11359"/>
                      <a:pt x="9365" y="11302"/>
                      <a:pt x="9659" y="11222"/>
                    </a:cubicBezTo>
                    <a:cubicBezTo>
                      <a:pt x="9716" y="11206"/>
                      <a:pt x="9767" y="11188"/>
                      <a:pt x="9818" y="11170"/>
                    </a:cubicBezTo>
                    <a:cubicBezTo>
                      <a:pt x="9812" y="11223"/>
                      <a:pt x="9805" y="11274"/>
                      <a:pt x="9798" y="11324"/>
                    </a:cubicBezTo>
                    <a:cubicBezTo>
                      <a:pt x="9764" y="11336"/>
                      <a:pt x="9732" y="11346"/>
                      <a:pt x="9695" y="11357"/>
                    </a:cubicBezTo>
                    <a:cubicBezTo>
                      <a:pt x="9390" y="11440"/>
                      <a:pt x="9021" y="11499"/>
                      <a:pt x="8640" y="11544"/>
                    </a:cubicBezTo>
                    <a:cubicBezTo>
                      <a:pt x="7878" y="11635"/>
                      <a:pt x="7059" y="11677"/>
                      <a:pt x="6617" y="11765"/>
                    </a:cubicBezTo>
                    <a:cubicBezTo>
                      <a:pt x="5070" y="12088"/>
                      <a:pt x="3742" y="12590"/>
                      <a:pt x="2173" y="12869"/>
                    </a:cubicBezTo>
                    <a:cubicBezTo>
                      <a:pt x="2037" y="12893"/>
                      <a:pt x="1540" y="13000"/>
                      <a:pt x="1037" y="13041"/>
                    </a:cubicBezTo>
                    <a:cubicBezTo>
                      <a:pt x="785" y="13062"/>
                      <a:pt x="532" y="13065"/>
                      <a:pt x="314" y="13031"/>
                    </a:cubicBezTo>
                    <a:cubicBezTo>
                      <a:pt x="201" y="13014"/>
                      <a:pt x="97" y="12987"/>
                      <a:pt x="9" y="12945"/>
                    </a:cubicBezTo>
                    <a:cubicBezTo>
                      <a:pt x="7" y="12940"/>
                      <a:pt x="7" y="12936"/>
                      <a:pt x="7" y="12932"/>
                    </a:cubicBezTo>
                    <a:cubicBezTo>
                      <a:pt x="3" y="12880"/>
                      <a:pt x="2" y="12829"/>
                      <a:pt x="0" y="12776"/>
                    </a:cubicBezTo>
                    <a:lnTo>
                      <a:pt x="0" y="12776"/>
                    </a:lnTo>
                    <a:close/>
                    <a:moveTo>
                      <a:pt x="154" y="13578"/>
                    </a:moveTo>
                    <a:cubicBezTo>
                      <a:pt x="172" y="13581"/>
                      <a:pt x="188" y="13585"/>
                      <a:pt x="207" y="13588"/>
                    </a:cubicBezTo>
                    <a:cubicBezTo>
                      <a:pt x="406" y="13619"/>
                      <a:pt x="652" y="13616"/>
                      <a:pt x="897" y="13597"/>
                    </a:cubicBezTo>
                    <a:cubicBezTo>
                      <a:pt x="1388" y="13557"/>
                      <a:pt x="1871" y="13453"/>
                      <a:pt x="2019" y="13427"/>
                    </a:cubicBezTo>
                    <a:cubicBezTo>
                      <a:pt x="3572" y="13150"/>
                      <a:pt x="4898" y="12649"/>
                      <a:pt x="6459" y="12324"/>
                    </a:cubicBezTo>
                    <a:lnTo>
                      <a:pt x="6459" y="12324"/>
                    </a:lnTo>
                    <a:cubicBezTo>
                      <a:pt x="6926" y="12231"/>
                      <a:pt x="7739" y="12190"/>
                      <a:pt x="8495" y="12099"/>
                    </a:cubicBezTo>
                    <a:cubicBezTo>
                      <a:pt x="8873" y="12054"/>
                      <a:pt x="9237" y="11997"/>
                      <a:pt x="9530" y="11916"/>
                    </a:cubicBezTo>
                    <a:cubicBezTo>
                      <a:pt x="9566" y="11906"/>
                      <a:pt x="9598" y="11894"/>
                      <a:pt x="9634" y="11884"/>
                    </a:cubicBezTo>
                    <a:cubicBezTo>
                      <a:pt x="9606" y="11943"/>
                      <a:pt x="9576" y="12001"/>
                      <a:pt x="9541" y="12057"/>
                    </a:cubicBezTo>
                    <a:cubicBezTo>
                      <a:pt x="9241" y="12137"/>
                      <a:pt x="8883" y="12195"/>
                      <a:pt x="8511" y="12239"/>
                    </a:cubicBezTo>
                    <a:cubicBezTo>
                      <a:pt x="7749" y="12329"/>
                      <a:pt x="6930" y="12373"/>
                      <a:pt x="6486" y="12461"/>
                    </a:cubicBezTo>
                    <a:cubicBezTo>
                      <a:pt x="4941" y="12784"/>
                      <a:pt x="3613" y="13285"/>
                      <a:pt x="2044" y="13565"/>
                    </a:cubicBezTo>
                    <a:cubicBezTo>
                      <a:pt x="1908" y="13588"/>
                      <a:pt x="1411" y="13696"/>
                      <a:pt x="908" y="13736"/>
                    </a:cubicBezTo>
                    <a:cubicBezTo>
                      <a:pt x="656" y="13756"/>
                      <a:pt x="403" y="13759"/>
                      <a:pt x="185" y="13726"/>
                    </a:cubicBezTo>
                    <a:cubicBezTo>
                      <a:pt x="185" y="13726"/>
                      <a:pt x="183" y="13726"/>
                      <a:pt x="182" y="13726"/>
                    </a:cubicBezTo>
                    <a:cubicBezTo>
                      <a:pt x="174" y="13677"/>
                      <a:pt x="166" y="13628"/>
                      <a:pt x="154" y="13578"/>
                    </a:cubicBezTo>
                    <a:lnTo>
                      <a:pt x="154" y="13578"/>
                    </a:lnTo>
                    <a:close/>
                  </a:path>
                </a:pathLst>
              </a:custGeom>
              <a:solidFill>
                <a:srgbClr val="295743">
                  <a:alpha val="1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" name="Google Shape;306;p36"/>
              <p:cNvSpPr/>
              <p:nvPr/>
            </p:nvSpPr>
            <p:spPr>
              <a:xfrm>
                <a:off x="3956125" y="2427075"/>
                <a:ext cx="72975" cy="385800"/>
              </a:xfrm>
              <a:custGeom>
                <a:avLst/>
                <a:gdLst/>
                <a:ahLst/>
                <a:cxnLst/>
                <a:rect l="l" t="t" r="r" b="b"/>
                <a:pathLst>
                  <a:path w="2919" h="15432" extrusionOk="0">
                    <a:moveTo>
                      <a:pt x="2563" y="132"/>
                    </a:moveTo>
                    <a:cubicBezTo>
                      <a:pt x="2661" y="0"/>
                      <a:pt x="2898" y="36"/>
                      <a:pt x="2919" y="107"/>
                    </a:cubicBezTo>
                    <a:cubicBezTo>
                      <a:pt x="2846" y="195"/>
                      <a:pt x="2787" y="291"/>
                      <a:pt x="2739" y="395"/>
                    </a:cubicBezTo>
                    <a:cubicBezTo>
                      <a:pt x="2601" y="685"/>
                      <a:pt x="2538" y="1044"/>
                      <a:pt x="2465" y="1463"/>
                    </a:cubicBezTo>
                    <a:cubicBezTo>
                      <a:pt x="2380" y="1952"/>
                      <a:pt x="2353" y="2460"/>
                      <a:pt x="2295" y="2970"/>
                    </a:cubicBezTo>
                    <a:cubicBezTo>
                      <a:pt x="2246" y="3385"/>
                      <a:pt x="2217" y="3804"/>
                      <a:pt x="2172" y="4227"/>
                    </a:cubicBezTo>
                    <a:cubicBezTo>
                      <a:pt x="2132" y="4586"/>
                      <a:pt x="2071" y="4942"/>
                      <a:pt x="2009" y="5293"/>
                    </a:cubicBezTo>
                    <a:cubicBezTo>
                      <a:pt x="1816" y="6394"/>
                      <a:pt x="1303" y="7309"/>
                      <a:pt x="1001" y="8315"/>
                    </a:cubicBezTo>
                    <a:cubicBezTo>
                      <a:pt x="856" y="8796"/>
                      <a:pt x="604" y="10022"/>
                      <a:pt x="443" y="11249"/>
                    </a:cubicBezTo>
                    <a:cubicBezTo>
                      <a:pt x="362" y="11861"/>
                      <a:pt x="305" y="12476"/>
                      <a:pt x="292" y="13001"/>
                    </a:cubicBezTo>
                    <a:cubicBezTo>
                      <a:pt x="280" y="13524"/>
                      <a:pt x="318" y="13963"/>
                      <a:pt x="406" y="14193"/>
                    </a:cubicBezTo>
                    <a:cubicBezTo>
                      <a:pt x="547" y="14567"/>
                      <a:pt x="1000" y="14887"/>
                      <a:pt x="1348" y="15188"/>
                    </a:cubicBezTo>
                    <a:cubicBezTo>
                      <a:pt x="1370" y="15207"/>
                      <a:pt x="1397" y="15228"/>
                      <a:pt x="1422" y="15248"/>
                    </a:cubicBezTo>
                    <a:cubicBezTo>
                      <a:pt x="1445" y="15336"/>
                      <a:pt x="1240" y="15432"/>
                      <a:pt x="1082" y="15330"/>
                    </a:cubicBezTo>
                    <a:cubicBezTo>
                      <a:pt x="758" y="15064"/>
                      <a:pt x="318" y="14753"/>
                      <a:pt x="144" y="14293"/>
                    </a:cubicBezTo>
                    <a:cubicBezTo>
                      <a:pt x="27" y="13985"/>
                      <a:pt x="0" y="13533"/>
                      <a:pt x="13" y="12994"/>
                    </a:cubicBezTo>
                    <a:cubicBezTo>
                      <a:pt x="27" y="12454"/>
                      <a:pt x="85" y="11832"/>
                      <a:pt x="166" y="11212"/>
                    </a:cubicBezTo>
                    <a:cubicBezTo>
                      <a:pt x="328" y="9972"/>
                      <a:pt x="576" y="8753"/>
                      <a:pt x="733" y="8233"/>
                    </a:cubicBezTo>
                    <a:cubicBezTo>
                      <a:pt x="1046" y="7190"/>
                      <a:pt x="1550" y="6287"/>
                      <a:pt x="1734" y="5244"/>
                    </a:cubicBezTo>
                    <a:cubicBezTo>
                      <a:pt x="1795" y="4894"/>
                      <a:pt x="1855" y="4544"/>
                      <a:pt x="1893" y="4197"/>
                    </a:cubicBezTo>
                    <a:cubicBezTo>
                      <a:pt x="1939" y="3781"/>
                      <a:pt x="1968" y="3363"/>
                      <a:pt x="2018" y="2938"/>
                    </a:cubicBezTo>
                    <a:cubicBezTo>
                      <a:pt x="2075" y="2441"/>
                      <a:pt x="2101" y="1927"/>
                      <a:pt x="2189" y="1416"/>
                    </a:cubicBezTo>
                    <a:cubicBezTo>
                      <a:pt x="2263" y="997"/>
                      <a:pt x="2326" y="614"/>
                      <a:pt x="2487" y="274"/>
                    </a:cubicBezTo>
                    <a:cubicBezTo>
                      <a:pt x="2509" y="226"/>
                      <a:pt x="2535" y="179"/>
                      <a:pt x="2563" y="132"/>
                    </a:cubicBezTo>
                    <a:lnTo>
                      <a:pt x="2563" y="132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" name="Google Shape;307;p36"/>
              <p:cNvSpPr/>
              <p:nvPr/>
            </p:nvSpPr>
            <p:spPr>
              <a:xfrm>
                <a:off x="3859525" y="2587425"/>
                <a:ext cx="335625" cy="59375"/>
              </a:xfrm>
              <a:custGeom>
                <a:avLst/>
                <a:gdLst/>
                <a:ahLst/>
                <a:cxnLst/>
                <a:rect l="l" t="t" r="r" b="b"/>
                <a:pathLst>
                  <a:path w="13425" h="2375" extrusionOk="0">
                    <a:moveTo>
                      <a:pt x="171" y="1982"/>
                    </a:moveTo>
                    <a:cubicBezTo>
                      <a:pt x="777" y="2071"/>
                      <a:pt x="1352" y="2093"/>
                      <a:pt x="2024" y="2018"/>
                    </a:cubicBezTo>
                    <a:lnTo>
                      <a:pt x="2027" y="2018"/>
                    </a:lnTo>
                    <a:lnTo>
                      <a:pt x="2031" y="2017"/>
                    </a:lnTo>
                    <a:cubicBezTo>
                      <a:pt x="3044" y="1953"/>
                      <a:pt x="3790" y="1490"/>
                      <a:pt x="4751" y="1213"/>
                    </a:cubicBezTo>
                    <a:cubicBezTo>
                      <a:pt x="5740" y="928"/>
                      <a:pt x="7054" y="978"/>
                      <a:pt x="8056" y="819"/>
                    </a:cubicBezTo>
                    <a:cubicBezTo>
                      <a:pt x="8803" y="698"/>
                      <a:pt x="9508" y="351"/>
                      <a:pt x="10292" y="194"/>
                    </a:cubicBezTo>
                    <a:cubicBezTo>
                      <a:pt x="11252" y="1"/>
                      <a:pt x="12362" y="489"/>
                      <a:pt x="13285" y="1216"/>
                    </a:cubicBezTo>
                    <a:cubicBezTo>
                      <a:pt x="13425" y="1353"/>
                      <a:pt x="13321" y="1526"/>
                      <a:pt x="13221" y="1525"/>
                    </a:cubicBezTo>
                    <a:cubicBezTo>
                      <a:pt x="12315" y="788"/>
                      <a:pt x="11208" y="295"/>
                      <a:pt x="10348" y="468"/>
                    </a:cubicBezTo>
                    <a:cubicBezTo>
                      <a:pt x="9612" y="616"/>
                      <a:pt x="8903" y="965"/>
                      <a:pt x="8100" y="1094"/>
                    </a:cubicBezTo>
                    <a:cubicBezTo>
                      <a:pt x="7054" y="1262"/>
                      <a:pt x="5743" y="1218"/>
                      <a:pt x="4828" y="1481"/>
                    </a:cubicBezTo>
                    <a:cubicBezTo>
                      <a:pt x="3913" y="1744"/>
                      <a:pt x="3138" y="2225"/>
                      <a:pt x="2052" y="2295"/>
                    </a:cubicBezTo>
                    <a:cubicBezTo>
                      <a:pt x="1340" y="2375"/>
                      <a:pt x="732" y="2350"/>
                      <a:pt x="91" y="2253"/>
                    </a:cubicBezTo>
                    <a:cubicBezTo>
                      <a:pt x="1" y="2202"/>
                      <a:pt x="62" y="1973"/>
                      <a:pt x="171" y="1982"/>
                    </a:cubicBezTo>
                    <a:lnTo>
                      <a:pt x="171" y="1982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8" name="Google Shape;308;p36"/>
            <p:cNvGrpSpPr/>
            <p:nvPr/>
          </p:nvGrpSpPr>
          <p:grpSpPr>
            <a:xfrm flipH="1">
              <a:off x="416395" y="2919431"/>
              <a:ext cx="694565" cy="952154"/>
              <a:chOff x="1405565" y="1824098"/>
              <a:chExt cx="324336" cy="444620"/>
            </a:xfrm>
          </p:grpSpPr>
          <p:sp>
            <p:nvSpPr>
              <p:cNvPr id="309" name="Google Shape;309;p36"/>
              <p:cNvSpPr/>
              <p:nvPr/>
            </p:nvSpPr>
            <p:spPr>
              <a:xfrm>
                <a:off x="1522857" y="1927700"/>
                <a:ext cx="65151" cy="341018"/>
              </a:xfrm>
              <a:custGeom>
                <a:avLst/>
                <a:gdLst/>
                <a:ahLst/>
                <a:cxnLst/>
                <a:rect l="l" t="t" r="r" b="b"/>
                <a:pathLst>
                  <a:path w="1737" h="9092" extrusionOk="0">
                    <a:moveTo>
                      <a:pt x="639" y="8060"/>
                    </a:moveTo>
                    <a:cubicBezTo>
                      <a:pt x="948" y="7582"/>
                      <a:pt x="1077" y="6971"/>
                      <a:pt x="1154" y="6418"/>
                    </a:cubicBezTo>
                    <a:cubicBezTo>
                      <a:pt x="1271" y="5582"/>
                      <a:pt x="1388" y="4990"/>
                      <a:pt x="1259" y="4154"/>
                    </a:cubicBezTo>
                    <a:cubicBezTo>
                      <a:pt x="1168" y="3568"/>
                      <a:pt x="779" y="2848"/>
                      <a:pt x="710" y="2261"/>
                    </a:cubicBezTo>
                    <a:cubicBezTo>
                      <a:pt x="625" y="1547"/>
                      <a:pt x="1118" y="522"/>
                      <a:pt x="1565" y="0"/>
                    </a:cubicBezTo>
                    <a:cubicBezTo>
                      <a:pt x="1053" y="1018"/>
                      <a:pt x="740" y="1692"/>
                      <a:pt x="1120" y="2914"/>
                    </a:cubicBezTo>
                    <a:cubicBezTo>
                      <a:pt x="1250" y="3336"/>
                      <a:pt x="1492" y="3757"/>
                      <a:pt x="1565" y="4193"/>
                    </a:cubicBezTo>
                    <a:cubicBezTo>
                      <a:pt x="1737" y="5212"/>
                      <a:pt x="1559" y="6199"/>
                      <a:pt x="1363" y="7187"/>
                    </a:cubicBezTo>
                    <a:cubicBezTo>
                      <a:pt x="1319" y="7409"/>
                      <a:pt x="1177" y="7880"/>
                      <a:pt x="1079" y="8155"/>
                    </a:cubicBezTo>
                    <a:cubicBezTo>
                      <a:pt x="956" y="8505"/>
                      <a:pt x="613" y="9091"/>
                      <a:pt x="417" y="9039"/>
                    </a:cubicBezTo>
                    <a:cubicBezTo>
                      <a:pt x="1" y="8923"/>
                      <a:pt x="496" y="8207"/>
                      <a:pt x="639" y="8060"/>
                    </a:cubicBezTo>
                    <a:lnTo>
                      <a:pt x="639" y="806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" name="Google Shape;310;p36"/>
              <p:cNvSpPr/>
              <p:nvPr/>
            </p:nvSpPr>
            <p:spPr>
              <a:xfrm>
                <a:off x="1576870" y="1951706"/>
                <a:ext cx="107909" cy="141216"/>
              </a:xfrm>
              <a:custGeom>
                <a:avLst/>
                <a:gdLst/>
                <a:ahLst/>
                <a:cxnLst/>
                <a:rect l="l" t="t" r="r" b="b"/>
                <a:pathLst>
                  <a:path w="2877" h="3765" extrusionOk="0">
                    <a:moveTo>
                      <a:pt x="1" y="3764"/>
                    </a:moveTo>
                    <a:cubicBezTo>
                      <a:pt x="522" y="3085"/>
                      <a:pt x="314" y="2115"/>
                      <a:pt x="495" y="1318"/>
                    </a:cubicBezTo>
                    <a:cubicBezTo>
                      <a:pt x="691" y="458"/>
                      <a:pt x="1591" y="47"/>
                      <a:pt x="2415" y="37"/>
                    </a:cubicBezTo>
                    <a:cubicBezTo>
                      <a:pt x="2489" y="36"/>
                      <a:pt x="2829" y="0"/>
                      <a:pt x="2877" y="75"/>
                    </a:cubicBezTo>
                    <a:cubicBezTo>
                      <a:pt x="2688" y="282"/>
                      <a:pt x="2599" y="589"/>
                      <a:pt x="2467" y="803"/>
                    </a:cubicBezTo>
                    <a:cubicBezTo>
                      <a:pt x="2361" y="970"/>
                      <a:pt x="2219" y="1117"/>
                      <a:pt x="2061" y="1236"/>
                    </a:cubicBezTo>
                    <a:cubicBezTo>
                      <a:pt x="1636" y="1556"/>
                      <a:pt x="949" y="1672"/>
                      <a:pt x="638" y="2137"/>
                    </a:cubicBezTo>
                    <a:cubicBezTo>
                      <a:pt x="418" y="2463"/>
                      <a:pt x="547" y="3376"/>
                      <a:pt x="1" y="376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" name="Google Shape;311;p36"/>
              <p:cNvSpPr/>
              <p:nvPr/>
            </p:nvSpPr>
            <p:spPr>
              <a:xfrm>
                <a:off x="1413779" y="1932577"/>
                <a:ext cx="144704" cy="86830"/>
              </a:xfrm>
              <a:custGeom>
                <a:avLst/>
                <a:gdLst/>
                <a:ahLst/>
                <a:cxnLst/>
                <a:rect l="l" t="t" r="r" b="b"/>
                <a:pathLst>
                  <a:path w="3858" h="2315" extrusionOk="0">
                    <a:moveTo>
                      <a:pt x="3725" y="2157"/>
                    </a:moveTo>
                    <a:cubicBezTo>
                      <a:pt x="3307" y="1901"/>
                      <a:pt x="3253" y="1398"/>
                      <a:pt x="2983" y="1035"/>
                    </a:cubicBezTo>
                    <a:cubicBezTo>
                      <a:pt x="2500" y="380"/>
                      <a:pt x="1752" y="1"/>
                      <a:pt x="1005" y="172"/>
                    </a:cubicBezTo>
                    <a:cubicBezTo>
                      <a:pt x="544" y="277"/>
                      <a:pt x="0" y="541"/>
                      <a:pt x="7" y="645"/>
                    </a:cubicBezTo>
                    <a:cubicBezTo>
                      <a:pt x="10" y="679"/>
                      <a:pt x="380" y="655"/>
                      <a:pt x="541" y="740"/>
                    </a:cubicBezTo>
                    <a:cubicBezTo>
                      <a:pt x="818" y="886"/>
                      <a:pt x="1084" y="1072"/>
                      <a:pt x="1377" y="1180"/>
                    </a:cubicBezTo>
                    <a:cubicBezTo>
                      <a:pt x="1757" y="1321"/>
                      <a:pt x="2167" y="1366"/>
                      <a:pt x="2551" y="1489"/>
                    </a:cubicBezTo>
                    <a:cubicBezTo>
                      <a:pt x="2870" y="1592"/>
                      <a:pt x="3155" y="1804"/>
                      <a:pt x="3386" y="2040"/>
                    </a:cubicBezTo>
                    <a:cubicBezTo>
                      <a:pt x="3430" y="2084"/>
                      <a:pt x="3858" y="2314"/>
                      <a:pt x="3725" y="2157"/>
                    </a:cubicBezTo>
                    <a:lnTo>
                      <a:pt x="3725" y="2157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" name="Google Shape;312;p36"/>
              <p:cNvSpPr/>
              <p:nvPr/>
            </p:nvSpPr>
            <p:spPr>
              <a:xfrm>
                <a:off x="1405565" y="2063486"/>
                <a:ext cx="178048" cy="75990"/>
              </a:xfrm>
              <a:custGeom>
                <a:avLst/>
                <a:gdLst/>
                <a:ahLst/>
                <a:cxnLst/>
                <a:rect l="l" t="t" r="r" b="b"/>
                <a:pathLst>
                  <a:path w="4747" h="2026" extrusionOk="0">
                    <a:moveTo>
                      <a:pt x="4575" y="1888"/>
                    </a:moveTo>
                    <a:cubicBezTo>
                      <a:pt x="4467" y="1879"/>
                      <a:pt x="4275" y="1696"/>
                      <a:pt x="4168" y="1552"/>
                    </a:cubicBezTo>
                    <a:cubicBezTo>
                      <a:pt x="3863" y="1143"/>
                      <a:pt x="3585" y="746"/>
                      <a:pt x="3125" y="493"/>
                    </a:cubicBezTo>
                    <a:cubicBezTo>
                      <a:pt x="2328" y="53"/>
                      <a:pt x="966" y="1"/>
                      <a:pt x="284" y="695"/>
                    </a:cubicBezTo>
                    <a:cubicBezTo>
                      <a:pt x="204" y="776"/>
                      <a:pt x="15" y="924"/>
                      <a:pt x="1" y="1044"/>
                    </a:cubicBezTo>
                    <a:cubicBezTo>
                      <a:pt x="1" y="1044"/>
                      <a:pt x="238" y="991"/>
                      <a:pt x="248" y="990"/>
                    </a:cubicBezTo>
                    <a:cubicBezTo>
                      <a:pt x="445" y="957"/>
                      <a:pt x="719" y="891"/>
                      <a:pt x="912" y="959"/>
                    </a:cubicBezTo>
                    <a:cubicBezTo>
                      <a:pt x="1088" y="1020"/>
                      <a:pt x="1243" y="1164"/>
                      <a:pt x="1404" y="1256"/>
                    </a:cubicBezTo>
                    <a:cubicBezTo>
                      <a:pt x="1725" y="1439"/>
                      <a:pt x="2111" y="1595"/>
                      <a:pt x="2477" y="1655"/>
                    </a:cubicBezTo>
                    <a:cubicBezTo>
                      <a:pt x="2795" y="1707"/>
                      <a:pt x="3089" y="1580"/>
                      <a:pt x="3403" y="1551"/>
                    </a:cubicBezTo>
                    <a:cubicBezTo>
                      <a:pt x="3567" y="1535"/>
                      <a:pt x="3769" y="1564"/>
                      <a:pt x="3922" y="1630"/>
                    </a:cubicBezTo>
                    <a:cubicBezTo>
                      <a:pt x="4096" y="1706"/>
                      <a:pt x="4193" y="1902"/>
                      <a:pt x="4369" y="1965"/>
                    </a:cubicBezTo>
                    <a:cubicBezTo>
                      <a:pt x="4540" y="2025"/>
                      <a:pt x="4747" y="1899"/>
                      <a:pt x="4575" y="188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" name="Google Shape;313;p36"/>
              <p:cNvSpPr/>
              <p:nvPr/>
            </p:nvSpPr>
            <p:spPr>
              <a:xfrm>
                <a:off x="1570681" y="1824098"/>
                <a:ext cx="159219" cy="113123"/>
              </a:xfrm>
              <a:custGeom>
                <a:avLst/>
                <a:gdLst/>
                <a:ahLst/>
                <a:cxnLst/>
                <a:rect l="l" t="t" r="r" b="b"/>
                <a:pathLst>
                  <a:path w="4245" h="3016" extrusionOk="0">
                    <a:moveTo>
                      <a:pt x="116" y="3016"/>
                    </a:moveTo>
                    <a:cubicBezTo>
                      <a:pt x="583" y="2321"/>
                      <a:pt x="0" y="1401"/>
                      <a:pt x="641" y="748"/>
                    </a:cubicBezTo>
                    <a:cubicBezTo>
                      <a:pt x="1370" y="0"/>
                      <a:pt x="2071" y="551"/>
                      <a:pt x="2878" y="589"/>
                    </a:cubicBezTo>
                    <a:cubicBezTo>
                      <a:pt x="3024" y="595"/>
                      <a:pt x="4245" y="396"/>
                      <a:pt x="4123" y="704"/>
                    </a:cubicBezTo>
                    <a:cubicBezTo>
                      <a:pt x="4082" y="806"/>
                      <a:pt x="3253" y="1090"/>
                      <a:pt x="3109" y="1174"/>
                    </a:cubicBezTo>
                    <a:cubicBezTo>
                      <a:pt x="2569" y="1482"/>
                      <a:pt x="2249" y="2085"/>
                      <a:pt x="1707" y="2396"/>
                    </a:cubicBezTo>
                    <a:cubicBezTo>
                      <a:pt x="1188" y="2695"/>
                      <a:pt x="512" y="2620"/>
                      <a:pt x="116" y="3016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" name="Google Shape;314;p36"/>
              <p:cNvSpPr/>
              <p:nvPr/>
            </p:nvSpPr>
            <p:spPr>
              <a:xfrm>
                <a:off x="1574245" y="2040567"/>
                <a:ext cx="110835" cy="138290"/>
              </a:xfrm>
              <a:custGeom>
                <a:avLst/>
                <a:gdLst/>
                <a:ahLst/>
                <a:cxnLst/>
                <a:rect l="l" t="t" r="r" b="b"/>
                <a:pathLst>
                  <a:path w="2955" h="3687" extrusionOk="0">
                    <a:moveTo>
                      <a:pt x="0" y="3687"/>
                    </a:moveTo>
                    <a:cubicBezTo>
                      <a:pt x="313" y="2228"/>
                      <a:pt x="538" y="1875"/>
                      <a:pt x="853" y="1482"/>
                    </a:cubicBezTo>
                    <a:cubicBezTo>
                      <a:pt x="1042" y="1246"/>
                      <a:pt x="1403" y="1140"/>
                      <a:pt x="1628" y="953"/>
                    </a:cubicBezTo>
                    <a:cubicBezTo>
                      <a:pt x="1867" y="755"/>
                      <a:pt x="2012" y="471"/>
                      <a:pt x="2264" y="283"/>
                    </a:cubicBezTo>
                    <a:cubicBezTo>
                      <a:pt x="2343" y="223"/>
                      <a:pt x="2723" y="24"/>
                      <a:pt x="2954" y="1"/>
                    </a:cubicBezTo>
                    <a:cubicBezTo>
                      <a:pt x="2617" y="181"/>
                      <a:pt x="2307" y="500"/>
                      <a:pt x="2192" y="817"/>
                    </a:cubicBezTo>
                    <a:cubicBezTo>
                      <a:pt x="2071" y="1180"/>
                      <a:pt x="2058" y="1625"/>
                      <a:pt x="1814" y="1933"/>
                    </a:cubicBezTo>
                    <a:cubicBezTo>
                      <a:pt x="995" y="2811"/>
                      <a:pt x="436" y="2318"/>
                      <a:pt x="0" y="3687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" name="Google Shape;315;p36"/>
              <p:cNvSpPr/>
              <p:nvPr/>
            </p:nvSpPr>
            <p:spPr>
              <a:xfrm>
                <a:off x="1580021" y="1847542"/>
                <a:ext cx="145754" cy="85630"/>
              </a:xfrm>
              <a:custGeom>
                <a:avLst/>
                <a:gdLst/>
                <a:ahLst/>
                <a:cxnLst/>
                <a:rect l="l" t="t" r="r" b="b"/>
                <a:pathLst>
                  <a:path w="3886" h="2283" extrusionOk="0">
                    <a:moveTo>
                      <a:pt x="2110" y="294"/>
                    </a:moveTo>
                    <a:cubicBezTo>
                      <a:pt x="1942" y="345"/>
                      <a:pt x="1786" y="423"/>
                      <a:pt x="1657" y="543"/>
                    </a:cubicBezTo>
                    <a:cubicBezTo>
                      <a:pt x="1495" y="695"/>
                      <a:pt x="1361" y="911"/>
                      <a:pt x="1260" y="1109"/>
                    </a:cubicBezTo>
                    <a:cubicBezTo>
                      <a:pt x="1175" y="1274"/>
                      <a:pt x="1120" y="1459"/>
                      <a:pt x="981" y="1591"/>
                    </a:cubicBezTo>
                    <a:cubicBezTo>
                      <a:pt x="904" y="1664"/>
                      <a:pt x="821" y="1742"/>
                      <a:pt x="724" y="1786"/>
                    </a:cubicBezTo>
                    <a:cubicBezTo>
                      <a:pt x="570" y="1856"/>
                      <a:pt x="358" y="1879"/>
                      <a:pt x="232" y="2004"/>
                    </a:cubicBezTo>
                    <a:cubicBezTo>
                      <a:pt x="139" y="2095"/>
                      <a:pt x="60" y="2181"/>
                      <a:pt x="0" y="2282"/>
                    </a:cubicBezTo>
                    <a:cubicBezTo>
                      <a:pt x="403" y="2008"/>
                      <a:pt x="994" y="2038"/>
                      <a:pt x="1458" y="1771"/>
                    </a:cubicBezTo>
                    <a:cubicBezTo>
                      <a:pt x="2000" y="1460"/>
                      <a:pt x="2320" y="857"/>
                      <a:pt x="2860" y="549"/>
                    </a:cubicBezTo>
                    <a:cubicBezTo>
                      <a:pt x="3004" y="467"/>
                      <a:pt x="3833" y="181"/>
                      <a:pt x="3873" y="79"/>
                    </a:cubicBezTo>
                    <a:cubicBezTo>
                      <a:pt x="3886" y="48"/>
                      <a:pt x="3884" y="23"/>
                      <a:pt x="3871" y="1"/>
                    </a:cubicBezTo>
                    <a:cubicBezTo>
                      <a:pt x="3811" y="65"/>
                      <a:pt x="3728" y="102"/>
                      <a:pt x="3644" y="128"/>
                    </a:cubicBezTo>
                    <a:cubicBezTo>
                      <a:pt x="3528" y="167"/>
                      <a:pt x="3398" y="152"/>
                      <a:pt x="3278" y="162"/>
                    </a:cubicBezTo>
                    <a:cubicBezTo>
                      <a:pt x="2920" y="191"/>
                      <a:pt x="2482" y="180"/>
                      <a:pt x="2110" y="29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" name="Google Shape;316;p36"/>
              <p:cNvSpPr/>
              <p:nvPr/>
            </p:nvSpPr>
            <p:spPr>
              <a:xfrm>
                <a:off x="1596450" y="1954107"/>
                <a:ext cx="88330" cy="90393"/>
              </a:xfrm>
              <a:custGeom>
                <a:avLst/>
                <a:gdLst/>
                <a:ahLst/>
                <a:cxnLst/>
                <a:rect l="l" t="t" r="r" b="b"/>
                <a:pathLst>
                  <a:path w="2355" h="2410" extrusionOk="0">
                    <a:moveTo>
                      <a:pt x="2345" y="1"/>
                    </a:moveTo>
                    <a:cubicBezTo>
                      <a:pt x="2241" y="55"/>
                      <a:pt x="2138" y="123"/>
                      <a:pt x="2059" y="209"/>
                    </a:cubicBezTo>
                    <a:cubicBezTo>
                      <a:pt x="1948" y="332"/>
                      <a:pt x="1867" y="476"/>
                      <a:pt x="1738" y="585"/>
                    </a:cubicBezTo>
                    <a:cubicBezTo>
                      <a:pt x="1394" y="880"/>
                      <a:pt x="913" y="906"/>
                      <a:pt x="532" y="1123"/>
                    </a:cubicBezTo>
                    <a:cubicBezTo>
                      <a:pt x="110" y="1362"/>
                      <a:pt x="2" y="1952"/>
                      <a:pt x="0" y="2410"/>
                    </a:cubicBezTo>
                    <a:cubicBezTo>
                      <a:pt x="28" y="2272"/>
                      <a:pt x="60" y="2155"/>
                      <a:pt x="116" y="2073"/>
                    </a:cubicBezTo>
                    <a:cubicBezTo>
                      <a:pt x="427" y="1608"/>
                      <a:pt x="1114" y="1492"/>
                      <a:pt x="1540" y="1172"/>
                    </a:cubicBezTo>
                    <a:cubicBezTo>
                      <a:pt x="1697" y="1053"/>
                      <a:pt x="1839" y="906"/>
                      <a:pt x="1945" y="739"/>
                    </a:cubicBezTo>
                    <a:cubicBezTo>
                      <a:pt x="2077" y="527"/>
                      <a:pt x="2164" y="218"/>
                      <a:pt x="2355" y="11"/>
                    </a:cubicBezTo>
                    <a:cubicBezTo>
                      <a:pt x="2352" y="7"/>
                      <a:pt x="2349" y="4"/>
                      <a:pt x="2345" y="1"/>
                    </a:cubicBezTo>
                    <a:lnTo>
                      <a:pt x="234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" name="Google Shape;317;p36"/>
              <p:cNvSpPr/>
              <p:nvPr/>
            </p:nvSpPr>
            <p:spPr>
              <a:xfrm>
                <a:off x="1584372" y="2041280"/>
                <a:ext cx="99545" cy="114660"/>
              </a:xfrm>
              <a:custGeom>
                <a:avLst/>
                <a:gdLst/>
                <a:ahLst/>
                <a:cxnLst/>
                <a:rect l="l" t="t" r="r" b="b"/>
                <a:pathLst>
                  <a:path w="2654" h="3057" extrusionOk="0">
                    <a:moveTo>
                      <a:pt x="2653" y="1"/>
                    </a:moveTo>
                    <a:cubicBezTo>
                      <a:pt x="2243" y="154"/>
                      <a:pt x="1827" y="455"/>
                      <a:pt x="1656" y="859"/>
                    </a:cubicBezTo>
                    <a:cubicBezTo>
                      <a:pt x="1534" y="1143"/>
                      <a:pt x="1524" y="1466"/>
                      <a:pt x="1308" y="1710"/>
                    </a:cubicBezTo>
                    <a:cubicBezTo>
                      <a:pt x="1114" y="1932"/>
                      <a:pt x="806" y="2023"/>
                      <a:pt x="571" y="2188"/>
                    </a:cubicBezTo>
                    <a:cubicBezTo>
                      <a:pt x="418" y="2297"/>
                      <a:pt x="311" y="2453"/>
                      <a:pt x="204" y="2603"/>
                    </a:cubicBezTo>
                    <a:cubicBezTo>
                      <a:pt x="106" y="2743"/>
                      <a:pt x="34" y="2896"/>
                      <a:pt x="0" y="3057"/>
                    </a:cubicBezTo>
                    <a:cubicBezTo>
                      <a:pt x="393" y="2442"/>
                      <a:pt x="884" y="2622"/>
                      <a:pt x="1544" y="1914"/>
                    </a:cubicBezTo>
                    <a:cubicBezTo>
                      <a:pt x="1788" y="1606"/>
                      <a:pt x="1801" y="1161"/>
                      <a:pt x="1921" y="798"/>
                    </a:cubicBezTo>
                    <a:cubicBezTo>
                      <a:pt x="2032" y="491"/>
                      <a:pt x="2328" y="182"/>
                      <a:pt x="265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" name="Google Shape;318;p36"/>
              <p:cNvSpPr/>
              <p:nvPr/>
            </p:nvSpPr>
            <p:spPr>
              <a:xfrm>
                <a:off x="1405565" y="2085354"/>
                <a:ext cx="156219" cy="46472"/>
              </a:xfrm>
              <a:custGeom>
                <a:avLst/>
                <a:gdLst/>
                <a:ahLst/>
                <a:cxnLst/>
                <a:rect l="l" t="t" r="r" b="b"/>
                <a:pathLst>
                  <a:path w="4165" h="1239" extrusionOk="0">
                    <a:moveTo>
                      <a:pt x="833" y="46"/>
                    </a:moveTo>
                    <a:cubicBezTo>
                      <a:pt x="547" y="130"/>
                      <a:pt x="279" y="341"/>
                      <a:pt x="7" y="442"/>
                    </a:cubicBezTo>
                    <a:cubicBezTo>
                      <a:pt x="5" y="448"/>
                      <a:pt x="2" y="455"/>
                      <a:pt x="1" y="461"/>
                    </a:cubicBezTo>
                    <a:cubicBezTo>
                      <a:pt x="1" y="461"/>
                      <a:pt x="238" y="408"/>
                      <a:pt x="248" y="405"/>
                    </a:cubicBezTo>
                    <a:cubicBezTo>
                      <a:pt x="445" y="374"/>
                      <a:pt x="719" y="308"/>
                      <a:pt x="912" y="374"/>
                    </a:cubicBezTo>
                    <a:cubicBezTo>
                      <a:pt x="1088" y="437"/>
                      <a:pt x="1243" y="581"/>
                      <a:pt x="1404" y="673"/>
                    </a:cubicBezTo>
                    <a:cubicBezTo>
                      <a:pt x="1725" y="856"/>
                      <a:pt x="2111" y="1012"/>
                      <a:pt x="2477" y="1072"/>
                    </a:cubicBezTo>
                    <a:cubicBezTo>
                      <a:pt x="2795" y="1124"/>
                      <a:pt x="3089" y="997"/>
                      <a:pt x="3403" y="966"/>
                    </a:cubicBezTo>
                    <a:cubicBezTo>
                      <a:pt x="3567" y="950"/>
                      <a:pt x="3769" y="979"/>
                      <a:pt x="3922" y="1047"/>
                    </a:cubicBezTo>
                    <a:cubicBezTo>
                      <a:pt x="4017" y="1088"/>
                      <a:pt x="4090" y="1167"/>
                      <a:pt x="4165" y="1239"/>
                    </a:cubicBezTo>
                    <a:cubicBezTo>
                      <a:pt x="3974" y="930"/>
                      <a:pt x="3790" y="566"/>
                      <a:pt x="3396" y="480"/>
                    </a:cubicBezTo>
                    <a:cubicBezTo>
                      <a:pt x="2900" y="373"/>
                      <a:pt x="2376" y="579"/>
                      <a:pt x="1903" y="366"/>
                    </a:cubicBezTo>
                    <a:cubicBezTo>
                      <a:pt x="1646" y="251"/>
                      <a:pt x="1438" y="56"/>
                      <a:pt x="1152" y="17"/>
                    </a:cubicBezTo>
                    <a:cubicBezTo>
                      <a:pt x="1043" y="1"/>
                      <a:pt x="937" y="15"/>
                      <a:pt x="833" y="46"/>
                    </a:cubicBezTo>
                    <a:lnTo>
                      <a:pt x="833" y="46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" name="Google Shape;319;p36"/>
              <p:cNvSpPr/>
              <p:nvPr/>
            </p:nvSpPr>
            <p:spPr>
              <a:xfrm>
                <a:off x="1414042" y="1950619"/>
                <a:ext cx="128951" cy="59937"/>
              </a:xfrm>
              <a:custGeom>
                <a:avLst/>
                <a:gdLst/>
                <a:ahLst/>
                <a:cxnLst/>
                <a:rect l="l" t="t" r="r" b="b"/>
                <a:pathLst>
                  <a:path w="3438" h="1598" extrusionOk="0">
                    <a:moveTo>
                      <a:pt x="14" y="131"/>
                    </a:moveTo>
                    <a:cubicBezTo>
                      <a:pt x="6" y="144"/>
                      <a:pt x="0" y="154"/>
                      <a:pt x="0" y="164"/>
                    </a:cubicBezTo>
                    <a:cubicBezTo>
                      <a:pt x="3" y="196"/>
                      <a:pt x="373" y="174"/>
                      <a:pt x="534" y="259"/>
                    </a:cubicBezTo>
                    <a:cubicBezTo>
                      <a:pt x="811" y="405"/>
                      <a:pt x="1077" y="591"/>
                      <a:pt x="1370" y="699"/>
                    </a:cubicBezTo>
                    <a:cubicBezTo>
                      <a:pt x="1750" y="840"/>
                      <a:pt x="2160" y="885"/>
                      <a:pt x="2544" y="1008"/>
                    </a:cubicBezTo>
                    <a:cubicBezTo>
                      <a:pt x="2865" y="1111"/>
                      <a:pt x="3148" y="1323"/>
                      <a:pt x="3379" y="1559"/>
                    </a:cubicBezTo>
                    <a:cubicBezTo>
                      <a:pt x="3386" y="1566"/>
                      <a:pt x="3414" y="1582"/>
                      <a:pt x="3438" y="1597"/>
                    </a:cubicBezTo>
                    <a:cubicBezTo>
                      <a:pt x="3394" y="1550"/>
                      <a:pt x="3353" y="1505"/>
                      <a:pt x="3328" y="1471"/>
                    </a:cubicBezTo>
                    <a:cubicBezTo>
                      <a:pt x="3233" y="1339"/>
                      <a:pt x="3137" y="1213"/>
                      <a:pt x="3050" y="1078"/>
                    </a:cubicBezTo>
                    <a:cubicBezTo>
                      <a:pt x="2978" y="966"/>
                      <a:pt x="2922" y="819"/>
                      <a:pt x="2818" y="731"/>
                    </a:cubicBezTo>
                    <a:cubicBezTo>
                      <a:pt x="2699" y="632"/>
                      <a:pt x="2541" y="573"/>
                      <a:pt x="2395" y="523"/>
                    </a:cubicBezTo>
                    <a:cubicBezTo>
                      <a:pt x="2074" y="413"/>
                      <a:pt x="1718" y="494"/>
                      <a:pt x="1406" y="325"/>
                    </a:cubicBezTo>
                    <a:cubicBezTo>
                      <a:pt x="1209" y="218"/>
                      <a:pt x="1026" y="43"/>
                      <a:pt x="793" y="19"/>
                    </a:cubicBezTo>
                    <a:cubicBezTo>
                      <a:pt x="597" y="0"/>
                      <a:pt x="398" y="100"/>
                      <a:pt x="207" y="120"/>
                    </a:cubicBezTo>
                    <a:cubicBezTo>
                      <a:pt x="147" y="126"/>
                      <a:pt x="77" y="139"/>
                      <a:pt x="14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20" name="Google Shape;320;p36"/>
            <p:cNvGrpSpPr/>
            <p:nvPr/>
          </p:nvGrpSpPr>
          <p:grpSpPr>
            <a:xfrm>
              <a:off x="82134" y="3435131"/>
              <a:ext cx="807576" cy="641887"/>
              <a:chOff x="4580082" y="2372434"/>
              <a:chExt cx="594593" cy="472601"/>
            </a:xfrm>
          </p:grpSpPr>
          <p:sp>
            <p:nvSpPr>
              <p:cNvPr id="321" name="Google Shape;321;p36"/>
              <p:cNvSpPr/>
              <p:nvPr/>
            </p:nvSpPr>
            <p:spPr>
              <a:xfrm>
                <a:off x="4580082" y="2372434"/>
                <a:ext cx="594569" cy="472595"/>
              </a:xfrm>
              <a:custGeom>
                <a:avLst/>
                <a:gdLst/>
                <a:ahLst/>
                <a:cxnLst/>
                <a:rect l="l" t="t" r="r" b="b"/>
                <a:pathLst>
                  <a:path w="15852" h="12600" extrusionOk="0">
                    <a:moveTo>
                      <a:pt x="3081" y="0"/>
                    </a:moveTo>
                    <a:cubicBezTo>
                      <a:pt x="2644" y="0"/>
                      <a:pt x="2246" y="292"/>
                      <a:pt x="2129" y="737"/>
                    </a:cubicBezTo>
                    <a:lnTo>
                      <a:pt x="139" y="8284"/>
                    </a:lnTo>
                    <a:cubicBezTo>
                      <a:pt x="0" y="8812"/>
                      <a:pt x="314" y="9350"/>
                      <a:pt x="843" y="9489"/>
                    </a:cubicBezTo>
                    <a:lnTo>
                      <a:pt x="12516" y="12566"/>
                    </a:lnTo>
                    <a:cubicBezTo>
                      <a:pt x="12601" y="12589"/>
                      <a:pt x="12686" y="12599"/>
                      <a:pt x="12770" y="12599"/>
                    </a:cubicBezTo>
                    <a:cubicBezTo>
                      <a:pt x="13207" y="12599"/>
                      <a:pt x="13606" y="12307"/>
                      <a:pt x="13723" y="11863"/>
                    </a:cubicBezTo>
                    <a:lnTo>
                      <a:pt x="15711" y="4317"/>
                    </a:lnTo>
                    <a:cubicBezTo>
                      <a:pt x="15852" y="3788"/>
                      <a:pt x="15538" y="3249"/>
                      <a:pt x="15009" y="3110"/>
                    </a:cubicBezTo>
                    <a:lnTo>
                      <a:pt x="3335" y="33"/>
                    </a:lnTo>
                    <a:cubicBezTo>
                      <a:pt x="3250" y="11"/>
                      <a:pt x="3165" y="0"/>
                      <a:pt x="308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322;p36"/>
              <p:cNvSpPr/>
              <p:nvPr/>
            </p:nvSpPr>
            <p:spPr>
              <a:xfrm>
                <a:off x="4759677" y="2423409"/>
                <a:ext cx="114323" cy="59749"/>
              </a:xfrm>
              <a:custGeom>
                <a:avLst/>
                <a:gdLst/>
                <a:ahLst/>
                <a:cxnLst/>
                <a:rect l="l" t="t" r="r" b="b"/>
                <a:pathLst>
                  <a:path w="3048" h="1593" extrusionOk="0">
                    <a:moveTo>
                      <a:pt x="164" y="0"/>
                    </a:moveTo>
                    <a:cubicBezTo>
                      <a:pt x="69" y="0"/>
                      <a:pt x="0" y="71"/>
                      <a:pt x="0" y="178"/>
                    </a:cubicBezTo>
                    <a:lnTo>
                      <a:pt x="2" y="665"/>
                    </a:lnTo>
                    <a:cubicBezTo>
                      <a:pt x="3" y="791"/>
                      <a:pt x="102" y="919"/>
                      <a:pt x="223" y="951"/>
                    </a:cubicBezTo>
                    <a:lnTo>
                      <a:pt x="482" y="1019"/>
                    </a:lnTo>
                    <a:lnTo>
                      <a:pt x="754" y="1090"/>
                    </a:lnTo>
                    <a:lnTo>
                      <a:pt x="985" y="210"/>
                    </a:lnTo>
                    <a:lnTo>
                      <a:pt x="714" y="138"/>
                    </a:lnTo>
                    <a:lnTo>
                      <a:pt x="219" y="8"/>
                    </a:lnTo>
                    <a:cubicBezTo>
                      <a:pt x="200" y="3"/>
                      <a:pt x="182" y="0"/>
                      <a:pt x="164" y="0"/>
                    </a:cubicBezTo>
                    <a:close/>
                    <a:moveTo>
                      <a:pt x="1063" y="230"/>
                    </a:moveTo>
                    <a:lnTo>
                      <a:pt x="830" y="1111"/>
                    </a:lnTo>
                    <a:lnTo>
                      <a:pt x="1828" y="1375"/>
                    </a:lnTo>
                    <a:lnTo>
                      <a:pt x="2059" y="493"/>
                    </a:lnTo>
                    <a:lnTo>
                      <a:pt x="1063" y="230"/>
                    </a:lnTo>
                    <a:close/>
                    <a:moveTo>
                      <a:pt x="2137" y="513"/>
                    </a:moveTo>
                    <a:lnTo>
                      <a:pt x="1904" y="1394"/>
                    </a:lnTo>
                    <a:lnTo>
                      <a:pt x="2354" y="1512"/>
                    </a:lnTo>
                    <a:lnTo>
                      <a:pt x="2627" y="1586"/>
                    </a:lnTo>
                    <a:cubicBezTo>
                      <a:pt x="2646" y="1590"/>
                      <a:pt x="2665" y="1593"/>
                      <a:pt x="2684" y="1593"/>
                    </a:cubicBezTo>
                    <a:cubicBezTo>
                      <a:pt x="2782" y="1593"/>
                      <a:pt x="2870" y="1527"/>
                      <a:pt x="2897" y="1429"/>
                    </a:cubicBezTo>
                    <a:lnTo>
                      <a:pt x="3017" y="972"/>
                    </a:lnTo>
                    <a:cubicBezTo>
                      <a:pt x="3048" y="854"/>
                      <a:pt x="2978" y="734"/>
                      <a:pt x="2860" y="703"/>
                    </a:cubicBezTo>
                    <a:lnTo>
                      <a:pt x="2351" y="569"/>
                    </a:lnTo>
                    <a:lnTo>
                      <a:pt x="2137" y="513"/>
                    </a:lnTo>
                    <a:close/>
                  </a:path>
                </a:pathLst>
              </a:custGeom>
              <a:solidFill>
                <a:srgbClr val="295743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" name="Google Shape;323;p36"/>
              <p:cNvSpPr/>
              <p:nvPr/>
            </p:nvSpPr>
            <p:spPr>
              <a:xfrm>
                <a:off x="4785521" y="2430611"/>
                <a:ext cx="88480" cy="52548"/>
              </a:xfrm>
              <a:custGeom>
                <a:avLst/>
                <a:gdLst/>
                <a:ahLst/>
                <a:cxnLst/>
                <a:rect l="l" t="t" r="r" b="b"/>
                <a:pathLst>
                  <a:path w="2359" h="1401" extrusionOk="0">
                    <a:moveTo>
                      <a:pt x="233" y="0"/>
                    </a:moveTo>
                    <a:lnTo>
                      <a:pt x="0" y="882"/>
                    </a:lnTo>
                    <a:lnTo>
                      <a:pt x="65" y="898"/>
                    </a:lnTo>
                    <a:lnTo>
                      <a:pt x="296" y="18"/>
                    </a:lnTo>
                    <a:lnTo>
                      <a:pt x="233" y="0"/>
                    </a:lnTo>
                    <a:close/>
                    <a:moveTo>
                      <a:pt x="1307" y="284"/>
                    </a:moveTo>
                    <a:lnTo>
                      <a:pt x="1074" y="1165"/>
                    </a:lnTo>
                    <a:lnTo>
                      <a:pt x="1139" y="1181"/>
                    </a:lnTo>
                    <a:lnTo>
                      <a:pt x="1370" y="301"/>
                    </a:lnTo>
                    <a:lnTo>
                      <a:pt x="1307" y="284"/>
                    </a:lnTo>
                    <a:close/>
                    <a:moveTo>
                      <a:pt x="2107" y="495"/>
                    </a:moveTo>
                    <a:cubicBezTo>
                      <a:pt x="2226" y="526"/>
                      <a:pt x="2295" y="646"/>
                      <a:pt x="2264" y="764"/>
                    </a:cubicBezTo>
                    <a:lnTo>
                      <a:pt x="2144" y="1219"/>
                    </a:lnTo>
                    <a:cubicBezTo>
                      <a:pt x="2118" y="1319"/>
                      <a:pt x="2029" y="1383"/>
                      <a:pt x="1932" y="1383"/>
                    </a:cubicBezTo>
                    <a:cubicBezTo>
                      <a:pt x="1913" y="1383"/>
                      <a:pt x="1894" y="1381"/>
                      <a:pt x="1875" y="1376"/>
                    </a:cubicBezTo>
                    <a:lnTo>
                      <a:pt x="1875" y="1376"/>
                    </a:lnTo>
                    <a:lnTo>
                      <a:pt x="1938" y="1394"/>
                    </a:lnTo>
                    <a:cubicBezTo>
                      <a:pt x="1957" y="1398"/>
                      <a:pt x="1976" y="1401"/>
                      <a:pt x="1995" y="1401"/>
                    </a:cubicBezTo>
                    <a:cubicBezTo>
                      <a:pt x="2093" y="1401"/>
                      <a:pt x="2181" y="1335"/>
                      <a:pt x="2208" y="1237"/>
                    </a:cubicBezTo>
                    <a:lnTo>
                      <a:pt x="2328" y="780"/>
                    </a:lnTo>
                    <a:cubicBezTo>
                      <a:pt x="2359" y="662"/>
                      <a:pt x="2289" y="542"/>
                      <a:pt x="2171" y="511"/>
                    </a:cubicBezTo>
                    <a:lnTo>
                      <a:pt x="2107" y="495"/>
                    </a:lnTo>
                    <a:close/>
                  </a:path>
                </a:pathLst>
              </a:custGeom>
              <a:solidFill>
                <a:srgbClr val="295743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324;p36"/>
              <p:cNvSpPr/>
              <p:nvPr/>
            </p:nvSpPr>
            <p:spPr>
              <a:xfrm>
                <a:off x="4605513" y="2398916"/>
                <a:ext cx="532832" cy="416746"/>
              </a:xfrm>
              <a:custGeom>
                <a:avLst/>
                <a:gdLst/>
                <a:ahLst/>
                <a:cxnLst/>
                <a:rect l="l" t="t" r="r" b="b"/>
                <a:pathLst>
                  <a:path w="14206" h="11111" extrusionOk="0">
                    <a:moveTo>
                      <a:pt x="2653" y="1"/>
                    </a:moveTo>
                    <a:cubicBezTo>
                      <a:pt x="2297" y="1"/>
                      <a:pt x="1974" y="239"/>
                      <a:pt x="1878" y="600"/>
                    </a:cubicBezTo>
                    <a:lnTo>
                      <a:pt x="113" y="7292"/>
                    </a:lnTo>
                    <a:cubicBezTo>
                      <a:pt x="1" y="7723"/>
                      <a:pt x="256" y="8159"/>
                      <a:pt x="686" y="8274"/>
                    </a:cubicBezTo>
                    <a:lnTo>
                      <a:pt x="11345" y="11084"/>
                    </a:lnTo>
                    <a:cubicBezTo>
                      <a:pt x="11414" y="11102"/>
                      <a:pt x="11484" y="11110"/>
                      <a:pt x="11552" y="11110"/>
                    </a:cubicBezTo>
                    <a:cubicBezTo>
                      <a:pt x="11908" y="11110"/>
                      <a:pt x="12233" y="10873"/>
                      <a:pt x="12329" y="10512"/>
                    </a:cubicBezTo>
                    <a:lnTo>
                      <a:pt x="14091" y="3819"/>
                    </a:lnTo>
                    <a:cubicBezTo>
                      <a:pt x="14205" y="3390"/>
                      <a:pt x="13951" y="2952"/>
                      <a:pt x="13520" y="2838"/>
                    </a:cubicBezTo>
                    <a:lnTo>
                      <a:pt x="12538" y="2580"/>
                    </a:lnTo>
                    <a:lnTo>
                      <a:pt x="12028" y="3469"/>
                    </a:lnTo>
                    <a:cubicBezTo>
                      <a:pt x="11884" y="3724"/>
                      <a:pt x="11573" y="3889"/>
                      <a:pt x="11276" y="3889"/>
                    </a:cubicBezTo>
                    <a:cubicBezTo>
                      <a:pt x="11212" y="3889"/>
                      <a:pt x="11149" y="3881"/>
                      <a:pt x="11088" y="3865"/>
                    </a:cubicBezTo>
                    <a:lnTo>
                      <a:pt x="9082" y="3336"/>
                    </a:lnTo>
                    <a:lnTo>
                      <a:pt x="6475" y="2649"/>
                    </a:lnTo>
                    <a:lnTo>
                      <a:pt x="4469" y="2120"/>
                    </a:lnTo>
                    <a:cubicBezTo>
                      <a:pt x="4125" y="2029"/>
                      <a:pt x="3847" y="1669"/>
                      <a:pt x="3845" y="1313"/>
                    </a:cubicBezTo>
                    <a:lnTo>
                      <a:pt x="3841" y="287"/>
                    </a:lnTo>
                    <a:lnTo>
                      <a:pt x="2859" y="28"/>
                    </a:lnTo>
                    <a:cubicBezTo>
                      <a:pt x="2790" y="10"/>
                      <a:pt x="2721" y="1"/>
                      <a:pt x="265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325;p36"/>
              <p:cNvSpPr/>
              <p:nvPr/>
            </p:nvSpPr>
            <p:spPr>
              <a:xfrm>
                <a:off x="4938110" y="2472435"/>
                <a:ext cx="121224" cy="57424"/>
              </a:xfrm>
              <a:custGeom>
                <a:avLst/>
                <a:gdLst/>
                <a:ahLst/>
                <a:cxnLst/>
                <a:rect l="l" t="t" r="r" b="b"/>
                <a:pathLst>
                  <a:path w="3232" h="1531" extrusionOk="0">
                    <a:moveTo>
                      <a:pt x="365" y="0"/>
                    </a:moveTo>
                    <a:cubicBezTo>
                      <a:pt x="268" y="0"/>
                      <a:pt x="179" y="65"/>
                      <a:pt x="153" y="164"/>
                    </a:cubicBezTo>
                    <a:lnTo>
                      <a:pt x="33" y="620"/>
                    </a:lnTo>
                    <a:cubicBezTo>
                      <a:pt x="1" y="739"/>
                      <a:pt x="71" y="857"/>
                      <a:pt x="188" y="888"/>
                    </a:cubicBezTo>
                    <a:lnTo>
                      <a:pt x="464" y="961"/>
                    </a:lnTo>
                    <a:lnTo>
                      <a:pt x="912" y="1080"/>
                    </a:lnTo>
                    <a:lnTo>
                      <a:pt x="1145" y="198"/>
                    </a:lnTo>
                    <a:lnTo>
                      <a:pt x="931" y="142"/>
                    </a:lnTo>
                    <a:lnTo>
                      <a:pt x="421" y="7"/>
                    </a:lnTo>
                    <a:cubicBezTo>
                      <a:pt x="403" y="3"/>
                      <a:pt x="384" y="0"/>
                      <a:pt x="365" y="0"/>
                    </a:cubicBezTo>
                    <a:close/>
                    <a:moveTo>
                      <a:pt x="1223" y="218"/>
                    </a:moveTo>
                    <a:lnTo>
                      <a:pt x="990" y="1100"/>
                    </a:lnTo>
                    <a:lnTo>
                      <a:pt x="1986" y="1363"/>
                    </a:lnTo>
                    <a:lnTo>
                      <a:pt x="2219" y="481"/>
                    </a:lnTo>
                    <a:lnTo>
                      <a:pt x="1223" y="218"/>
                    </a:lnTo>
                    <a:close/>
                    <a:moveTo>
                      <a:pt x="2297" y="501"/>
                    </a:moveTo>
                    <a:lnTo>
                      <a:pt x="2064" y="1383"/>
                    </a:lnTo>
                    <a:lnTo>
                      <a:pt x="2335" y="1454"/>
                    </a:lnTo>
                    <a:lnTo>
                      <a:pt x="2594" y="1522"/>
                    </a:lnTo>
                    <a:cubicBezTo>
                      <a:pt x="2616" y="1528"/>
                      <a:pt x="2639" y="1531"/>
                      <a:pt x="2662" y="1531"/>
                    </a:cubicBezTo>
                    <a:cubicBezTo>
                      <a:pt x="2766" y="1531"/>
                      <a:pt x="2875" y="1473"/>
                      <a:pt x="2927" y="1383"/>
                    </a:cubicBezTo>
                    <a:lnTo>
                      <a:pt x="3169" y="958"/>
                    </a:lnTo>
                    <a:cubicBezTo>
                      <a:pt x="3232" y="850"/>
                      <a:pt x="3183" y="736"/>
                      <a:pt x="3062" y="703"/>
                    </a:cubicBezTo>
                    <a:lnTo>
                      <a:pt x="2566" y="573"/>
                    </a:lnTo>
                    <a:lnTo>
                      <a:pt x="2297" y="501"/>
                    </a:lnTo>
                    <a:close/>
                  </a:path>
                </a:pathLst>
              </a:custGeom>
              <a:solidFill>
                <a:srgbClr val="295743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326;p36"/>
              <p:cNvSpPr/>
              <p:nvPr/>
            </p:nvSpPr>
            <p:spPr>
              <a:xfrm>
                <a:off x="4620630" y="2481700"/>
                <a:ext cx="484484" cy="319976"/>
              </a:xfrm>
              <a:custGeom>
                <a:avLst/>
                <a:gdLst/>
                <a:ahLst/>
                <a:cxnLst/>
                <a:rect l="l" t="t" r="r" b="b"/>
                <a:pathLst>
                  <a:path w="12917" h="8531" extrusionOk="0">
                    <a:moveTo>
                      <a:pt x="1988" y="0"/>
                    </a:moveTo>
                    <a:cubicBezTo>
                      <a:pt x="1651" y="0"/>
                      <a:pt x="1345" y="224"/>
                      <a:pt x="1255" y="566"/>
                    </a:cubicBezTo>
                    <a:lnTo>
                      <a:pt x="682" y="2742"/>
                    </a:lnTo>
                    <a:lnTo>
                      <a:pt x="108" y="4918"/>
                    </a:lnTo>
                    <a:cubicBezTo>
                      <a:pt x="1" y="5325"/>
                      <a:pt x="242" y="5740"/>
                      <a:pt x="650" y="5847"/>
                    </a:cubicBezTo>
                    <a:lnTo>
                      <a:pt x="10733" y="8505"/>
                    </a:lnTo>
                    <a:cubicBezTo>
                      <a:pt x="10799" y="8522"/>
                      <a:pt x="10864" y="8530"/>
                      <a:pt x="10929" y="8530"/>
                    </a:cubicBezTo>
                    <a:cubicBezTo>
                      <a:pt x="11265" y="8530"/>
                      <a:pt x="11571" y="8305"/>
                      <a:pt x="11662" y="7964"/>
                    </a:cubicBezTo>
                    <a:lnTo>
                      <a:pt x="12235" y="5788"/>
                    </a:lnTo>
                    <a:lnTo>
                      <a:pt x="12808" y="3612"/>
                    </a:lnTo>
                    <a:cubicBezTo>
                      <a:pt x="12916" y="3205"/>
                      <a:pt x="12674" y="2790"/>
                      <a:pt x="12267" y="2683"/>
                    </a:cubicBezTo>
                    <a:lnTo>
                      <a:pt x="2184" y="26"/>
                    </a:lnTo>
                    <a:cubicBezTo>
                      <a:pt x="2118" y="8"/>
                      <a:pt x="2053" y="0"/>
                      <a:pt x="198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327;p36"/>
              <p:cNvSpPr/>
              <p:nvPr/>
            </p:nvSpPr>
            <p:spPr>
              <a:xfrm>
                <a:off x="4641297" y="2499292"/>
                <a:ext cx="443039" cy="284494"/>
              </a:xfrm>
              <a:custGeom>
                <a:avLst/>
                <a:gdLst/>
                <a:ahLst/>
                <a:cxnLst/>
                <a:rect l="l" t="t" r="r" b="b"/>
                <a:pathLst>
                  <a:path w="11812" h="7585" extrusionOk="0">
                    <a:moveTo>
                      <a:pt x="1290" y="1"/>
                    </a:moveTo>
                    <a:cubicBezTo>
                      <a:pt x="1287" y="1"/>
                      <a:pt x="1285" y="1"/>
                      <a:pt x="1282" y="2"/>
                    </a:cubicBezTo>
                    <a:cubicBezTo>
                      <a:pt x="1265" y="12"/>
                      <a:pt x="1278" y="69"/>
                      <a:pt x="1313" y="128"/>
                    </a:cubicBezTo>
                    <a:cubicBezTo>
                      <a:pt x="1343" y="182"/>
                      <a:pt x="1381" y="219"/>
                      <a:pt x="1402" y="219"/>
                    </a:cubicBezTo>
                    <a:cubicBezTo>
                      <a:pt x="1404" y="219"/>
                      <a:pt x="1406" y="219"/>
                      <a:pt x="1408" y="217"/>
                    </a:cubicBezTo>
                    <a:cubicBezTo>
                      <a:pt x="1417" y="212"/>
                      <a:pt x="1417" y="195"/>
                      <a:pt x="1413" y="172"/>
                    </a:cubicBezTo>
                    <a:cubicBezTo>
                      <a:pt x="1407" y="150"/>
                      <a:pt x="1395" y="121"/>
                      <a:pt x="1378" y="91"/>
                    </a:cubicBezTo>
                    <a:cubicBezTo>
                      <a:pt x="1370" y="78"/>
                      <a:pt x="1362" y="65"/>
                      <a:pt x="1354" y="55"/>
                    </a:cubicBezTo>
                    <a:cubicBezTo>
                      <a:pt x="1347" y="45"/>
                      <a:pt x="1338" y="34"/>
                      <a:pt x="1331" y="27"/>
                    </a:cubicBezTo>
                    <a:cubicBezTo>
                      <a:pt x="1324" y="18"/>
                      <a:pt x="1316" y="12"/>
                      <a:pt x="1309" y="8"/>
                    </a:cubicBezTo>
                    <a:cubicBezTo>
                      <a:pt x="1302" y="4"/>
                      <a:pt x="1296" y="1"/>
                      <a:pt x="1291" y="1"/>
                    </a:cubicBezTo>
                    <a:close/>
                    <a:moveTo>
                      <a:pt x="1852" y="150"/>
                    </a:moveTo>
                    <a:cubicBezTo>
                      <a:pt x="1828" y="150"/>
                      <a:pt x="1789" y="164"/>
                      <a:pt x="1747" y="188"/>
                    </a:cubicBezTo>
                    <a:cubicBezTo>
                      <a:pt x="1688" y="223"/>
                      <a:pt x="1649" y="266"/>
                      <a:pt x="1659" y="283"/>
                    </a:cubicBezTo>
                    <a:cubicBezTo>
                      <a:pt x="1660" y="285"/>
                      <a:pt x="1662" y="288"/>
                      <a:pt x="1665" y="288"/>
                    </a:cubicBezTo>
                    <a:cubicBezTo>
                      <a:pt x="1669" y="290"/>
                      <a:pt x="1674" y="291"/>
                      <a:pt x="1680" y="291"/>
                    </a:cubicBezTo>
                    <a:cubicBezTo>
                      <a:pt x="1687" y="291"/>
                      <a:pt x="1694" y="290"/>
                      <a:pt x="1703" y="288"/>
                    </a:cubicBezTo>
                    <a:cubicBezTo>
                      <a:pt x="1725" y="282"/>
                      <a:pt x="1754" y="270"/>
                      <a:pt x="1784" y="253"/>
                    </a:cubicBezTo>
                    <a:cubicBezTo>
                      <a:pt x="1844" y="219"/>
                      <a:pt x="1883" y="176"/>
                      <a:pt x="1873" y="157"/>
                    </a:cubicBezTo>
                    <a:cubicBezTo>
                      <a:pt x="1871" y="156"/>
                      <a:pt x="1870" y="154"/>
                      <a:pt x="1867" y="153"/>
                    </a:cubicBezTo>
                    <a:cubicBezTo>
                      <a:pt x="1863" y="151"/>
                      <a:pt x="1858" y="150"/>
                      <a:pt x="1852" y="150"/>
                    </a:cubicBezTo>
                    <a:close/>
                    <a:moveTo>
                      <a:pt x="2283" y="263"/>
                    </a:moveTo>
                    <a:cubicBezTo>
                      <a:pt x="2280" y="263"/>
                      <a:pt x="2277" y="263"/>
                      <a:pt x="2276" y="264"/>
                    </a:cubicBezTo>
                    <a:cubicBezTo>
                      <a:pt x="2258" y="275"/>
                      <a:pt x="2271" y="330"/>
                      <a:pt x="2305" y="390"/>
                    </a:cubicBezTo>
                    <a:lnTo>
                      <a:pt x="2307" y="390"/>
                    </a:lnTo>
                    <a:cubicBezTo>
                      <a:pt x="2314" y="405"/>
                      <a:pt x="2324" y="418"/>
                      <a:pt x="2333" y="430"/>
                    </a:cubicBezTo>
                    <a:cubicBezTo>
                      <a:pt x="2351" y="455"/>
                      <a:pt x="2370" y="471"/>
                      <a:pt x="2383" y="478"/>
                    </a:cubicBezTo>
                    <a:cubicBezTo>
                      <a:pt x="2387" y="480"/>
                      <a:pt x="2390" y="480"/>
                      <a:pt x="2393" y="480"/>
                    </a:cubicBezTo>
                    <a:cubicBezTo>
                      <a:pt x="2394" y="480"/>
                      <a:pt x="2395" y="480"/>
                      <a:pt x="2395" y="480"/>
                    </a:cubicBezTo>
                    <a:cubicBezTo>
                      <a:pt x="2397" y="480"/>
                      <a:pt x="2398" y="479"/>
                      <a:pt x="2400" y="478"/>
                    </a:cubicBezTo>
                    <a:cubicBezTo>
                      <a:pt x="2418" y="468"/>
                      <a:pt x="2405" y="412"/>
                      <a:pt x="2370" y="352"/>
                    </a:cubicBezTo>
                    <a:cubicBezTo>
                      <a:pt x="2362" y="339"/>
                      <a:pt x="2355" y="327"/>
                      <a:pt x="2346" y="317"/>
                    </a:cubicBezTo>
                    <a:cubicBezTo>
                      <a:pt x="2323" y="285"/>
                      <a:pt x="2298" y="263"/>
                      <a:pt x="2283" y="263"/>
                    </a:cubicBezTo>
                    <a:close/>
                    <a:moveTo>
                      <a:pt x="2846" y="412"/>
                    </a:moveTo>
                    <a:cubicBezTo>
                      <a:pt x="2830" y="412"/>
                      <a:pt x="2806" y="418"/>
                      <a:pt x="2778" y="430"/>
                    </a:cubicBezTo>
                    <a:cubicBezTo>
                      <a:pt x="2765" y="436"/>
                      <a:pt x="2754" y="442"/>
                      <a:pt x="2740" y="450"/>
                    </a:cubicBezTo>
                    <a:cubicBezTo>
                      <a:pt x="2680" y="484"/>
                      <a:pt x="2641" y="527"/>
                      <a:pt x="2651" y="544"/>
                    </a:cubicBezTo>
                    <a:cubicBezTo>
                      <a:pt x="2652" y="547"/>
                      <a:pt x="2654" y="549"/>
                      <a:pt x="2657" y="550"/>
                    </a:cubicBezTo>
                    <a:cubicBezTo>
                      <a:pt x="2661" y="552"/>
                      <a:pt x="2665" y="553"/>
                      <a:pt x="2671" y="553"/>
                    </a:cubicBezTo>
                    <a:cubicBezTo>
                      <a:pt x="2695" y="553"/>
                      <a:pt x="2736" y="538"/>
                      <a:pt x="2777" y="515"/>
                    </a:cubicBezTo>
                    <a:cubicBezTo>
                      <a:pt x="2837" y="480"/>
                      <a:pt x="2877" y="437"/>
                      <a:pt x="2866" y="420"/>
                    </a:cubicBezTo>
                    <a:cubicBezTo>
                      <a:pt x="2865" y="417"/>
                      <a:pt x="2862" y="415"/>
                      <a:pt x="2860" y="414"/>
                    </a:cubicBezTo>
                    <a:cubicBezTo>
                      <a:pt x="2857" y="412"/>
                      <a:pt x="2852" y="412"/>
                      <a:pt x="2846" y="412"/>
                    </a:cubicBezTo>
                    <a:close/>
                    <a:moveTo>
                      <a:pt x="1314" y="487"/>
                    </a:moveTo>
                    <a:cubicBezTo>
                      <a:pt x="1290" y="487"/>
                      <a:pt x="1249" y="502"/>
                      <a:pt x="1208" y="527"/>
                    </a:cubicBezTo>
                    <a:cubicBezTo>
                      <a:pt x="1148" y="560"/>
                      <a:pt x="1108" y="603"/>
                      <a:pt x="1118" y="620"/>
                    </a:cubicBezTo>
                    <a:cubicBezTo>
                      <a:pt x="1121" y="626"/>
                      <a:pt x="1129" y="629"/>
                      <a:pt x="1139" y="629"/>
                    </a:cubicBezTo>
                    <a:cubicBezTo>
                      <a:pt x="1163" y="629"/>
                      <a:pt x="1204" y="615"/>
                      <a:pt x="1244" y="591"/>
                    </a:cubicBezTo>
                    <a:cubicBezTo>
                      <a:pt x="1304" y="556"/>
                      <a:pt x="1344" y="513"/>
                      <a:pt x="1334" y="496"/>
                    </a:cubicBezTo>
                    <a:cubicBezTo>
                      <a:pt x="1332" y="493"/>
                      <a:pt x="1329" y="491"/>
                      <a:pt x="1328" y="490"/>
                    </a:cubicBezTo>
                    <a:cubicBezTo>
                      <a:pt x="1324" y="488"/>
                      <a:pt x="1319" y="487"/>
                      <a:pt x="1314" y="487"/>
                    </a:cubicBezTo>
                    <a:close/>
                    <a:moveTo>
                      <a:pt x="3275" y="524"/>
                    </a:moveTo>
                    <a:cubicBezTo>
                      <a:pt x="3272" y="524"/>
                      <a:pt x="3271" y="524"/>
                      <a:pt x="3268" y="525"/>
                    </a:cubicBezTo>
                    <a:cubicBezTo>
                      <a:pt x="3250" y="535"/>
                      <a:pt x="3263" y="593"/>
                      <a:pt x="3299" y="651"/>
                    </a:cubicBezTo>
                    <a:cubicBezTo>
                      <a:pt x="3307" y="666"/>
                      <a:pt x="3316" y="680"/>
                      <a:pt x="3325" y="692"/>
                    </a:cubicBezTo>
                    <a:cubicBezTo>
                      <a:pt x="3344" y="716"/>
                      <a:pt x="3362" y="733"/>
                      <a:pt x="3376" y="739"/>
                    </a:cubicBezTo>
                    <a:cubicBezTo>
                      <a:pt x="3379" y="741"/>
                      <a:pt x="3382" y="742"/>
                      <a:pt x="3385" y="742"/>
                    </a:cubicBezTo>
                    <a:cubicBezTo>
                      <a:pt x="3388" y="742"/>
                      <a:pt x="3391" y="742"/>
                      <a:pt x="3394" y="741"/>
                    </a:cubicBezTo>
                    <a:cubicBezTo>
                      <a:pt x="3411" y="730"/>
                      <a:pt x="3398" y="673"/>
                      <a:pt x="3363" y="615"/>
                    </a:cubicBezTo>
                    <a:cubicBezTo>
                      <a:pt x="3356" y="601"/>
                      <a:pt x="3347" y="590"/>
                      <a:pt x="3340" y="578"/>
                    </a:cubicBezTo>
                    <a:cubicBezTo>
                      <a:pt x="3331" y="568"/>
                      <a:pt x="3323" y="557"/>
                      <a:pt x="3316" y="550"/>
                    </a:cubicBezTo>
                    <a:cubicBezTo>
                      <a:pt x="3307" y="543"/>
                      <a:pt x="3300" y="535"/>
                      <a:pt x="3294" y="531"/>
                    </a:cubicBezTo>
                    <a:cubicBezTo>
                      <a:pt x="3287" y="527"/>
                      <a:pt x="3281" y="524"/>
                      <a:pt x="3277" y="524"/>
                    </a:cubicBezTo>
                    <a:close/>
                    <a:moveTo>
                      <a:pt x="1592" y="560"/>
                    </a:moveTo>
                    <a:cubicBezTo>
                      <a:pt x="1589" y="560"/>
                      <a:pt x="1586" y="560"/>
                      <a:pt x="1584" y="562"/>
                    </a:cubicBezTo>
                    <a:cubicBezTo>
                      <a:pt x="1567" y="572"/>
                      <a:pt x="1580" y="629"/>
                      <a:pt x="1615" y="688"/>
                    </a:cubicBezTo>
                    <a:cubicBezTo>
                      <a:pt x="1624" y="702"/>
                      <a:pt x="1633" y="717"/>
                      <a:pt x="1641" y="729"/>
                    </a:cubicBezTo>
                    <a:cubicBezTo>
                      <a:pt x="1660" y="752"/>
                      <a:pt x="1678" y="770"/>
                      <a:pt x="1691" y="776"/>
                    </a:cubicBezTo>
                    <a:cubicBezTo>
                      <a:pt x="1696" y="777"/>
                      <a:pt x="1699" y="779"/>
                      <a:pt x="1702" y="779"/>
                    </a:cubicBezTo>
                    <a:cubicBezTo>
                      <a:pt x="1704" y="779"/>
                      <a:pt x="1707" y="779"/>
                      <a:pt x="1709" y="777"/>
                    </a:cubicBezTo>
                    <a:cubicBezTo>
                      <a:pt x="1726" y="767"/>
                      <a:pt x="1713" y="710"/>
                      <a:pt x="1680" y="651"/>
                    </a:cubicBezTo>
                    <a:lnTo>
                      <a:pt x="1678" y="651"/>
                    </a:lnTo>
                    <a:cubicBezTo>
                      <a:pt x="1671" y="638"/>
                      <a:pt x="1663" y="626"/>
                      <a:pt x="1655" y="615"/>
                    </a:cubicBezTo>
                    <a:cubicBezTo>
                      <a:pt x="1631" y="582"/>
                      <a:pt x="1608" y="562"/>
                      <a:pt x="1592" y="560"/>
                    </a:cubicBezTo>
                    <a:close/>
                    <a:moveTo>
                      <a:pt x="3838" y="673"/>
                    </a:moveTo>
                    <a:cubicBezTo>
                      <a:pt x="3822" y="673"/>
                      <a:pt x="3797" y="680"/>
                      <a:pt x="3770" y="692"/>
                    </a:cubicBezTo>
                    <a:cubicBezTo>
                      <a:pt x="3759" y="697"/>
                      <a:pt x="3745" y="704"/>
                      <a:pt x="3732" y="711"/>
                    </a:cubicBezTo>
                    <a:cubicBezTo>
                      <a:pt x="3674" y="746"/>
                      <a:pt x="3634" y="789"/>
                      <a:pt x="3644" y="806"/>
                    </a:cubicBezTo>
                    <a:cubicBezTo>
                      <a:pt x="3646" y="808"/>
                      <a:pt x="3647" y="809"/>
                      <a:pt x="3650" y="811"/>
                    </a:cubicBezTo>
                    <a:cubicBezTo>
                      <a:pt x="3654" y="813"/>
                      <a:pt x="3659" y="814"/>
                      <a:pt x="3666" y="814"/>
                    </a:cubicBezTo>
                    <a:cubicBezTo>
                      <a:pt x="3673" y="814"/>
                      <a:pt x="3680" y="813"/>
                      <a:pt x="3688" y="811"/>
                    </a:cubicBezTo>
                    <a:cubicBezTo>
                      <a:pt x="3712" y="805"/>
                      <a:pt x="3740" y="793"/>
                      <a:pt x="3770" y="776"/>
                    </a:cubicBezTo>
                    <a:cubicBezTo>
                      <a:pt x="3800" y="758"/>
                      <a:pt x="3825" y="739"/>
                      <a:pt x="3841" y="721"/>
                    </a:cubicBezTo>
                    <a:cubicBezTo>
                      <a:pt x="3857" y="705"/>
                      <a:pt x="3864" y="689"/>
                      <a:pt x="3858" y="680"/>
                    </a:cubicBezTo>
                    <a:cubicBezTo>
                      <a:pt x="3857" y="679"/>
                      <a:pt x="3855" y="678"/>
                      <a:pt x="3852" y="676"/>
                    </a:cubicBezTo>
                    <a:cubicBezTo>
                      <a:pt x="3849" y="674"/>
                      <a:pt x="3844" y="673"/>
                      <a:pt x="3838" y="673"/>
                    </a:cubicBezTo>
                    <a:close/>
                    <a:moveTo>
                      <a:pt x="2306" y="750"/>
                    </a:moveTo>
                    <a:cubicBezTo>
                      <a:pt x="2283" y="750"/>
                      <a:pt x="2242" y="764"/>
                      <a:pt x="2200" y="787"/>
                    </a:cubicBezTo>
                    <a:cubicBezTo>
                      <a:pt x="2141" y="823"/>
                      <a:pt x="2102" y="865"/>
                      <a:pt x="2112" y="883"/>
                    </a:cubicBezTo>
                    <a:cubicBezTo>
                      <a:pt x="2113" y="884"/>
                      <a:pt x="2115" y="887"/>
                      <a:pt x="2118" y="888"/>
                    </a:cubicBezTo>
                    <a:cubicBezTo>
                      <a:pt x="2121" y="890"/>
                      <a:pt x="2125" y="891"/>
                      <a:pt x="2131" y="891"/>
                    </a:cubicBezTo>
                    <a:cubicBezTo>
                      <a:pt x="2138" y="891"/>
                      <a:pt x="2146" y="889"/>
                      <a:pt x="2156" y="887"/>
                    </a:cubicBezTo>
                    <a:cubicBezTo>
                      <a:pt x="2179" y="881"/>
                      <a:pt x="2207" y="869"/>
                      <a:pt x="2238" y="852"/>
                    </a:cubicBezTo>
                    <a:cubicBezTo>
                      <a:pt x="2296" y="818"/>
                      <a:pt x="2336" y="776"/>
                      <a:pt x="2326" y="758"/>
                    </a:cubicBezTo>
                    <a:cubicBezTo>
                      <a:pt x="2324" y="755"/>
                      <a:pt x="2323" y="754"/>
                      <a:pt x="2320" y="752"/>
                    </a:cubicBezTo>
                    <a:cubicBezTo>
                      <a:pt x="2316" y="751"/>
                      <a:pt x="2312" y="750"/>
                      <a:pt x="2306" y="750"/>
                    </a:cubicBezTo>
                    <a:close/>
                    <a:moveTo>
                      <a:pt x="4269" y="786"/>
                    </a:moveTo>
                    <a:cubicBezTo>
                      <a:pt x="4266" y="786"/>
                      <a:pt x="4263" y="786"/>
                      <a:pt x="4261" y="787"/>
                    </a:cubicBezTo>
                    <a:cubicBezTo>
                      <a:pt x="4252" y="792"/>
                      <a:pt x="4251" y="809"/>
                      <a:pt x="4257" y="831"/>
                    </a:cubicBezTo>
                    <a:cubicBezTo>
                      <a:pt x="4261" y="855"/>
                      <a:pt x="4274" y="883"/>
                      <a:pt x="4292" y="913"/>
                    </a:cubicBezTo>
                    <a:cubicBezTo>
                      <a:pt x="4299" y="928"/>
                      <a:pt x="4310" y="941"/>
                      <a:pt x="4318" y="953"/>
                    </a:cubicBezTo>
                    <a:cubicBezTo>
                      <a:pt x="4336" y="978"/>
                      <a:pt x="4355" y="994"/>
                      <a:pt x="4368" y="1001"/>
                    </a:cubicBezTo>
                    <a:cubicBezTo>
                      <a:pt x="4371" y="1003"/>
                      <a:pt x="4375" y="1003"/>
                      <a:pt x="4378" y="1003"/>
                    </a:cubicBezTo>
                    <a:cubicBezTo>
                      <a:pt x="4379" y="1003"/>
                      <a:pt x="4380" y="1003"/>
                      <a:pt x="4381" y="1003"/>
                    </a:cubicBezTo>
                    <a:cubicBezTo>
                      <a:pt x="4382" y="1003"/>
                      <a:pt x="4384" y="1002"/>
                      <a:pt x="4386" y="1001"/>
                    </a:cubicBezTo>
                    <a:cubicBezTo>
                      <a:pt x="4403" y="991"/>
                      <a:pt x="4390" y="935"/>
                      <a:pt x="4355" y="875"/>
                    </a:cubicBezTo>
                    <a:cubicBezTo>
                      <a:pt x="4340" y="849"/>
                      <a:pt x="4324" y="827"/>
                      <a:pt x="4308" y="811"/>
                    </a:cubicBezTo>
                    <a:cubicBezTo>
                      <a:pt x="4301" y="804"/>
                      <a:pt x="4293" y="798"/>
                      <a:pt x="4286" y="793"/>
                    </a:cubicBezTo>
                    <a:cubicBezTo>
                      <a:pt x="4280" y="789"/>
                      <a:pt x="4274" y="786"/>
                      <a:pt x="4269" y="786"/>
                    </a:cubicBezTo>
                    <a:close/>
                    <a:moveTo>
                      <a:pt x="2582" y="822"/>
                    </a:moveTo>
                    <a:cubicBezTo>
                      <a:pt x="2581" y="822"/>
                      <a:pt x="2579" y="823"/>
                      <a:pt x="2578" y="824"/>
                    </a:cubicBezTo>
                    <a:cubicBezTo>
                      <a:pt x="2560" y="834"/>
                      <a:pt x="2573" y="890"/>
                      <a:pt x="2607" y="950"/>
                    </a:cubicBezTo>
                    <a:cubicBezTo>
                      <a:pt x="2638" y="1001"/>
                      <a:pt x="2674" y="1039"/>
                      <a:pt x="2695" y="1041"/>
                    </a:cubicBezTo>
                    <a:cubicBezTo>
                      <a:pt x="2698" y="1041"/>
                      <a:pt x="2701" y="1039"/>
                      <a:pt x="2702" y="1038"/>
                    </a:cubicBezTo>
                    <a:cubicBezTo>
                      <a:pt x="2720" y="1028"/>
                      <a:pt x="2707" y="972"/>
                      <a:pt x="2671" y="912"/>
                    </a:cubicBezTo>
                    <a:cubicBezTo>
                      <a:pt x="2657" y="887"/>
                      <a:pt x="2641" y="864"/>
                      <a:pt x="2625" y="849"/>
                    </a:cubicBezTo>
                    <a:cubicBezTo>
                      <a:pt x="2617" y="840"/>
                      <a:pt x="2610" y="834"/>
                      <a:pt x="2603" y="830"/>
                    </a:cubicBezTo>
                    <a:cubicBezTo>
                      <a:pt x="2597" y="825"/>
                      <a:pt x="2591" y="823"/>
                      <a:pt x="2585" y="823"/>
                    </a:cubicBezTo>
                    <a:cubicBezTo>
                      <a:pt x="2584" y="822"/>
                      <a:pt x="2583" y="822"/>
                      <a:pt x="2582" y="822"/>
                    </a:cubicBezTo>
                    <a:close/>
                    <a:moveTo>
                      <a:pt x="4832" y="935"/>
                    </a:moveTo>
                    <a:cubicBezTo>
                      <a:pt x="4815" y="935"/>
                      <a:pt x="4791" y="941"/>
                      <a:pt x="4764" y="953"/>
                    </a:cubicBezTo>
                    <a:cubicBezTo>
                      <a:pt x="4752" y="959"/>
                      <a:pt x="4739" y="965"/>
                      <a:pt x="4726" y="973"/>
                    </a:cubicBezTo>
                    <a:cubicBezTo>
                      <a:pt x="4666" y="1007"/>
                      <a:pt x="4626" y="1050"/>
                      <a:pt x="4638" y="1067"/>
                    </a:cubicBezTo>
                    <a:cubicBezTo>
                      <a:pt x="4638" y="1070"/>
                      <a:pt x="4641" y="1072"/>
                      <a:pt x="4644" y="1073"/>
                    </a:cubicBezTo>
                    <a:cubicBezTo>
                      <a:pt x="4647" y="1075"/>
                      <a:pt x="4651" y="1076"/>
                      <a:pt x="4656" y="1076"/>
                    </a:cubicBezTo>
                    <a:cubicBezTo>
                      <a:pt x="4663" y="1076"/>
                      <a:pt x="4671" y="1074"/>
                      <a:pt x="4682" y="1072"/>
                    </a:cubicBezTo>
                    <a:cubicBezTo>
                      <a:pt x="4704" y="1067"/>
                      <a:pt x="4733" y="1054"/>
                      <a:pt x="4762" y="1038"/>
                    </a:cubicBezTo>
                    <a:cubicBezTo>
                      <a:pt x="4793" y="1020"/>
                      <a:pt x="4818" y="1001"/>
                      <a:pt x="4834" y="984"/>
                    </a:cubicBezTo>
                    <a:cubicBezTo>
                      <a:pt x="4850" y="966"/>
                      <a:pt x="4858" y="951"/>
                      <a:pt x="4852" y="943"/>
                    </a:cubicBezTo>
                    <a:cubicBezTo>
                      <a:pt x="4850" y="940"/>
                      <a:pt x="4849" y="938"/>
                      <a:pt x="4846" y="937"/>
                    </a:cubicBezTo>
                    <a:cubicBezTo>
                      <a:pt x="4842" y="935"/>
                      <a:pt x="4837" y="935"/>
                      <a:pt x="4832" y="935"/>
                    </a:cubicBezTo>
                    <a:close/>
                    <a:moveTo>
                      <a:pt x="3298" y="1012"/>
                    </a:moveTo>
                    <a:cubicBezTo>
                      <a:pt x="3274" y="1012"/>
                      <a:pt x="3234" y="1025"/>
                      <a:pt x="3193" y="1050"/>
                    </a:cubicBezTo>
                    <a:cubicBezTo>
                      <a:pt x="3133" y="1085"/>
                      <a:pt x="3093" y="1126"/>
                      <a:pt x="3104" y="1145"/>
                    </a:cubicBezTo>
                    <a:cubicBezTo>
                      <a:pt x="3107" y="1150"/>
                      <a:pt x="3115" y="1153"/>
                      <a:pt x="3125" y="1153"/>
                    </a:cubicBezTo>
                    <a:cubicBezTo>
                      <a:pt x="3149" y="1153"/>
                      <a:pt x="3189" y="1139"/>
                      <a:pt x="3231" y="1114"/>
                    </a:cubicBezTo>
                    <a:cubicBezTo>
                      <a:pt x="3290" y="1079"/>
                      <a:pt x="3329" y="1036"/>
                      <a:pt x="3319" y="1019"/>
                    </a:cubicBezTo>
                    <a:cubicBezTo>
                      <a:pt x="3318" y="1017"/>
                      <a:pt x="3316" y="1014"/>
                      <a:pt x="3313" y="1014"/>
                    </a:cubicBezTo>
                    <a:cubicBezTo>
                      <a:pt x="3309" y="1013"/>
                      <a:pt x="3304" y="1012"/>
                      <a:pt x="3298" y="1012"/>
                    </a:cubicBezTo>
                    <a:close/>
                    <a:moveTo>
                      <a:pt x="5262" y="1047"/>
                    </a:moveTo>
                    <a:cubicBezTo>
                      <a:pt x="5259" y="1047"/>
                      <a:pt x="5256" y="1047"/>
                      <a:pt x="5253" y="1048"/>
                    </a:cubicBezTo>
                    <a:cubicBezTo>
                      <a:pt x="5236" y="1058"/>
                      <a:pt x="5249" y="1116"/>
                      <a:pt x="5284" y="1174"/>
                    </a:cubicBezTo>
                    <a:cubicBezTo>
                      <a:pt x="5315" y="1227"/>
                      <a:pt x="5351" y="1264"/>
                      <a:pt x="5372" y="1265"/>
                    </a:cubicBezTo>
                    <a:cubicBezTo>
                      <a:pt x="5375" y="1265"/>
                      <a:pt x="5376" y="1265"/>
                      <a:pt x="5379" y="1264"/>
                    </a:cubicBezTo>
                    <a:cubicBezTo>
                      <a:pt x="5397" y="1253"/>
                      <a:pt x="5384" y="1196"/>
                      <a:pt x="5348" y="1138"/>
                    </a:cubicBezTo>
                    <a:cubicBezTo>
                      <a:pt x="5334" y="1111"/>
                      <a:pt x="5318" y="1089"/>
                      <a:pt x="5301" y="1073"/>
                    </a:cubicBezTo>
                    <a:cubicBezTo>
                      <a:pt x="5294" y="1066"/>
                      <a:pt x="5287" y="1058"/>
                      <a:pt x="5279" y="1054"/>
                    </a:cubicBezTo>
                    <a:cubicBezTo>
                      <a:pt x="5274" y="1050"/>
                      <a:pt x="5268" y="1047"/>
                      <a:pt x="5262" y="1047"/>
                    </a:cubicBezTo>
                    <a:close/>
                    <a:moveTo>
                      <a:pt x="1011" y="1048"/>
                    </a:moveTo>
                    <a:cubicBezTo>
                      <a:pt x="1009" y="1048"/>
                      <a:pt x="1008" y="1049"/>
                      <a:pt x="1006" y="1050"/>
                    </a:cubicBezTo>
                    <a:cubicBezTo>
                      <a:pt x="988" y="1060"/>
                      <a:pt x="1001" y="1116"/>
                      <a:pt x="1036" y="1176"/>
                    </a:cubicBezTo>
                    <a:cubicBezTo>
                      <a:pt x="1068" y="1228"/>
                      <a:pt x="1104" y="1265"/>
                      <a:pt x="1125" y="1265"/>
                    </a:cubicBezTo>
                    <a:cubicBezTo>
                      <a:pt x="1127" y="1265"/>
                      <a:pt x="1130" y="1265"/>
                      <a:pt x="1132" y="1264"/>
                    </a:cubicBezTo>
                    <a:cubicBezTo>
                      <a:pt x="1140" y="1259"/>
                      <a:pt x="1142" y="1242"/>
                      <a:pt x="1136" y="1220"/>
                    </a:cubicBezTo>
                    <a:cubicBezTo>
                      <a:pt x="1130" y="1196"/>
                      <a:pt x="1118" y="1168"/>
                      <a:pt x="1101" y="1138"/>
                    </a:cubicBezTo>
                    <a:cubicBezTo>
                      <a:pt x="1093" y="1124"/>
                      <a:pt x="1086" y="1113"/>
                      <a:pt x="1077" y="1102"/>
                    </a:cubicBezTo>
                    <a:cubicBezTo>
                      <a:pt x="1070" y="1091"/>
                      <a:pt x="1061" y="1082"/>
                      <a:pt x="1054" y="1073"/>
                    </a:cubicBezTo>
                    <a:cubicBezTo>
                      <a:pt x="1047" y="1066"/>
                      <a:pt x="1039" y="1060"/>
                      <a:pt x="1032" y="1056"/>
                    </a:cubicBezTo>
                    <a:cubicBezTo>
                      <a:pt x="1025" y="1051"/>
                      <a:pt x="1019" y="1048"/>
                      <a:pt x="1014" y="1048"/>
                    </a:cubicBezTo>
                    <a:lnTo>
                      <a:pt x="1013" y="1048"/>
                    </a:lnTo>
                    <a:cubicBezTo>
                      <a:pt x="1012" y="1048"/>
                      <a:pt x="1011" y="1048"/>
                      <a:pt x="1011" y="1048"/>
                    </a:cubicBezTo>
                    <a:close/>
                    <a:moveTo>
                      <a:pt x="3578" y="1083"/>
                    </a:moveTo>
                    <a:cubicBezTo>
                      <a:pt x="3575" y="1083"/>
                      <a:pt x="3573" y="1085"/>
                      <a:pt x="3570" y="1085"/>
                    </a:cubicBezTo>
                    <a:cubicBezTo>
                      <a:pt x="3552" y="1097"/>
                      <a:pt x="3565" y="1152"/>
                      <a:pt x="3600" y="1212"/>
                    </a:cubicBezTo>
                    <a:cubicBezTo>
                      <a:pt x="3631" y="1264"/>
                      <a:pt x="3668" y="1300"/>
                      <a:pt x="3687" y="1302"/>
                    </a:cubicBezTo>
                    <a:cubicBezTo>
                      <a:pt x="3690" y="1302"/>
                      <a:pt x="3693" y="1302"/>
                      <a:pt x="3696" y="1300"/>
                    </a:cubicBezTo>
                    <a:cubicBezTo>
                      <a:pt x="3704" y="1296"/>
                      <a:pt x="3706" y="1278"/>
                      <a:pt x="3700" y="1256"/>
                    </a:cubicBezTo>
                    <a:cubicBezTo>
                      <a:pt x="3694" y="1233"/>
                      <a:pt x="3682" y="1204"/>
                      <a:pt x="3665" y="1174"/>
                    </a:cubicBezTo>
                    <a:cubicBezTo>
                      <a:pt x="3658" y="1161"/>
                      <a:pt x="3650" y="1149"/>
                      <a:pt x="3641" y="1138"/>
                    </a:cubicBezTo>
                    <a:cubicBezTo>
                      <a:pt x="3634" y="1127"/>
                      <a:pt x="3625" y="1119"/>
                      <a:pt x="3618" y="1110"/>
                    </a:cubicBezTo>
                    <a:cubicBezTo>
                      <a:pt x="3611" y="1102"/>
                      <a:pt x="3603" y="1095"/>
                      <a:pt x="3596" y="1091"/>
                    </a:cubicBezTo>
                    <a:cubicBezTo>
                      <a:pt x="3590" y="1086"/>
                      <a:pt x="3583" y="1083"/>
                      <a:pt x="3578" y="1083"/>
                    </a:cubicBezTo>
                    <a:close/>
                    <a:moveTo>
                      <a:pt x="5824" y="1196"/>
                    </a:moveTo>
                    <a:cubicBezTo>
                      <a:pt x="5800" y="1196"/>
                      <a:pt x="5760" y="1210"/>
                      <a:pt x="5719" y="1234"/>
                    </a:cubicBezTo>
                    <a:cubicBezTo>
                      <a:pt x="5659" y="1269"/>
                      <a:pt x="5619" y="1312"/>
                      <a:pt x="5630" y="1330"/>
                    </a:cubicBezTo>
                    <a:cubicBezTo>
                      <a:pt x="5631" y="1331"/>
                      <a:pt x="5633" y="1334"/>
                      <a:pt x="5636" y="1335"/>
                    </a:cubicBezTo>
                    <a:cubicBezTo>
                      <a:pt x="5639" y="1337"/>
                      <a:pt x="5644" y="1337"/>
                      <a:pt x="5649" y="1337"/>
                    </a:cubicBezTo>
                    <a:cubicBezTo>
                      <a:pt x="5656" y="1337"/>
                      <a:pt x="5665" y="1336"/>
                      <a:pt x="5674" y="1334"/>
                    </a:cubicBezTo>
                    <a:cubicBezTo>
                      <a:pt x="5697" y="1328"/>
                      <a:pt x="5726" y="1316"/>
                      <a:pt x="5756" y="1299"/>
                    </a:cubicBezTo>
                    <a:cubicBezTo>
                      <a:pt x="5814" y="1265"/>
                      <a:pt x="5854" y="1223"/>
                      <a:pt x="5844" y="1205"/>
                    </a:cubicBezTo>
                    <a:cubicBezTo>
                      <a:pt x="5842" y="1202"/>
                      <a:pt x="5841" y="1201"/>
                      <a:pt x="5838" y="1199"/>
                    </a:cubicBezTo>
                    <a:lnTo>
                      <a:pt x="5839" y="1199"/>
                    </a:lnTo>
                    <a:cubicBezTo>
                      <a:pt x="5835" y="1197"/>
                      <a:pt x="5830" y="1196"/>
                      <a:pt x="5824" y="1196"/>
                    </a:cubicBezTo>
                    <a:close/>
                    <a:moveTo>
                      <a:pt x="1577" y="1197"/>
                    </a:moveTo>
                    <a:cubicBezTo>
                      <a:pt x="1553" y="1197"/>
                      <a:pt x="1513" y="1211"/>
                      <a:pt x="1470" y="1236"/>
                    </a:cubicBezTo>
                    <a:cubicBezTo>
                      <a:pt x="1411" y="1269"/>
                      <a:pt x="1372" y="1312"/>
                      <a:pt x="1382" y="1330"/>
                    </a:cubicBezTo>
                    <a:cubicBezTo>
                      <a:pt x="1384" y="1332"/>
                      <a:pt x="1385" y="1334"/>
                      <a:pt x="1388" y="1335"/>
                    </a:cubicBezTo>
                    <a:cubicBezTo>
                      <a:pt x="1391" y="1337"/>
                      <a:pt x="1396" y="1338"/>
                      <a:pt x="1401" y="1338"/>
                    </a:cubicBezTo>
                    <a:cubicBezTo>
                      <a:pt x="1408" y="1338"/>
                      <a:pt x="1416" y="1337"/>
                      <a:pt x="1426" y="1335"/>
                    </a:cubicBezTo>
                    <a:cubicBezTo>
                      <a:pt x="1450" y="1330"/>
                      <a:pt x="1477" y="1318"/>
                      <a:pt x="1508" y="1300"/>
                    </a:cubicBezTo>
                    <a:cubicBezTo>
                      <a:pt x="1567" y="1265"/>
                      <a:pt x="1606" y="1223"/>
                      <a:pt x="1596" y="1205"/>
                    </a:cubicBezTo>
                    <a:cubicBezTo>
                      <a:pt x="1595" y="1204"/>
                      <a:pt x="1593" y="1201"/>
                      <a:pt x="1590" y="1199"/>
                    </a:cubicBezTo>
                    <a:cubicBezTo>
                      <a:pt x="1587" y="1197"/>
                      <a:pt x="1582" y="1197"/>
                      <a:pt x="1577" y="1197"/>
                    </a:cubicBezTo>
                    <a:close/>
                    <a:moveTo>
                      <a:pt x="4294" y="1273"/>
                    </a:moveTo>
                    <a:cubicBezTo>
                      <a:pt x="4292" y="1273"/>
                      <a:pt x="4290" y="1273"/>
                      <a:pt x="4288" y="1274"/>
                    </a:cubicBezTo>
                    <a:cubicBezTo>
                      <a:pt x="4279" y="1274"/>
                      <a:pt x="4269" y="1275"/>
                      <a:pt x="4258" y="1278"/>
                    </a:cubicBezTo>
                    <a:cubicBezTo>
                      <a:pt x="4238" y="1286"/>
                      <a:pt x="4211" y="1296"/>
                      <a:pt x="4186" y="1312"/>
                    </a:cubicBezTo>
                    <a:cubicBezTo>
                      <a:pt x="4156" y="1328"/>
                      <a:pt x="4131" y="1349"/>
                      <a:pt x="4116" y="1365"/>
                    </a:cubicBezTo>
                    <a:cubicBezTo>
                      <a:pt x="4099" y="1382"/>
                      <a:pt x="4093" y="1397"/>
                      <a:pt x="4097" y="1406"/>
                    </a:cubicBezTo>
                    <a:cubicBezTo>
                      <a:pt x="4099" y="1409"/>
                      <a:pt x="4100" y="1410"/>
                      <a:pt x="4103" y="1412"/>
                    </a:cubicBezTo>
                    <a:cubicBezTo>
                      <a:pt x="4107" y="1413"/>
                      <a:pt x="4112" y="1414"/>
                      <a:pt x="4117" y="1414"/>
                    </a:cubicBezTo>
                    <a:cubicBezTo>
                      <a:pt x="4141" y="1414"/>
                      <a:pt x="4182" y="1400"/>
                      <a:pt x="4223" y="1376"/>
                    </a:cubicBezTo>
                    <a:cubicBezTo>
                      <a:pt x="4283" y="1341"/>
                      <a:pt x="4323" y="1299"/>
                      <a:pt x="4312" y="1281"/>
                    </a:cubicBezTo>
                    <a:cubicBezTo>
                      <a:pt x="4311" y="1278"/>
                      <a:pt x="4308" y="1277"/>
                      <a:pt x="4307" y="1275"/>
                    </a:cubicBezTo>
                    <a:cubicBezTo>
                      <a:pt x="4303" y="1274"/>
                      <a:pt x="4299" y="1273"/>
                      <a:pt x="4294" y="1273"/>
                    </a:cubicBezTo>
                    <a:close/>
                    <a:moveTo>
                      <a:pt x="6254" y="1309"/>
                    </a:moveTo>
                    <a:cubicBezTo>
                      <a:pt x="6251" y="1309"/>
                      <a:pt x="6249" y="1309"/>
                      <a:pt x="6246" y="1310"/>
                    </a:cubicBezTo>
                    <a:cubicBezTo>
                      <a:pt x="6229" y="1321"/>
                      <a:pt x="6242" y="1376"/>
                      <a:pt x="6277" y="1436"/>
                    </a:cubicBezTo>
                    <a:cubicBezTo>
                      <a:pt x="6286" y="1451"/>
                      <a:pt x="6295" y="1464"/>
                      <a:pt x="6304" y="1476"/>
                    </a:cubicBezTo>
                    <a:cubicBezTo>
                      <a:pt x="6323" y="1501"/>
                      <a:pt x="6340" y="1517"/>
                      <a:pt x="6353" y="1524"/>
                    </a:cubicBezTo>
                    <a:cubicBezTo>
                      <a:pt x="6358" y="1526"/>
                      <a:pt x="6361" y="1526"/>
                      <a:pt x="6364" y="1526"/>
                    </a:cubicBezTo>
                    <a:cubicBezTo>
                      <a:pt x="6365" y="1526"/>
                      <a:pt x="6365" y="1526"/>
                      <a:pt x="6366" y="1526"/>
                    </a:cubicBezTo>
                    <a:cubicBezTo>
                      <a:pt x="6368" y="1526"/>
                      <a:pt x="6370" y="1525"/>
                      <a:pt x="6371" y="1524"/>
                    </a:cubicBezTo>
                    <a:cubicBezTo>
                      <a:pt x="6389" y="1514"/>
                      <a:pt x="6375" y="1458"/>
                      <a:pt x="6342" y="1398"/>
                    </a:cubicBezTo>
                    <a:cubicBezTo>
                      <a:pt x="6333" y="1385"/>
                      <a:pt x="6326" y="1373"/>
                      <a:pt x="6318" y="1363"/>
                    </a:cubicBezTo>
                    <a:lnTo>
                      <a:pt x="6317" y="1363"/>
                    </a:lnTo>
                    <a:cubicBezTo>
                      <a:pt x="6309" y="1351"/>
                      <a:pt x="6302" y="1343"/>
                      <a:pt x="6293" y="1334"/>
                    </a:cubicBezTo>
                    <a:cubicBezTo>
                      <a:pt x="6286" y="1327"/>
                      <a:pt x="6279" y="1321"/>
                      <a:pt x="6273" y="1316"/>
                    </a:cubicBezTo>
                    <a:cubicBezTo>
                      <a:pt x="6266" y="1312"/>
                      <a:pt x="6260" y="1309"/>
                      <a:pt x="6254" y="1309"/>
                    </a:cubicBezTo>
                    <a:close/>
                    <a:moveTo>
                      <a:pt x="2006" y="1309"/>
                    </a:moveTo>
                    <a:cubicBezTo>
                      <a:pt x="2003" y="1309"/>
                      <a:pt x="2000" y="1309"/>
                      <a:pt x="1999" y="1310"/>
                    </a:cubicBezTo>
                    <a:cubicBezTo>
                      <a:pt x="1981" y="1321"/>
                      <a:pt x="1995" y="1378"/>
                      <a:pt x="2028" y="1436"/>
                    </a:cubicBezTo>
                    <a:cubicBezTo>
                      <a:pt x="2037" y="1451"/>
                      <a:pt x="2047" y="1466"/>
                      <a:pt x="2056" y="1477"/>
                    </a:cubicBezTo>
                    <a:cubicBezTo>
                      <a:pt x="2074" y="1501"/>
                      <a:pt x="2093" y="1519"/>
                      <a:pt x="2106" y="1524"/>
                    </a:cubicBezTo>
                    <a:cubicBezTo>
                      <a:pt x="2110" y="1526"/>
                      <a:pt x="2113" y="1527"/>
                      <a:pt x="2116" y="1527"/>
                    </a:cubicBezTo>
                    <a:cubicBezTo>
                      <a:pt x="2119" y="1527"/>
                      <a:pt x="2121" y="1527"/>
                      <a:pt x="2123" y="1526"/>
                    </a:cubicBezTo>
                    <a:cubicBezTo>
                      <a:pt x="2141" y="1516"/>
                      <a:pt x="2128" y="1458"/>
                      <a:pt x="2093" y="1400"/>
                    </a:cubicBezTo>
                    <a:cubicBezTo>
                      <a:pt x="2085" y="1387"/>
                      <a:pt x="2078" y="1375"/>
                      <a:pt x="2069" y="1363"/>
                    </a:cubicBezTo>
                    <a:cubicBezTo>
                      <a:pt x="2046" y="1331"/>
                      <a:pt x="2022" y="1310"/>
                      <a:pt x="2006" y="1309"/>
                    </a:cubicBezTo>
                    <a:close/>
                    <a:moveTo>
                      <a:pt x="4570" y="1346"/>
                    </a:moveTo>
                    <a:cubicBezTo>
                      <a:pt x="4567" y="1346"/>
                      <a:pt x="4564" y="1346"/>
                      <a:pt x="4563" y="1347"/>
                    </a:cubicBezTo>
                    <a:cubicBezTo>
                      <a:pt x="4545" y="1357"/>
                      <a:pt x="4559" y="1414"/>
                      <a:pt x="4594" y="1473"/>
                    </a:cubicBezTo>
                    <a:cubicBezTo>
                      <a:pt x="4623" y="1526"/>
                      <a:pt x="4660" y="1562"/>
                      <a:pt x="4680" y="1564"/>
                    </a:cubicBezTo>
                    <a:cubicBezTo>
                      <a:pt x="4683" y="1564"/>
                      <a:pt x="4686" y="1564"/>
                      <a:pt x="4688" y="1562"/>
                    </a:cubicBezTo>
                    <a:cubicBezTo>
                      <a:pt x="4696" y="1557"/>
                      <a:pt x="4698" y="1540"/>
                      <a:pt x="4692" y="1517"/>
                    </a:cubicBezTo>
                    <a:cubicBezTo>
                      <a:pt x="4688" y="1495"/>
                      <a:pt x="4674" y="1466"/>
                      <a:pt x="4658" y="1436"/>
                    </a:cubicBezTo>
                    <a:cubicBezTo>
                      <a:pt x="4651" y="1423"/>
                      <a:pt x="4642" y="1410"/>
                      <a:pt x="4635" y="1400"/>
                    </a:cubicBezTo>
                    <a:cubicBezTo>
                      <a:pt x="4610" y="1368"/>
                      <a:pt x="4586" y="1347"/>
                      <a:pt x="4570" y="1346"/>
                    </a:cubicBezTo>
                    <a:close/>
                    <a:moveTo>
                      <a:pt x="6817" y="1457"/>
                    </a:moveTo>
                    <a:cubicBezTo>
                      <a:pt x="6793" y="1457"/>
                      <a:pt x="6754" y="1472"/>
                      <a:pt x="6711" y="1497"/>
                    </a:cubicBezTo>
                    <a:cubicBezTo>
                      <a:pt x="6652" y="1530"/>
                      <a:pt x="6613" y="1573"/>
                      <a:pt x="6623" y="1590"/>
                    </a:cubicBezTo>
                    <a:cubicBezTo>
                      <a:pt x="6625" y="1593"/>
                      <a:pt x="6626" y="1595"/>
                      <a:pt x="6629" y="1596"/>
                    </a:cubicBezTo>
                    <a:cubicBezTo>
                      <a:pt x="6632" y="1597"/>
                      <a:pt x="6637" y="1598"/>
                      <a:pt x="6642" y="1598"/>
                    </a:cubicBezTo>
                    <a:cubicBezTo>
                      <a:pt x="6649" y="1598"/>
                      <a:pt x="6657" y="1597"/>
                      <a:pt x="6667" y="1595"/>
                    </a:cubicBezTo>
                    <a:cubicBezTo>
                      <a:pt x="6689" y="1590"/>
                      <a:pt x="6718" y="1577"/>
                      <a:pt x="6748" y="1561"/>
                    </a:cubicBezTo>
                    <a:cubicBezTo>
                      <a:pt x="6808" y="1526"/>
                      <a:pt x="6847" y="1483"/>
                      <a:pt x="6837" y="1466"/>
                    </a:cubicBezTo>
                    <a:cubicBezTo>
                      <a:pt x="6835" y="1464"/>
                      <a:pt x="6834" y="1461"/>
                      <a:pt x="6831" y="1460"/>
                    </a:cubicBezTo>
                    <a:cubicBezTo>
                      <a:pt x="6827" y="1458"/>
                      <a:pt x="6823" y="1457"/>
                      <a:pt x="6817" y="1457"/>
                    </a:cubicBezTo>
                    <a:close/>
                    <a:moveTo>
                      <a:pt x="2569" y="1459"/>
                    </a:moveTo>
                    <a:cubicBezTo>
                      <a:pt x="2552" y="1459"/>
                      <a:pt x="2528" y="1466"/>
                      <a:pt x="2502" y="1477"/>
                    </a:cubicBezTo>
                    <a:cubicBezTo>
                      <a:pt x="2488" y="1482"/>
                      <a:pt x="2477" y="1489"/>
                      <a:pt x="2463" y="1497"/>
                    </a:cubicBezTo>
                    <a:cubicBezTo>
                      <a:pt x="2403" y="1532"/>
                      <a:pt x="2364" y="1574"/>
                      <a:pt x="2374" y="1592"/>
                    </a:cubicBezTo>
                    <a:cubicBezTo>
                      <a:pt x="2376" y="1593"/>
                      <a:pt x="2378" y="1596"/>
                      <a:pt x="2380" y="1596"/>
                    </a:cubicBezTo>
                    <a:cubicBezTo>
                      <a:pt x="2384" y="1598"/>
                      <a:pt x="2389" y="1599"/>
                      <a:pt x="2395" y="1599"/>
                    </a:cubicBezTo>
                    <a:cubicBezTo>
                      <a:pt x="2419" y="1599"/>
                      <a:pt x="2459" y="1585"/>
                      <a:pt x="2500" y="1561"/>
                    </a:cubicBezTo>
                    <a:cubicBezTo>
                      <a:pt x="2560" y="1526"/>
                      <a:pt x="2600" y="1485"/>
                      <a:pt x="2589" y="1466"/>
                    </a:cubicBezTo>
                    <a:cubicBezTo>
                      <a:pt x="2588" y="1464"/>
                      <a:pt x="2586" y="1463"/>
                      <a:pt x="2584" y="1461"/>
                    </a:cubicBezTo>
                    <a:cubicBezTo>
                      <a:pt x="2580" y="1459"/>
                      <a:pt x="2575" y="1459"/>
                      <a:pt x="2569" y="1459"/>
                    </a:cubicBezTo>
                    <a:close/>
                    <a:moveTo>
                      <a:pt x="1037" y="1535"/>
                    </a:moveTo>
                    <a:cubicBezTo>
                      <a:pt x="1012" y="1535"/>
                      <a:pt x="972" y="1549"/>
                      <a:pt x="931" y="1573"/>
                    </a:cubicBezTo>
                    <a:cubicBezTo>
                      <a:pt x="871" y="1608"/>
                      <a:pt x="831" y="1650"/>
                      <a:pt x="841" y="1668"/>
                    </a:cubicBezTo>
                    <a:cubicBezTo>
                      <a:pt x="845" y="1673"/>
                      <a:pt x="852" y="1676"/>
                      <a:pt x="862" y="1676"/>
                    </a:cubicBezTo>
                    <a:cubicBezTo>
                      <a:pt x="886" y="1676"/>
                      <a:pt x="926" y="1662"/>
                      <a:pt x="967" y="1637"/>
                    </a:cubicBezTo>
                    <a:cubicBezTo>
                      <a:pt x="1028" y="1603"/>
                      <a:pt x="1067" y="1561"/>
                      <a:pt x="1057" y="1543"/>
                    </a:cubicBezTo>
                    <a:cubicBezTo>
                      <a:pt x="1055" y="1540"/>
                      <a:pt x="1054" y="1539"/>
                      <a:pt x="1051" y="1538"/>
                    </a:cubicBezTo>
                    <a:cubicBezTo>
                      <a:pt x="1047" y="1536"/>
                      <a:pt x="1042" y="1535"/>
                      <a:pt x="1037" y="1535"/>
                    </a:cubicBezTo>
                    <a:close/>
                    <a:moveTo>
                      <a:pt x="5284" y="1535"/>
                    </a:moveTo>
                    <a:cubicBezTo>
                      <a:pt x="5268" y="1535"/>
                      <a:pt x="5243" y="1542"/>
                      <a:pt x="5216" y="1554"/>
                    </a:cubicBezTo>
                    <a:cubicBezTo>
                      <a:pt x="5205" y="1560"/>
                      <a:pt x="5192" y="1565"/>
                      <a:pt x="5178" y="1573"/>
                    </a:cubicBezTo>
                    <a:cubicBezTo>
                      <a:pt x="5120" y="1608"/>
                      <a:pt x="5080" y="1650"/>
                      <a:pt x="5090" y="1668"/>
                    </a:cubicBezTo>
                    <a:cubicBezTo>
                      <a:pt x="5092" y="1669"/>
                      <a:pt x="5093" y="1672"/>
                      <a:pt x="5096" y="1674"/>
                    </a:cubicBezTo>
                    <a:cubicBezTo>
                      <a:pt x="5100" y="1676"/>
                      <a:pt x="5104" y="1676"/>
                      <a:pt x="5110" y="1676"/>
                    </a:cubicBezTo>
                    <a:cubicBezTo>
                      <a:pt x="5133" y="1676"/>
                      <a:pt x="5174" y="1662"/>
                      <a:pt x="5216" y="1637"/>
                    </a:cubicBezTo>
                    <a:cubicBezTo>
                      <a:pt x="5275" y="1603"/>
                      <a:pt x="5315" y="1561"/>
                      <a:pt x="5304" y="1543"/>
                    </a:cubicBezTo>
                    <a:cubicBezTo>
                      <a:pt x="5303" y="1540"/>
                      <a:pt x="5301" y="1539"/>
                      <a:pt x="5299" y="1538"/>
                    </a:cubicBezTo>
                    <a:cubicBezTo>
                      <a:pt x="5295" y="1536"/>
                      <a:pt x="5290" y="1535"/>
                      <a:pt x="5284" y="1535"/>
                    </a:cubicBezTo>
                    <a:close/>
                    <a:moveTo>
                      <a:pt x="3000" y="1570"/>
                    </a:moveTo>
                    <a:lnTo>
                      <a:pt x="3000" y="1571"/>
                    </a:lnTo>
                    <a:cubicBezTo>
                      <a:pt x="2999" y="1571"/>
                      <a:pt x="2998" y="1571"/>
                      <a:pt x="2997" y="1571"/>
                    </a:cubicBezTo>
                    <a:cubicBezTo>
                      <a:pt x="2995" y="1571"/>
                      <a:pt x="2993" y="1572"/>
                      <a:pt x="2991" y="1573"/>
                    </a:cubicBezTo>
                    <a:cubicBezTo>
                      <a:pt x="2973" y="1583"/>
                      <a:pt x="2988" y="1639"/>
                      <a:pt x="3022" y="1699"/>
                    </a:cubicBezTo>
                    <a:cubicBezTo>
                      <a:pt x="3030" y="1713"/>
                      <a:pt x="3039" y="1727"/>
                      <a:pt x="3049" y="1738"/>
                    </a:cubicBezTo>
                    <a:cubicBezTo>
                      <a:pt x="3067" y="1763"/>
                      <a:pt x="3085" y="1779"/>
                      <a:pt x="3099" y="1787"/>
                    </a:cubicBezTo>
                    <a:cubicBezTo>
                      <a:pt x="3102" y="1788"/>
                      <a:pt x="3107" y="1788"/>
                      <a:pt x="3110" y="1788"/>
                    </a:cubicBezTo>
                    <a:cubicBezTo>
                      <a:pt x="3111" y="1788"/>
                      <a:pt x="3114" y="1788"/>
                      <a:pt x="3117" y="1787"/>
                    </a:cubicBezTo>
                    <a:cubicBezTo>
                      <a:pt x="3134" y="1776"/>
                      <a:pt x="3121" y="1721"/>
                      <a:pt x="3086" y="1661"/>
                    </a:cubicBezTo>
                    <a:cubicBezTo>
                      <a:pt x="3079" y="1647"/>
                      <a:pt x="3070" y="1636"/>
                      <a:pt x="3063" y="1625"/>
                    </a:cubicBezTo>
                    <a:cubicBezTo>
                      <a:pt x="3054" y="1614"/>
                      <a:pt x="3047" y="1605"/>
                      <a:pt x="3039" y="1596"/>
                    </a:cubicBezTo>
                    <a:cubicBezTo>
                      <a:pt x="3032" y="1589"/>
                      <a:pt x="3025" y="1583"/>
                      <a:pt x="3017" y="1579"/>
                    </a:cubicBezTo>
                    <a:cubicBezTo>
                      <a:pt x="3010" y="1573"/>
                      <a:pt x="3004" y="1571"/>
                      <a:pt x="3000" y="1570"/>
                    </a:cubicBezTo>
                    <a:close/>
                    <a:moveTo>
                      <a:pt x="7247" y="1570"/>
                    </a:moveTo>
                    <a:cubicBezTo>
                      <a:pt x="7244" y="1570"/>
                      <a:pt x="7241" y="1570"/>
                      <a:pt x="7240" y="1571"/>
                    </a:cubicBezTo>
                    <a:cubicBezTo>
                      <a:pt x="7221" y="1582"/>
                      <a:pt x="7235" y="1639"/>
                      <a:pt x="7269" y="1697"/>
                    </a:cubicBezTo>
                    <a:cubicBezTo>
                      <a:pt x="7278" y="1712"/>
                      <a:pt x="7288" y="1727"/>
                      <a:pt x="7297" y="1738"/>
                    </a:cubicBezTo>
                    <a:cubicBezTo>
                      <a:pt x="7315" y="1762"/>
                      <a:pt x="7332" y="1779"/>
                      <a:pt x="7347" y="1785"/>
                    </a:cubicBezTo>
                    <a:cubicBezTo>
                      <a:pt x="7350" y="1787"/>
                      <a:pt x="7354" y="1788"/>
                      <a:pt x="7357" y="1788"/>
                    </a:cubicBezTo>
                    <a:cubicBezTo>
                      <a:pt x="7359" y="1788"/>
                      <a:pt x="7361" y="1788"/>
                      <a:pt x="7364" y="1787"/>
                    </a:cubicBezTo>
                    <a:cubicBezTo>
                      <a:pt x="7382" y="1776"/>
                      <a:pt x="7369" y="1719"/>
                      <a:pt x="7334" y="1661"/>
                    </a:cubicBezTo>
                    <a:cubicBezTo>
                      <a:pt x="7326" y="1647"/>
                      <a:pt x="7319" y="1636"/>
                      <a:pt x="7310" y="1624"/>
                    </a:cubicBezTo>
                    <a:cubicBezTo>
                      <a:pt x="7287" y="1592"/>
                      <a:pt x="7262" y="1571"/>
                      <a:pt x="7247" y="1570"/>
                    </a:cubicBezTo>
                    <a:close/>
                    <a:moveTo>
                      <a:pt x="5564" y="1606"/>
                    </a:moveTo>
                    <a:cubicBezTo>
                      <a:pt x="5561" y="1606"/>
                      <a:pt x="5558" y="1608"/>
                      <a:pt x="5556" y="1609"/>
                    </a:cubicBezTo>
                    <a:cubicBezTo>
                      <a:pt x="5537" y="1620"/>
                      <a:pt x="5552" y="1675"/>
                      <a:pt x="5586" y="1735"/>
                    </a:cubicBezTo>
                    <a:cubicBezTo>
                      <a:pt x="5594" y="1750"/>
                      <a:pt x="5603" y="1763"/>
                      <a:pt x="5614" y="1775"/>
                    </a:cubicBezTo>
                    <a:cubicBezTo>
                      <a:pt x="5631" y="1800"/>
                      <a:pt x="5649" y="1816"/>
                      <a:pt x="5663" y="1823"/>
                    </a:cubicBezTo>
                    <a:cubicBezTo>
                      <a:pt x="5666" y="1825"/>
                      <a:pt x="5671" y="1825"/>
                      <a:pt x="5674" y="1825"/>
                    </a:cubicBezTo>
                    <a:cubicBezTo>
                      <a:pt x="5674" y="1825"/>
                      <a:pt x="5675" y="1825"/>
                      <a:pt x="5675" y="1825"/>
                    </a:cubicBezTo>
                    <a:cubicBezTo>
                      <a:pt x="5677" y="1825"/>
                      <a:pt x="5679" y="1824"/>
                      <a:pt x="5681" y="1823"/>
                    </a:cubicBezTo>
                    <a:cubicBezTo>
                      <a:pt x="5699" y="1813"/>
                      <a:pt x="5685" y="1757"/>
                      <a:pt x="5650" y="1697"/>
                    </a:cubicBezTo>
                    <a:cubicBezTo>
                      <a:pt x="5643" y="1684"/>
                      <a:pt x="5634" y="1672"/>
                      <a:pt x="5627" y="1662"/>
                    </a:cubicBezTo>
                    <a:cubicBezTo>
                      <a:pt x="5603" y="1630"/>
                      <a:pt x="5578" y="1608"/>
                      <a:pt x="5564" y="1606"/>
                    </a:cubicBezTo>
                    <a:close/>
                    <a:moveTo>
                      <a:pt x="1315" y="1608"/>
                    </a:moveTo>
                    <a:cubicBezTo>
                      <a:pt x="1312" y="1608"/>
                      <a:pt x="1309" y="1608"/>
                      <a:pt x="1307" y="1609"/>
                    </a:cubicBezTo>
                    <a:cubicBezTo>
                      <a:pt x="1290" y="1620"/>
                      <a:pt x="1303" y="1675"/>
                      <a:pt x="1338" y="1735"/>
                    </a:cubicBezTo>
                    <a:cubicBezTo>
                      <a:pt x="1347" y="1750"/>
                      <a:pt x="1356" y="1763"/>
                      <a:pt x="1365" y="1776"/>
                    </a:cubicBezTo>
                    <a:cubicBezTo>
                      <a:pt x="1382" y="1800"/>
                      <a:pt x="1401" y="1816"/>
                      <a:pt x="1414" y="1823"/>
                    </a:cubicBezTo>
                    <a:cubicBezTo>
                      <a:pt x="1419" y="1825"/>
                      <a:pt x="1422" y="1825"/>
                      <a:pt x="1425" y="1826"/>
                    </a:cubicBezTo>
                    <a:cubicBezTo>
                      <a:pt x="1428" y="1826"/>
                      <a:pt x="1430" y="1825"/>
                      <a:pt x="1432" y="1823"/>
                    </a:cubicBezTo>
                    <a:cubicBezTo>
                      <a:pt x="1450" y="1813"/>
                      <a:pt x="1436" y="1757"/>
                      <a:pt x="1401" y="1697"/>
                    </a:cubicBezTo>
                    <a:cubicBezTo>
                      <a:pt x="1394" y="1684"/>
                      <a:pt x="1387" y="1672"/>
                      <a:pt x="1378" y="1662"/>
                    </a:cubicBezTo>
                    <a:cubicBezTo>
                      <a:pt x="1354" y="1630"/>
                      <a:pt x="1331" y="1608"/>
                      <a:pt x="1315" y="1608"/>
                    </a:cubicBezTo>
                    <a:close/>
                    <a:moveTo>
                      <a:pt x="7810" y="1719"/>
                    </a:moveTo>
                    <a:cubicBezTo>
                      <a:pt x="7793" y="1719"/>
                      <a:pt x="7769" y="1726"/>
                      <a:pt x="7742" y="1738"/>
                    </a:cubicBezTo>
                    <a:cubicBezTo>
                      <a:pt x="7729" y="1744"/>
                      <a:pt x="7718" y="1750"/>
                      <a:pt x="7704" y="1757"/>
                    </a:cubicBezTo>
                    <a:cubicBezTo>
                      <a:pt x="7644" y="1792"/>
                      <a:pt x="7605" y="1835"/>
                      <a:pt x="7615" y="1853"/>
                    </a:cubicBezTo>
                    <a:cubicBezTo>
                      <a:pt x="7616" y="1854"/>
                      <a:pt x="7619" y="1857"/>
                      <a:pt x="7621" y="1858"/>
                    </a:cubicBezTo>
                    <a:cubicBezTo>
                      <a:pt x="7625" y="1860"/>
                      <a:pt x="7629" y="1861"/>
                      <a:pt x="7635" y="1861"/>
                    </a:cubicBezTo>
                    <a:cubicBezTo>
                      <a:pt x="7659" y="1861"/>
                      <a:pt x="7700" y="1847"/>
                      <a:pt x="7741" y="1822"/>
                    </a:cubicBezTo>
                    <a:cubicBezTo>
                      <a:pt x="7801" y="1788"/>
                      <a:pt x="7841" y="1746"/>
                      <a:pt x="7830" y="1728"/>
                    </a:cubicBezTo>
                    <a:cubicBezTo>
                      <a:pt x="7829" y="1725"/>
                      <a:pt x="7827" y="1724"/>
                      <a:pt x="7824" y="1722"/>
                    </a:cubicBezTo>
                    <a:cubicBezTo>
                      <a:pt x="7821" y="1720"/>
                      <a:pt x="7816" y="1719"/>
                      <a:pt x="7810" y="1719"/>
                    </a:cubicBezTo>
                    <a:close/>
                    <a:moveTo>
                      <a:pt x="3562" y="1720"/>
                    </a:moveTo>
                    <a:cubicBezTo>
                      <a:pt x="3546" y="1720"/>
                      <a:pt x="3521" y="1726"/>
                      <a:pt x="3493" y="1738"/>
                    </a:cubicBezTo>
                    <a:cubicBezTo>
                      <a:pt x="3482" y="1744"/>
                      <a:pt x="3469" y="1751"/>
                      <a:pt x="3457" y="1759"/>
                    </a:cubicBezTo>
                    <a:cubicBezTo>
                      <a:pt x="3397" y="1792"/>
                      <a:pt x="3357" y="1835"/>
                      <a:pt x="3367" y="1853"/>
                    </a:cubicBezTo>
                    <a:cubicBezTo>
                      <a:pt x="3369" y="1855"/>
                      <a:pt x="3370" y="1857"/>
                      <a:pt x="3373" y="1858"/>
                    </a:cubicBezTo>
                    <a:cubicBezTo>
                      <a:pt x="3376" y="1860"/>
                      <a:pt x="3381" y="1861"/>
                      <a:pt x="3386" y="1861"/>
                    </a:cubicBezTo>
                    <a:cubicBezTo>
                      <a:pt x="3393" y="1861"/>
                      <a:pt x="3402" y="1860"/>
                      <a:pt x="3411" y="1857"/>
                    </a:cubicBezTo>
                    <a:cubicBezTo>
                      <a:pt x="3435" y="1853"/>
                      <a:pt x="3464" y="1839"/>
                      <a:pt x="3493" y="1823"/>
                    </a:cubicBezTo>
                    <a:cubicBezTo>
                      <a:pt x="3523" y="1806"/>
                      <a:pt x="3548" y="1787"/>
                      <a:pt x="3564" y="1769"/>
                    </a:cubicBezTo>
                    <a:cubicBezTo>
                      <a:pt x="3580" y="1751"/>
                      <a:pt x="3587" y="1737"/>
                      <a:pt x="3581" y="1728"/>
                    </a:cubicBezTo>
                    <a:cubicBezTo>
                      <a:pt x="3580" y="1725"/>
                      <a:pt x="3578" y="1724"/>
                      <a:pt x="3575" y="1722"/>
                    </a:cubicBezTo>
                    <a:cubicBezTo>
                      <a:pt x="3572" y="1721"/>
                      <a:pt x="3568" y="1720"/>
                      <a:pt x="3562" y="1720"/>
                    </a:cubicBezTo>
                    <a:close/>
                    <a:moveTo>
                      <a:pt x="2028" y="1797"/>
                    </a:moveTo>
                    <a:cubicBezTo>
                      <a:pt x="2005" y="1797"/>
                      <a:pt x="1965" y="1811"/>
                      <a:pt x="1923" y="1835"/>
                    </a:cubicBezTo>
                    <a:cubicBezTo>
                      <a:pt x="1864" y="1870"/>
                      <a:pt x="1825" y="1911"/>
                      <a:pt x="1835" y="1930"/>
                    </a:cubicBezTo>
                    <a:cubicBezTo>
                      <a:pt x="1836" y="1932"/>
                      <a:pt x="1838" y="1933"/>
                      <a:pt x="1841" y="1935"/>
                    </a:cubicBezTo>
                    <a:cubicBezTo>
                      <a:pt x="1844" y="1937"/>
                      <a:pt x="1849" y="1937"/>
                      <a:pt x="1855" y="1937"/>
                    </a:cubicBezTo>
                    <a:cubicBezTo>
                      <a:pt x="1862" y="1937"/>
                      <a:pt x="1870" y="1936"/>
                      <a:pt x="1879" y="1935"/>
                    </a:cubicBezTo>
                    <a:cubicBezTo>
                      <a:pt x="1902" y="1929"/>
                      <a:pt x="1930" y="1917"/>
                      <a:pt x="1961" y="1899"/>
                    </a:cubicBezTo>
                    <a:cubicBezTo>
                      <a:pt x="2019" y="1864"/>
                      <a:pt x="2059" y="1822"/>
                      <a:pt x="2049" y="1804"/>
                    </a:cubicBezTo>
                    <a:cubicBezTo>
                      <a:pt x="2047" y="1803"/>
                      <a:pt x="2046" y="1800"/>
                      <a:pt x="2043" y="1800"/>
                    </a:cubicBezTo>
                    <a:cubicBezTo>
                      <a:pt x="2039" y="1798"/>
                      <a:pt x="2034" y="1797"/>
                      <a:pt x="2028" y="1797"/>
                    </a:cubicBezTo>
                    <a:close/>
                    <a:moveTo>
                      <a:pt x="6278" y="1796"/>
                    </a:moveTo>
                    <a:cubicBezTo>
                      <a:pt x="6254" y="1796"/>
                      <a:pt x="6213" y="1810"/>
                      <a:pt x="6172" y="1835"/>
                    </a:cubicBezTo>
                    <a:cubicBezTo>
                      <a:pt x="6112" y="1869"/>
                      <a:pt x="6072" y="1911"/>
                      <a:pt x="6082" y="1929"/>
                    </a:cubicBezTo>
                    <a:cubicBezTo>
                      <a:pt x="6084" y="1932"/>
                      <a:pt x="6087" y="1933"/>
                      <a:pt x="6088" y="1935"/>
                    </a:cubicBezTo>
                    <a:cubicBezTo>
                      <a:pt x="6092" y="1937"/>
                      <a:pt x="6097" y="1937"/>
                      <a:pt x="6103" y="1937"/>
                    </a:cubicBezTo>
                    <a:cubicBezTo>
                      <a:pt x="6110" y="1937"/>
                      <a:pt x="6118" y="1936"/>
                      <a:pt x="6128" y="1935"/>
                    </a:cubicBezTo>
                    <a:cubicBezTo>
                      <a:pt x="6150" y="1929"/>
                      <a:pt x="6179" y="1917"/>
                      <a:pt x="6208" y="1899"/>
                    </a:cubicBezTo>
                    <a:cubicBezTo>
                      <a:pt x="6268" y="1864"/>
                      <a:pt x="6308" y="1822"/>
                      <a:pt x="6298" y="1804"/>
                    </a:cubicBezTo>
                    <a:cubicBezTo>
                      <a:pt x="6296" y="1803"/>
                      <a:pt x="6293" y="1800"/>
                      <a:pt x="6292" y="1800"/>
                    </a:cubicBezTo>
                    <a:lnTo>
                      <a:pt x="6292" y="1798"/>
                    </a:lnTo>
                    <a:cubicBezTo>
                      <a:pt x="6288" y="1797"/>
                      <a:pt x="6283" y="1796"/>
                      <a:pt x="6278" y="1796"/>
                    </a:cubicBezTo>
                    <a:close/>
                    <a:moveTo>
                      <a:pt x="8237" y="1831"/>
                    </a:moveTo>
                    <a:cubicBezTo>
                      <a:pt x="8235" y="1831"/>
                      <a:pt x="8234" y="1832"/>
                      <a:pt x="8232" y="1834"/>
                    </a:cubicBezTo>
                    <a:cubicBezTo>
                      <a:pt x="8223" y="1838"/>
                      <a:pt x="8222" y="1855"/>
                      <a:pt x="8227" y="1877"/>
                    </a:cubicBezTo>
                    <a:cubicBezTo>
                      <a:pt x="8233" y="1901"/>
                      <a:pt x="8245" y="1929"/>
                      <a:pt x="8263" y="1960"/>
                    </a:cubicBezTo>
                    <a:cubicBezTo>
                      <a:pt x="8271" y="1974"/>
                      <a:pt x="8280" y="1987"/>
                      <a:pt x="8289" y="1999"/>
                    </a:cubicBezTo>
                    <a:cubicBezTo>
                      <a:pt x="8308" y="2024"/>
                      <a:pt x="8326" y="2040"/>
                      <a:pt x="8339" y="2047"/>
                    </a:cubicBezTo>
                    <a:cubicBezTo>
                      <a:pt x="8343" y="2049"/>
                      <a:pt x="8346" y="2049"/>
                      <a:pt x="8349" y="2049"/>
                    </a:cubicBezTo>
                    <a:cubicBezTo>
                      <a:pt x="8352" y="2049"/>
                      <a:pt x="8355" y="2049"/>
                      <a:pt x="8356" y="2047"/>
                    </a:cubicBezTo>
                    <a:cubicBezTo>
                      <a:pt x="8374" y="2037"/>
                      <a:pt x="8361" y="1982"/>
                      <a:pt x="8327" y="1921"/>
                    </a:cubicBezTo>
                    <a:cubicBezTo>
                      <a:pt x="8311" y="1895"/>
                      <a:pt x="8295" y="1873"/>
                      <a:pt x="8279" y="1857"/>
                    </a:cubicBezTo>
                    <a:cubicBezTo>
                      <a:pt x="8271" y="1850"/>
                      <a:pt x="8264" y="1844"/>
                      <a:pt x="8258" y="1839"/>
                    </a:cubicBezTo>
                    <a:cubicBezTo>
                      <a:pt x="8251" y="1835"/>
                      <a:pt x="8245" y="1832"/>
                      <a:pt x="8239" y="1832"/>
                    </a:cubicBezTo>
                    <a:cubicBezTo>
                      <a:pt x="8238" y="1832"/>
                      <a:pt x="8238" y="1831"/>
                      <a:pt x="8237" y="1831"/>
                    </a:cubicBezTo>
                    <a:close/>
                    <a:moveTo>
                      <a:pt x="3992" y="1832"/>
                    </a:moveTo>
                    <a:cubicBezTo>
                      <a:pt x="3989" y="1832"/>
                      <a:pt x="3986" y="1832"/>
                      <a:pt x="3984" y="1834"/>
                    </a:cubicBezTo>
                    <a:cubicBezTo>
                      <a:pt x="3975" y="1839"/>
                      <a:pt x="3974" y="1855"/>
                      <a:pt x="3980" y="1879"/>
                    </a:cubicBezTo>
                    <a:cubicBezTo>
                      <a:pt x="3986" y="1901"/>
                      <a:pt x="3997" y="1930"/>
                      <a:pt x="4014" y="1960"/>
                    </a:cubicBezTo>
                    <a:lnTo>
                      <a:pt x="4015" y="1960"/>
                    </a:lnTo>
                    <a:cubicBezTo>
                      <a:pt x="4024" y="1974"/>
                      <a:pt x="4033" y="1989"/>
                      <a:pt x="4041" y="2001"/>
                    </a:cubicBezTo>
                    <a:cubicBezTo>
                      <a:pt x="4059" y="2024"/>
                      <a:pt x="4078" y="2042"/>
                      <a:pt x="4091" y="2047"/>
                    </a:cubicBezTo>
                    <a:cubicBezTo>
                      <a:pt x="4094" y="2049"/>
                      <a:pt x="4099" y="2050"/>
                      <a:pt x="4101" y="2050"/>
                    </a:cubicBezTo>
                    <a:cubicBezTo>
                      <a:pt x="4104" y="2050"/>
                      <a:pt x="4106" y="2050"/>
                      <a:pt x="4109" y="2049"/>
                    </a:cubicBezTo>
                    <a:cubicBezTo>
                      <a:pt x="4126" y="2039"/>
                      <a:pt x="4113" y="1982"/>
                      <a:pt x="4078" y="1923"/>
                    </a:cubicBezTo>
                    <a:cubicBezTo>
                      <a:pt x="4063" y="1897"/>
                      <a:pt x="4047" y="1875"/>
                      <a:pt x="4031" y="1858"/>
                    </a:cubicBezTo>
                    <a:cubicBezTo>
                      <a:pt x="4024" y="1851"/>
                      <a:pt x="4016" y="1844"/>
                      <a:pt x="4009" y="1839"/>
                    </a:cubicBezTo>
                    <a:cubicBezTo>
                      <a:pt x="4003" y="1835"/>
                      <a:pt x="3997" y="1832"/>
                      <a:pt x="3992" y="1832"/>
                    </a:cubicBezTo>
                    <a:close/>
                    <a:moveTo>
                      <a:pt x="2308" y="1869"/>
                    </a:moveTo>
                    <a:cubicBezTo>
                      <a:pt x="2305" y="1869"/>
                      <a:pt x="2302" y="1870"/>
                      <a:pt x="2301" y="1870"/>
                    </a:cubicBezTo>
                    <a:cubicBezTo>
                      <a:pt x="2282" y="1882"/>
                      <a:pt x="2296" y="1938"/>
                      <a:pt x="2330" y="1998"/>
                    </a:cubicBezTo>
                    <a:cubicBezTo>
                      <a:pt x="2361" y="2049"/>
                      <a:pt x="2397" y="2086"/>
                      <a:pt x="2418" y="2087"/>
                    </a:cubicBezTo>
                    <a:cubicBezTo>
                      <a:pt x="2421" y="2087"/>
                      <a:pt x="2422" y="2087"/>
                      <a:pt x="2425" y="2086"/>
                    </a:cubicBezTo>
                    <a:cubicBezTo>
                      <a:pt x="2443" y="2075"/>
                      <a:pt x="2430" y="2020"/>
                      <a:pt x="2395" y="1960"/>
                    </a:cubicBezTo>
                    <a:cubicBezTo>
                      <a:pt x="2380" y="1933"/>
                      <a:pt x="2364" y="1911"/>
                      <a:pt x="2348" y="1895"/>
                    </a:cubicBezTo>
                    <a:cubicBezTo>
                      <a:pt x="2340" y="1888"/>
                      <a:pt x="2333" y="1880"/>
                      <a:pt x="2326" y="1876"/>
                    </a:cubicBezTo>
                    <a:cubicBezTo>
                      <a:pt x="2320" y="1872"/>
                      <a:pt x="2314" y="1870"/>
                      <a:pt x="2308" y="1869"/>
                    </a:cubicBezTo>
                    <a:close/>
                    <a:moveTo>
                      <a:pt x="6556" y="1869"/>
                    </a:moveTo>
                    <a:cubicBezTo>
                      <a:pt x="6553" y="1869"/>
                      <a:pt x="6551" y="1869"/>
                      <a:pt x="6548" y="1870"/>
                    </a:cubicBezTo>
                    <a:cubicBezTo>
                      <a:pt x="6531" y="1880"/>
                      <a:pt x="6544" y="1938"/>
                      <a:pt x="6579" y="1996"/>
                    </a:cubicBezTo>
                    <a:cubicBezTo>
                      <a:pt x="6588" y="2012"/>
                      <a:pt x="6597" y="2025"/>
                      <a:pt x="6605" y="2037"/>
                    </a:cubicBezTo>
                    <a:cubicBezTo>
                      <a:pt x="6625" y="2061"/>
                      <a:pt x="6642" y="2078"/>
                      <a:pt x="6657" y="2084"/>
                    </a:cubicBezTo>
                    <a:cubicBezTo>
                      <a:pt x="6660" y="2086"/>
                      <a:pt x="6663" y="2087"/>
                      <a:pt x="6666" y="2087"/>
                    </a:cubicBezTo>
                    <a:cubicBezTo>
                      <a:pt x="6668" y="2087"/>
                      <a:pt x="6671" y="2087"/>
                      <a:pt x="6673" y="2086"/>
                    </a:cubicBezTo>
                    <a:lnTo>
                      <a:pt x="6674" y="2086"/>
                    </a:lnTo>
                    <a:cubicBezTo>
                      <a:pt x="6692" y="2075"/>
                      <a:pt x="6677" y="2018"/>
                      <a:pt x="6644" y="1960"/>
                    </a:cubicBezTo>
                    <a:cubicBezTo>
                      <a:pt x="6636" y="1946"/>
                      <a:pt x="6627" y="1935"/>
                      <a:pt x="6620" y="1923"/>
                    </a:cubicBezTo>
                    <a:cubicBezTo>
                      <a:pt x="6611" y="1913"/>
                      <a:pt x="6604" y="1902"/>
                      <a:pt x="6597" y="1895"/>
                    </a:cubicBezTo>
                    <a:cubicBezTo>
                      <a:pt x="6588" y="1888"/>
                      <a:pt x="6581" y="1880"/>
                      <a:pt x="6575" y="1876"/>
                    </a:cubicBezTo>
                    <a:cubicBezTo>
                      <a:pt x="6567" y="1872"/>
                      <a:pt x="6562" y="1869"/>
                      <a:pt x="6557" y="1869"/>
                    </a:cubicBezTo>
                    <a:close/>
                    <a:moveTo>
                      <a:pt x="8803" y="1981"/>
                    </a:moveTo>
                    <a:cubicBezTo>
                      <a:pt x="8787" y="1981"/>
                      <a:pt x="8762" y="1987"/>
                      <a:pt x="8734" y="1999"/>
                    </a:cubicBezTo>
                    <a:cubicBezTo>
                      <a:pt x="8723" y="2005"/>
                      <a:pt x="8709" y="2011"/>
                      <a:pt x="8696" y="2020"/>
                    </a:cubicBezTo>
                    <a:cubicBezTo>
                      <a:pt x="8638" y="2053"/>
                      <a:pt x="8598" y="2096"/>
                      <a:pt x="8608" y="2113"/>
                    </a:cubicBezTo>
                    <a:cubicBezTo>
                      <a:pt x="8610" y="2116"/>
                      <a:pt x="8611" y="2118"/>
                      <a:pt x="8614" y="2119"/>
                    </a:cubicBezTo>
                    <a:cubicBezTo>
                      <a:pt x="8617" y="2121"/>
                      <a:pt x="8622" y="2122"/>
                      <a:pt x="8627" y="2122"/>
                    </a:cubicBezTo>
                    <a:cubicBezTo>
                      <a:pt x="8634" y="2122"/>
                      <a:pt x="8643" y="2120"/>
                      <a:pt x="8652" y="2118"/>
                    </a:cubicBezTo>
                    <a:cubicBezTo>
                      <a:pt x="8676" y="2113"/>
                      <a:pt x="8705" y="2100"/>
                      <a:pt x="8734" y="2084"/>
                    </a:cubicBezTo>
                    <a:cubicBezTo>
                      <a:pt x="8764" y="2066"/>
                      <a:pt x="8789" y="2047"/>
                      <a:pt x="8805" y="2030"/>
                    </a:cubicBezTo>
                    <a:cubicBezTo>
                      <a:pt x="8821" y="2012"/>
                      <a:pt x="8828" y="1998"/>
                      <a:pt x="8822" y="1989"/>
                    </a:cubicBezTo>
                    <a:cubicBezTo>
                      <a:pt x="8822" y="1987"/>
                      <a:pt x="8819" y="1984"/>
                      <a:pt x="8816" y="1984"/>
                    </a:cubicBezTo>
                    <a:lnTo>
                      <a:pt x="8816" y="1983"/>
                    </a:lnTo>
                    <a:cubicBezTo>
                      <a:pt x="8813" y="1981"/>
                      <a:pt x="8808" y="1981"/>
                      <a:pt x="8803" y="1981"/>
                    </a:cubicBezTo>
                    <a:close/>
                    <a:moveTo>
                      <a:pt x="4555" y="1982"/>
                    </a:moveTo>
                    <a:cubicBezTo>
                      <a:pt x="4538" y="1982"/>
                      <a:pt x="4514" y="1989"/>
                      <a:pt x="4487" y="2001"/>
                    </a:cubicBezTo>
                    <a:cubicBezTo>
                      <a:pt x="4475" y="2005"/>
                      <a:pt x="4462" y="2012"/>
                      <a:pt x="4449" y="2020"/>
                    </a:cubicBezTo>
                    <a:cubicBezTo>
                      <a:pt x="4390" y="2055"/>
                      <a:pt x="4351" y="2097"/>
                      <a:pt x="4361" y="2115"/>
                    </a:cubicBezTo>
                    <a:cubicBezTo>
                      <a:pt x="4361" y="2116"/>
                      <a:pt x="4364" y="2119"/>
                      <a:pt x="4367" y="2119"/>
                    </a:cubicBezTo>
                    <a:cubicBezTo>
                      <a:pt x="4370" y="2121"/>
                      <a:pt x="4375" y="2123"/>
                      <a:pt x="4382" y="2123"/>
                    </a:cubicBezTo>
                    <a:cubicBezTo>
                      <a:pt x="4388" y="2123"/>
                      <a:pt x="4396" y="2121"/>
                      <a:pt x="4405" y="2119"/>
                    </a:cubicBezTo>
                    <a:cubicBezTo>
                      <a:pt x="4427" y="2113"/>
                      <a:pt x="4456" y="2102"/>
                      <a:pt x="4485" y="2084"/>
                    </a:cubicBezTo>
                    <a:cubicBezTo>
                      <a:pt x="4516" y="2066"/>
                      <a:pt x="4541" y="2047"/>
                      <a:pt x="4557" y="2031"/>
                    </a:cubicBezTo>
                    <a:cubicBezTo>
                      <a:pt x="4573" y="2014"/>
                      <a:pt x="4579" y="1999"/>
                      <a:pt x="4575" y="1989"/>
                    </a:cubicBezTo>
                    <a:cubicBezTo>
                      <a:pt x="4573" y="1987"/>
                      <a:pt x="4572" y="1986"/>
                      <a:pt x="4569" y="1984"/>
                    </a:cubicBezTo>
                    <a:cubicBezTo>
                      <a:pt x="4565" y="1983"/>
                      <a:pt x="4561" y="1982"/>
                      <a:pt x="4555" y="1982"/>
                    </a:cubicBezTo>
                    <a:close/>
                    <a:moveTo>
                      <a:pt x="3022" y="2058"/>
                    </a:moveTo>
                    <a:cubicBezTo>
                      <a:pt x="2998" y="2058"/>
                      <a:pt x="2958" y="2072"/>
                      <a:pt x="2916" y="2097"/>
                    </a:cubicBezTo>
                    <a:cubicBezTo>
                      <a:pt x="2856" y="2131"/>
                      <a:pt x="2817" y="2173"/>
                      <a:pt x="2827" y="2191"/>
                    </a:cubicBezTo>
                    <a:cubicBezTo>
                      <a:pt x="2830" y="2196"/>
                      <a:pt x="2837" y="2199"/>
                      <a:pt x="2848" y="2199"/>
                    </a:cubicBezTo>
                    <a:cubicBezTo>
                      <a:pt x="2872" y="2199"/>
                      <a:pt x="2912" y="2185"/>
                      <a:pt x="2954" y="2162"/>
                    </a:cubicBezTo>
                    <a:cubicBezTo>
                      <a:pt x="3013" y="2127"/>
                      <a:pt x="3052" y="2084"/>
                      <a:pt x="3042" y="2066"/>
                    </a:cubicBezTo>
                    <a:cubicBezTo>
                      <a:pt x="3041" y="2064"/>
                      <a:pt x="3039" y="2062"/>
                      <a:pt x="3036" y="2061"/>
                    </a:cubicBezTo>
                    <a:cubicBezTo>
                      <a:pt x="3033" y="2059"/>
                      <a:pt x="3028" y="2058"/>
                      <a:pt x="3022" y="2058"/>
                    </a:cubicBezTo>
                    <a:close/>
                    <a:moveTo>
                      <a:pt x="7270" y="2058"/>
                    </a:moveTo>
                    <a:cubicBezTo>
                      <a:pt x="7247" y="2058"/>
                      <a:pt x="7206" y="2072"/>
                      <a:pt x="7164" y="2096"/>
                    </a:cubicBezTo>
                    <a:cubicBezTo>
                      <a:pt x="7105" y="2131"/>
                      <a:pt x="7066" y="2173"/>
                      <a:pt x="7076" y="2191"/>
                    </a:cubicBezTo>
                    <a:cubicBezTo>
                      <a:pt x="7077" y="2194"/>
                      <a:pt x="7079" y="2195"/>
                      <a:pt x="7082" y="2197"/>
                    </a:cubicBezTo>
                    <a:cubicBezTo>
                      <a:pt x="7085" y="2198"/>
                      <a:pt x="7090" y="2199"/>
                      <a:pt x="7095" y="2199"/>
                    </a:cubicBezTo>
                    <a:cubicBezTo>
                      <a:pt x="7102" y="2199"/>
                      <a:pt x="7111" y="2198"/>
                      <a:pt x="7120" y="2195"/>
                    </a:cubicBezTo>
                    <a:cubicBezTo>
                      <a:pt x="7143" y="2191"/>
                      <a:pt x="7171" y="2178"/>
                      <a:pt x="7202" y="2162"/>
                    </a:cubicBezTo>
                    <a:cubicBezTo>
                      <a:pt x="7260" y="2127"/>
                      <a:pt x="7300" y="2084"/>
                      <a:pt x="7290" y="2066"/>
                    </a:cubicBezTo>
                    <a:cubicBezTo>
                      <a:pt x="7288" y="2064"/>
                      <a:pt x="7287" y="2062"/>
                      <a:pt x="7284" y="2061"/>
                    </a:cubicBezTo>
                    <a:cubicBezTo>
                      <a:pt x="7280" y="2059"/>
                      <a:pt x="7276" y="2058"/>
                      <a:pt x="7270" y="2058"/>
                    </a:cubicBezTo>
                    <a:close/>
                    <a:moveTo>
                      <a:pt x="4985" y="2094"/>
                    </a:moveTo>
                    <a:cubicBezTo>
                      <a:pt x="4982" y="2094"/>
                      <a:pt x="4979" y="2094"/>
                      <a:pt x="4978" y="2096"/>
                    </a:cubicBezTo>
                    <a:cubicBezTo>
                      <a:pt x="4959" y="2106"/>
                      <a:pt x="4973" y="2162"/>
                      <a:pt x="5007" y="2222"/>
                    </a:cubicBezTo>
                    <a:cubicBezTo>
                      <a:pt x="5038" y="2273"/>
                      <a:pt x="5074" y="2310"/>
                      <a:pt x="5095" y="2311"/>
                    </a:cubicBezTo>
                    <a:cubicBezTo>
                      <a:pt x="5098" y="2311"/>
                      <a:pt x="5099" y="2311"/>
                      <a:pt x="5102" y="2310"/>
                    </a:cubicBezTo>
                    <a:cubicBezTo>
                      <a:pt x="5120" y="2299"/>
                      <a:pt x="5107" y="2244"/>
                      <a:pt x="5071" y="2184"/>
                    </a:cubicBezTo>
                    <a:cubicBezTo>
                      <a:pt x="5057" y="2157"/>
                      <a:pt x="5041" y="2135"/>
                      <a:pt x="5025" y="2119"/>
                    </a:cubicBezTo>
                    <a:cubicBezTo>
                      <a:pt x="5017" y="2112"/>
                      <a:pt x="5010" y="2106"/>
                      <a:pt x="5003" y="2102"/>
                    </a:cubicBezTo>
                    <a:cubicBezTo>
                      <a:pt x="4997" y="2097"/>
                      <a:pt x="4991" y="2094"/>
                      <a:pt x="4985" y="2094"/>
                    </a:cubicBezTo>
                    <a:close/>
                    <a:moveTo>
                      <a:pt x="9233" y="2093"/>
                    </a:moveTo>
                    <a:cubicBezTo>
                      <a:pt x="9230" y="2093"/>
                      <a:pt x="9227" y="2093"/>
                      <a:pt x="9225" y="2094"/>
                    </a:cubicBezTo>
                    <a:cubicBezTo>
                      <a:pt x="9216" y="2100"/>
                      <a:pt x="9215" y="2116"/>
                      <a:pt x="9221" y="2140"/>
                    </a:cubicBezTo>
                    <a:cubicBezTo>
                      <a:pt x="9225" y="2162"/>
                      <a:pt x="9238" y="2191"/>
                      <a:pt x="9254" y="2220"/>
                    </a:cubicBezTo>
                    <a:cubicBezTo>
                      <a:pt x="9263" y="2235"/>
                      <a:pt x="9274" y="2250"/>
                      <a:pt x="9282" y="2261"/>
                    </a:cubicBezTo>
                    <a:cubicBezTo>
                      <a:pt x="9300" y="2285"/>
                      <a:pt x="9318" y="2302"/>
                      <a:pt x="9332" y="2308"/>
                    </a:cubicBezTo>
                    <a:cubicBezTo>
                      <a:pt x="9337" y="2310"/>
                      <a:pt x="9339" y="2311"/>
                      <a:pt x="9342" y="2311"/>
                    </a:cubicBezTo>
                    <a:cubicBezTo>
                      <a:pt x="9345" y="2311"/>
                      <a:pt x="9348" y="2311"/>
                      <a:pt x="9350" y="2310"/>
                    </a:cubicBezTo>
                    <a:cubicBezTo>
                      <a:pt x="9367" y="2299"/>
                      <a:pt x="9354" y="2242"/>
                      <a:pt x="9319" y="2184"/>
                    </a:cubicBezTo>
                    <a:cubicBezTo>
                      <a:pt x="9304" y="2157"/>
                      <a:pt x="9288" y="2135"/>
                      <a:pt x="9272" y="2119"/>
                    </a:cubicBezTo>
                    <a:cubicBezTo>
                      <a:pt x="9265" y="2112"/>
                      <a:pt x="9257" y="2105"/>
                      <a:pt x="9250" y="2100"/>
                    </a:cubicBezTo>
                    <a:cubicBezTo>
                      <a:pt x="9244" y="2096"/>
                      <a:pt x="9238" y="2093"/>
                      <a:pt x="9233" y="2093"/>
                    </a:cubicBezTo>
                    <a:close/>
                    <a:moveTo>
                      <a:pt x="736" y="2094"/>
                    </a:moveTo>
                    <a:cubicBezTo>
                      <a:pt x="733" y="2094"/>
                      <a:pt x="732" y="2094"/>
                      <a:pt x="729" y="2096"/>
                    </a:cubicBezTo>
                    <a:cubicBezTo>
                      <a:pt x="711" y="2106"/>
                      <a:pt x="724" y="2163"/>
                      <a:pt x="759" y="2222"/>
                    </a:cubicBezTo>
                    <a:cubicBezTo>
                      <a:pt x="790" y="2275"/>
                      <a:pt x="827" y="2313"/>
                      <a:pt x="848" y="2313"/>
                    </a:cubicBezTo>
                    <a:cubicBezTo>
                      <a:pt x="850" y="2313"/>
                      <a:pt x="853" y="2312"/>
                      <a:pt x="855" y="2311"/>
                    </a:cubicBezTo>
                    <a:cubicBezTo>
                      <a:pt x="863" y="2305"/>
                      <a:pt x="863" y="2289"/>
                      <a:pt x="859" y="2266"/>
                    </a:cubicBezTo>
                    <a:cubicBezTo>
                      <a:pt x="853" y="2244"/>
                      <a:pt x="841" y="2214"/>
                      <a:pt x="824" y="2185"/>
                    </a:cubicBezTo>
                    <a:cubicBezTo>
                      <a:pt x="817" y="2172"/>
                      <a:pt x="808" y="2160"/>
                      <a:pt x="800" y="2149"/>
                    </a:cubicBezTo>
                    <a:cubicBezTo>
                      <a:pt x="792" y="2138"/>
                      <a:pt x="784" y="2128"/>
                      <a:pt x="777" y="2121"/>
                    </a:cubicBezTo>
                    <a:cubicBezTo>
                      <a:pt x="768" y="2113"/>
                      <a:pt x="762" y="2106"/>
                      <a:pt x="755" y="2102"/>
                    </a:cubicBezTo>
                    <a:cubicBezTo>
                      <a:pt x="748" y="2097"/>
                      <a:pt x="742" y="2096"/>
                      <a:pt x="737" y="2094"/>
                    </a:cubicBezTo>
                    <a:close/>
                    <a:moveTo>
                      <a:pt x="3300" y="2131"/>
                    </a:moveTo>
                    <a:cubicBezTo>
                      <a:pt x="3297" y="2131"/>
                      <a:pt x="3296" y="2131"/>
                      <a:pt x="3293" y="2132"/>
                    </a:cubicBezTo>
                    <a:cubicBezTo>
                      <a:pt x="3275" y="2143"/>
                      <a:pt x="3288" y="2200"/>
                      <a:pt x="3323" y="2258"/>
                    </a:cubicBezTo>
                    <a:cubicBezTo>
                      <a:pt x="3354" y="2311"/>
                      <a:pt x="3389" y="2348"/>
                      <a:pt x="3410" y="2349"/>
                    </a:cubicBezTo>
                    <a:cubicBezTo>
                      <a:pt x="3413" y="2349"/>
                      <a:pt x="3416" y="2349"/>
                      <a:pt x="3419" y="2348"/>
                    </a:cubicBezTo>
                    <a:cubicBezTo>
                      <a:pt x="3427" y="2342"/>
                      <a:pt x="3427" y="2326"/>
                      <a:pt x="3423" y="2302"/>
                    </a:cubicBezTo>
                    <a:cubicBezTo>
                      <a:pt x="3417" y="2280"/>
                      <a:pt x="3406" y="2251"/>
                      <a:pt x="3388" y="2222"/>
                    </a:cubicBezTo>
                    <a:cubicBezTo>
                      <a:pt x="3381" y="2209"/>
                      <a:pt x="3372" y="2195"/>
                      <a:pt x="3364" y="2185"/>
                    </a:cubicBezTo>
                    <a:cubicBezTo>
                      <a:pt x="3357" y="2175"/>
                      <a:pt x="3348" y="2165"/>
                      <a:pt x="3341" y="2157"/>
                    </a:cubicBezTo>
                    <a:cubicBezTo>
                      <a:pt x="3334" y="2149"/>
                      <a:pt x="3326" y="2143"/>
                      <a:pt x="3319" y="2138"/>
                    </a:cubicBezTo>
                    <a:cubicBezTo>
                      <a:pt x="3313" y="2134"/>
                      <a:pt x="3306" y="2131"/>
                      <a:pt x="3301" y="2131"/>
                    </a:cubicBezTo>
                    <a:close/>
                    <a:moveTo>
                      <a:pt x="7549" y="2131"/>
                    </a:moveTo>
                    <a:cubicBezTo>
                      <a:pt x="7546" y="2131"/>
                      <a:pt x="7543" y="2131"/>
                      <a:pt x="7542" y="2132"/>
                    </a:cubicBezTo>
                    <a:cubicBezTo>
                      <a:pt x="7524" y="2143"/>
                      <a:pt x="7537" y="2198"/>
                      <a:pt x="7572" y="2258"/>
                    </a:cubicBezTo>
                    <a:cubicBezTo>
                      <a:pt x="7602" y="2311"/>
                      <a:pt x="7638" y="2348"/>
                      <a:pt x="7659" y="2349"/>
                    </a:cubicBezTo>
                    <a:cubicBezTo>
                      <a:pt x="7662" y="2349"/>
                      <a:pt x="7665" y="2348"/>
                      <a:pt x="7666" y="2348"/>
                    </a:cubicBezTo>
                    <a:cubicBezTo>
                      <a:pt x="7684" y="2336"/>
                      <a:pt x="7671" y="2280"/>
                      <a:pt x="7635" y="2220"/>
                    </a:cubicBezTo>
                    <a:cubicBezTo>
                      <a:pt x="7621" y="2195"/>
                      <a:pt x="7605" y="2173"/>
                      <a:pt x="7589" y="2157"/>
                    </a:cubicBezTo>
                    <a:cubicBezTo>
                      <a:pt x="7581" y="2149"/>
                      <a:pt x="7574" y="2143"/>
                      <a:pt x="7567" y="2138"/>
                    </a:cubicBezTo>
                    <a:cubicBezTo>
                      <a:pt x="7561" y="2134"/>
                      <a:pt x="7555" y="2131"/>
                      <a:pt x="7549" y="2131"/>
                    </a:cubicBezTo>
                    <a:close/>
                    <a:moveTo>
                      <a:pt x="9795" y="2243"/>
                    </a:moveTo>
                    <a:cubicBezTo>
                      <a:pt x="9770" y="2243"/>
                      <a:pt x="9730" y="2256"/>
                      <a:pt x="9690" y="2280"/>
                    </a:cubicBezTo>
                    <a:cubicBezTo>
                      <a:pt x="9630" y="2316"/>
                      <a:pt x="9590" y="2358"/>
                      <a:pt x="9600" y="2376"/>
                    </a:cubicBezTo>
                    <a:cubicBezTo>
                      <a:pt x="9602" y="2377"/>
                      <a:pt x="9605" y="2380"/>
                      <a:pt x="9606" y="2380"/>
                    </a:cubicBezTo>
                    <a:cubicBezTo>
                      <a:pt x="9611" y="2382"/>
                      <a:pt x="9616" y="2383"/>
                      <a:pt x="9623" y="2383"/>
                    </a:cubicBezTo>
                    <a:cubicBezTo>
                      <a:pt x="9629" y="2383"/>
                      <a:pt x="9637" y="2382"/>
                      <a:pt x="9646" y="2380"/>
                    </a:cubicBezTo>
                    <a:cubicBezTo>
                      <a:pt x="9668" y="2374"/>
                      <a:pt x="9697" y="2362"/>
                      <a:pt x="9726" y="2345"/>
                    </a:cubicBezTo>
                    <a:cubicBezTo>
                      <a:pt x="9786" y="2311"/>
                      <a:pt x="9826" y="2269"/>
                      <a:pt x="9816" y="2251"/>
                    </a:cubicBezTo>
                    <a:cubicBezTo>
                      <a:pt x="9814" y="2248"/>
                      <a:pt x="9813" y="2247"/>
                      <a:pt x="9810" y="2245"/>
                    </a:cubicBezTo>
                    <a:cubicBezTo>
                      <a:pt x="9806" y="2243"/>
                      <a:pt x="9801" y="2243"/>
                      <a:pt x="9795" y="2243"/>
                    </a:cubicBezTo>
                    <a:close/>
                    <a:moveTo>
                      <a:pt x="5548" y="2243"/>
                    </a:moveTo>
                    <a:cubicBezTo>
                      <a:pt x="5524" y="2243"/>
                      <a:pt x="5483" y="2257"/>
                      <a:pt x="5442" y="2282"/>
                    </a:cubicBezTo>
                    <a:cubicBezTo>
                      <a:pt x="5382" y="2316"/>
                      <a:pt x="5342" y="2358"/>
                      <a:pt x="5353" y="2376"/>
                    </a:cubicBezTo>
                    <a:cubicBezTo>
                      <a:pt x="5354" y="2379"/>
                      <a:pt x="5356" y="2380"/>
                      <a:pt x="5359" y="2381"/>
                    </a:cubicBezTo>
                    <a:cubicBezTo>
                      <a:pt x="5362" y="2383"/>
                      <a:pt x="5367" y="2384"/>
                      <a:pt x="5372" y="2384"/>
                    </a:cubicBezTo>
                    <a:cubicBezTo>
                      <a:pt x="5379" y="2384"/>
                      <a:pt x="5388" y="2383"/>
                      <a:pt x="5397" y="2381"/>
                    </a:cubicBezTo>
                    <a:cubicBezTo>
                      <a:pt x="5420" y="2376"/>
                      <a:pt x="5449" y="2364"/>
                      <a:pt x="5479" y="2346"/>
                    </a:cubicBezTo>
                    <a:cubicBezTo>
                      <a:pt x="5539" y="2311"/>
                      <a:pt x="5578" y="2269"/>
                      <a:pt x="5567" y="2251"/>
                    </a:cubicBezTo>
                    <a:cubicBezTo>
                      <a:pt x="5565" y="2250"/>
                      <a:pt x="5564" y="2247"/>
                      <a:pt x="5561" y="2245"/>
                    </a:cubicBezTo>
                    <a:lnTo>
                      <a:pt x="5562" y="2245"/>
                    </a:lnTo>
                    <a:cubicBezTo>
                      <a:pt x="5559" y="2244"/>
                      <a:pt x="5554" y="2243"/>
                      <a:pt x="5548" y="2243"/>
                    </a:cubicBezTo>
                    <a:close/>
                    <a:moveTo>
                      <a:pt x="1300" y="2244"/>
                    </a:moveTo>
                    <a:cubicBezTo>
                      <a:pt x="1276" y="2244"/>
                      <a:pt x="1236" y="2258"/>
                      <a:pt x="1193" y="2282"/>
                    </a:cubicBezTo>
                    <a:cubicBezTo>
                      <a:pt x="1135" y="2317"/>
                      <a:pt x="1095" y="2360"/>
                      <a:pt x="1105" y="2377"/>
                    </a:cubicBezTo>
                    <a:cubicBezTo>
                      <a:pt x="1107" y="2380"/>
                      <a:pt x="1108" y="2381"/>
                      <a:pt x="1111" y="2383"/>
                    </a:cubicBezTo>
                    <a:cubicBezTo>
                      <a:pt x="1114" y="2384"/>
                      <a:pt x="1119" y="2385"/>
                      <a:pt x="1124" y="2385"/>
                    </a:cubicBezTo>
                    <a:cubicBezTo>
                      <a:pt x="1131" y="2385"/>
                      <a:pt x="1139" y="2384"/>
                      <a:pt x="1149" y="2381"/>
                    </a:cubicBezTo>
                    <a:cubicBezTo>
                      <a:pt x="1173" y="2376"/>
                      <a:pt x="1200" y="2364"/>
                      <a:pt x="1231" y="2346"/>
                    </a:cubicBezTo>
                    <a:cubicBezTo>
                      <a:pt x="1290" y="2313"/>
                      <a:pt x="1329" y="2270"/>
                      <a:pt x="1319" y="2253"/>
                    </a:cubicBezTo>
                    <a:cubicBezTo>
                      <a:pt x="1318" y="2250"/>
                      <a:pt x="1316" y="2248"/>
                      <a:pt x="1313" y="2247"/>
                    </a:cubicBezTo>
                    <a:cubicBezTo>
                      <a:pt x="1310" y="2245"/>
                      <a:pt x="1305" y="2244"/>
                      <a:pt x="1300" y="2244"/>
                    </a:cubicBezTo>
                    <a:close/>
                    <a:moveTo>
                      <a:pt x="4009" y="2320"/>
                    </a:moveTo>
                    <a:cubicBezTo>
                      <a:pt x="4002" y="2321"/>
                      <a:pt x="3992" y="2323"/>
                      <a:pt x="3981" y="2326"/>
                    </a:cubicBezTo>
                    <a:cubicBezTo>
                      <a:pt x="3961" y="2332"/>
                      <a:pt x="3934" y="2343"/>
                      <a:pt x="3910" y="2358"/>
                    </a:cubicBezTo>
                    <a:cubicBezTo>
                      <a:pt x="3879" y="2376"/>
                      <a:pt x="3854" y="2395"/>
                      <a:pt x="3838" y="2412"/>
                    </a:cubicBezTo>
                    <a:cubicBezTo>
                      <a:pt x="3822" y="2430"/>
                      <a:pt x="3814" y="2444"/>
                      <a:pt x="3820" y="2453"/>
                    </a:cubicBezTo>
                    <a:cubicBezTo>
                      <a:pt x="3822" y="2455"/>
                      <a:pt x="3823" y="2458"/>
                      <a:pt x="3826" y="2458"/>
                    </a:cubicBezTo>
                    <a:cubicBezTo>
                      <a:pt x="3830" y="2459"/>
                      <a:pt x="3835" y="2460"/>
                      <a:pt x="3841" y="2460"/>
                    </a:cubicBezTo>
                    <a:cubicBezTo>
                      <a:pt x="3865" y="2460"/>
                      <a:pt x="3905" y="2447"/>
                      <a:pt x="3946" y="2423"/>
                    </a:cubicBezTo>
                    <a:cubicBezTo>
                      <a:pt x="4006" y="2389"/>
                      <a:pt x="4046" y="2346"/>
                      <a:pt x="4036" y="2327"/>
                    </a:cubicBezTo>
                    <a:cubicBezTo>
                      <a:pt x="4034" y="2326"/>
                      <a:pt x="4031" y="2324"/>
                      <a:pt x="4030" y="2323"/>
                    </a:cubicBezTo>
                    <a:cubicBezTo>
                      <a:pt x="4025" y="2320"/>
                      <a:pt x="4018" y="2320"/>
                      <a:pt x="4009" y="2320"/>
                    </a:cubicBezTo>
                    <a:close/>
                    <a:moveTo>
                      <a:pt x="8258" y="2320"/>
                    </a:moveTo>
                    <a:cubicBezTo>
                      <a:pt x="8251" y="2320"/>
                      <a:pt x="8241" y="2323"/>
                      <a:pt x="8230" y="2326"/>
                    </a:cubicBezTo>
                    <a:cubicBezTo>
                      <a:pt x="8208" y="2332"/>
                      <a:pt x="8183" y="2343"/>
                      <a:pt x="8157" y="2358"/>
                    </a:cubicBezTo>
                    <a:cubicBezTo>
                      <a:pt x="8128" y="2376"/>
                      <a:pt x="8103" y="2395"/>
                      <a:pt x="8087" y="2412"/>
                    </a:cubicBezTo>
                    <a:cubicBezTo>
                      <a:pt x="8071" y="2428"/>
                      <a:pt x="8063" y="2444"/>
                      <a:pt x="8069" y="2453"/>
                    </a:cubicBezTo>
                    <a:cubicBezTo>
                      <a:pt x="8071" y="2455"/>
                      <a:pt x="8072" y="2456"/>
                      <a:pt x="8075" y="2458"/>
                    </a:cubicBezTo>
                    <a:cubicBezTo>
                      <a:pt x="8079" y="2459"/>
                      <a:pt x="8084" y="2460"/>
                      <a:pt x="8090" y="2460"/>
                    </a:cubicBezTo>
                    <a:cubicBezTo>
                      <a:pt x="8113" y="2460"/>
                      <a:pt x="8153" y="2447"/>
                      <a:pt x="8195" y="2423"/>
                    </a:cubicBezTo>
                    <a:cubicBezTo>
                      <a:pt x="8254" y="2387"/>
                      <a:pt x="8293" y="2346"/>
                      <a:pt x="8283" y="2327"/>
                    </a:cubicBezTo>
                    <a:cubicBezTo>
                      <a:pt x="8282" y="2326"/>
                      <a:pt x="8280" y="2324"/>
                      <a:pt x="8277" y="2323"/>
                    </a:cubicBezTo>
                    <a:cubicBezTo>
                      <a:pt x="8273" y="2320"/>
                      <a:pt x="8267" y="2320"/>
                      <a:pt x="8258" y="2320"/>
                    </a:cubicBezTo>
                    <a:close/>
                    <a:moveTo>
                      <a:pt x="10223" y="2355"/>
                    </a:moveTo>
                    <a:cubicBezTo>
                      <a:pt x="10221" y="2355"/>
                      <a:pt x="10219" y="2356"/>
                      <a:pt x="10217" y="2357"/>
                    </a:cubicBezTo>
                    <a:cubicBezTo>
                      <a:pt x="10200" y="2367"/>
                      <a:pt x="10214" y="2423"/>
                      <a:pt x="10248" y="2483"/>
                    </a:cubicBezTo>
                    <a:cubicBezTo>
                      <a:pt x="10279" y="2534"/>
                      <a:pt x="10315" y="2571"/>
                      <a:pt x="10336" y="2572"/>
                    </a:cubicBezTo>
                    <a:cubicBezTo>
                      <a:pt x="10337" y="2572"/>
                      <a:pt x="10337" y="2573"/>
                      <a:pt x="10338" y="2573"/>
                    </a:cubicBezTo>
                    <a:cubicBezTo>
                      <a:pt x="10340" y="2573"/>
                      <a:pt x="10341" y="2572"/>
                      <a:pt x="10343" y="2571"/>
                    </a:cubicBezTo>
                    <a:cubicBezTo>
                      <a:pt x="10361" y="2560"/>
                      <a:pt x="10348" y="2505"/>
                      <a:pt x="10312" y="2444"/>
                    </a:cubicBezTo>
                    <a:cubicBezTo>
                      <a:pt x="10298" y="2418"/>
                      <a:pt x="10280" y="2396"/>
                      <a:pt x="10265" y="2380"/>
                    </a:cubicBezTo>
                    <a:cubicBezTo>
                      <a:pt x="10258" y="2373"/>
                      <a:pt x="10251" y="2367"/>
                      <a:pt x="10243" y="2362"/>
                    </a:cubicBezTo>
                    <a:cubicBezTo>
                      <a:pt x="10236" y="2358"/>
                      <a:pt x="10230" y="2355"/>
                      <a:pt x="10226" y="2355"/>
                    </a:cubicBezTo>
                    <a:cubicBezTo>
                      <a:pt x="10225" y="2355"/>
                      <a:pt x="10224" y="2355"/>
                      <a:pt x="10223" y="2355"/>
                    </a:cubicBezTo>
                    <a:close/>
                    <a:moveTo>
                      <a:pt x="5977" y="2355"/>
                    </a:moveTo>
                    <a:cubicBezTo>
                      <a:pt x="5975" y="2355"/>
                      <a:pt x="5973" y="2355"/>
                      <a:pt x="5970" y="2357"/>
                    </a:cubicBezTo>
                    <a:cubicBezTo>
                      <a:pt x="5952" y="2367"/>
                      <a:pt x="5965" y="2424"/>
                      <a:pt x="6000" y="2483"/>
                    </a:cubicBezTo>
                    <a:cubicBezTo>
                      <a:pt x="6009" y="2497"/>
                      <a:pt x="6018" y="2512"/>
                      <a:pt x="6027" y="2524"/>
                    </a:cubicBezTo>
                    <a:cubicBezTo>
                      <a:pt x="6044" y="2547"/>
                      <a:pt x="6063" y="2565"/>
                      <a:pt x="6077" y="2571"/>
                    </a:cubicBezTo>
                    <a:cubicBezTo>
                      <a:pt x="6081" y="2572"/>
                      <a:pt x="6084" y="2573"/>
                      <a:pt x="6087" y="2573"/>
                    </a:cubicBezTo>
                    <a:cubicBezTo>
                      <a:pt x="6090" y="2573"/>
                      <a:pt x="6093" y="2573"/>
                      <a:pt x="6094" y="2572"/>
                    </a:cubicBezTo>
                    <a:cubicBezTo>
                      <a:pt x="6112" y="2562"/>
                      <a:pt x="6099" y="2505"/>
                      <a:pt x="6063" y="2446"/>
                    </a:cubicBezTo>
                    <a:cubicBezTo>
                      <a:pt x="6056" y="2433"/>
                      <a:pt x="6049" y="2421"/>
                      <a:pt x="6040" y="2409"/>
                    </a:cubicBezTo>
                    <a:cubicBezTo>
                      <a:pt x="6033" y="2399"/>
                      <a:pt x="6025" y="2389"/>
                      <a:pt x="6018" y="2381"/>
                    </a:cubicBezTo>
                    <a:cubicBezTo>
                      <a:pt x="6009" y="2374"/>
                      <a:pt x="6002" y="2367"/>
                      <a:pt x="5996" y="2362"/>
                    </a:cubicBezTo>
                    <a:cubicBezTo>
                      <a:pt x="5989" y="2358"/>
                      <a:pt x="5983" y="2355"/>
                      <a:pt x="5977" y="2355"/>
                    </a:cubicBezTo>
                    <a:close/>
                    <a:moveTo>
                      <a:pt x="1729" y="2357"/>
                    </a:moveTo>
                    <a:cubicBezTo>
                      <a:pt x="1726" y="2357"/>
                      <a:pt x="1724" y="2357"/>
                      <a:pt x="1722" y="2358"/>
                    </a:cubicBezTo>
                    <a:cubicBezTo>
                      <a:pt x="1703" y="2368"/>
                      <a:pt x="1718" y="2424"/>
                      <a:pt x="1751" y="2484"/>
                    </a:cubicBezTo>
                    <a:cubicBezTo>
                      <a:pt x="1760" y="2499"/>
                      <a:pt x="1770" y="2512"/>
                      <a:pt x="1779" y="2525"/>
                    </a:cubicBezTo>
                    <a:cubicBezTo>
                      <a:pt x="1797" y="2549"/>
                      <a:pt x="1816" y="2565"/>
                      <a:pt x="1829" y="2572"/>
                    </a:cubicBezTo>
                    <a:cubicBezTo>
                      <a:pt x="1832" y="2573"/>
                      <a:pt x="1836" y="2573"/>
                      <a:pt x="1839" y="2575"/>
                    </a:cubicBezTo>
                    <a:cubicBezTo>
                      <a:pt x="1842" y="2575"/>
                      <a:pt x="1845" y="2573"/>
                      <a:pt x="1847" y="2572"/>
                    </a:cubicBezTo>
                    <a:cubicBezTo>
                      <a:pt x="1864" y="2562"/>
                      <a:pt x="1851" y="2506"/>
                      <a:pt x="1816" y="2446"/>
                    </a:cubicBezTo>
                    <a:cubicBezTo>
                      <a:pt x="1808" y="2433"/>
                      <a:pt x="1801" y="2421"/>
                      <a:pt x="1792" y="2411"/>
                    </a:cubicBezTo>
                    <a:cubicBezTo>
                      <a:pt x="1769" y="2379"/>
                      <a:pt x="1744" y="2357"/>
                      <a:pt x="1729" y="2357"/>
                    </a:cubicBezTo>
                    <a:close/>
                    <a:moveTo>
                      <a:pt x="4293" y="2392"/>
                    </a:moveTo>
                    <a:cubicBezTo>
                      <a:pt x="4290" y="2392"/>
                      <a:pt x="4288" y="2393"/>
                      <a:pt x="4286" y="2395"/>
                    </a:cubicBezTo>
                    <a:cubicBezTo>
                      <a:pt x="4269" y="2405"/>
                      <a:pt x="4282" y="2461"/>
                      <a:pt x="4317" y="2521"/>
                    </a:cubicBezTo>
                    <a:cubicBezTo>
                      <a:pt x="4346" y="2572"/>
                      <a:pt x="4383" y="2609"/>
                      <a:pt x="4403" y="2610"/>
                    </a:cubicBezTo>
                    <a:cubicBezTo>
                      <a:pt x="4406" y="2610"/>
                      <a:pt x="4409" y="2610"/>
                      <a:pt x="4411" y="2609"/>
                    </a:cubicBezTo>
                    <a:cubicBezTo>
                      <a:pt x="4419" y="2604"/>
                      <a:pt x="4421" y="2587"/>
                      <a:pt x="4415" y="2565"/>
                    </a:cubicBezTo>
                    <a:cubicBezTo>
                      <a:pt x="4411" y="2541"/>
                      <a:pt x="4397" y="2513"/>
                      <a:pt x="4380" y="2483"/>
                    </a:cubicBezTo>
                    <a:cubicBezTo>
                      <a:pt x="4373" y="2469"/>
                      <a:pt x="4365" y="2458"/>
                      <a:pt x="4356" y="2447"/>
                    </a:cubicBezTo>
                    <a:cubicBezTo>
                      <a:pt x="4333" y="2415"/>
                      <a:pt x="4310" y="2393"/>
                      <a:pt x="4293" y="2392"/>
                    </a:cubicBezTo>
                    <a:close/>
                    <a:moveTo>
                      <a:pt x="8542" y="2392"/>
                    </a:moveTo>
                    <a:cubicBezTo>
                      <a:pt x="8539" y="2392"/>
                      <a:pt x="8537" y="2393"/>
                      <a:pt x="8534" y="2395"/>
                    </a:cubicBezTo>
                    <a:cubicBezTo>
                      <a:pt x="8516" y="2405"/>
                      <a:pt x="8529" y="2461"/>
                      <a:pt x="8564" y="2521"/>
                    </a:cubicBezTo>
                    <a:cubicBezTo>
                      <a:pt x="8595" y="2572"/>
                      <a:pt x="8632" y="2609"/>
                      <a:pt x="8652" y="2610"/>
                    </a:cubicBezTo>
                    <a:cubicBezTo>
                      <a:pt x="8655" y="2610"/>
                      <a:pt x="8657" y="2610"/>
                      <a:pt x="8660" y="2609"/>
                    </a:cubicBezTo>
                    <a:cubicBezTo>
                      <a:pt x="8668" y="2604"/>
                      <a:pt x="8670" y="2587"/>
                      <a:pt x="8664" y="2565"/>
                    </a:cubicBezTo>
                    <a:cubicBezTo>
                      <a:pt x="8658" y="2541"/>
                      <a:pt x="8646" y="2512"/>
                      <a:pt x="8629" y="2483"/>
                    </a:cubicBezTo>
                    <a:cubicBezTo>
                      <a:pt x="8622" y="2469"/>
                      <a:pt x="8614" y="2458"/>
                      <a:pt x="8605" y="2447"/>
                    </a:cubicBezTo>
                    <a:cubicBezTo>
                      <a:pt x="8582" y="2414"/>
                      <a:pt x="8559" y="2393"/>
                      <a:pt x="8542" y="2392"/>
                    </a:cubicBezTo>
                    <a:close/>
                    <a:moveTo>
                      <a:pt x="10789" y="2504"/>
                    </a:moveTo>
                    <a:cubicBezTo>
                      <a:pt x="10765" y="2504"/>
                      <a:pt x="10724" y="2518"/>
                      <a:pt x="10683" y="2543"/>
                    </a:cubicBezTo>
                    <a:cubicBezTo>
                      <a:pt x="10623" y="2576"/>
                      <a:pt x="10583" y="2619"/>
                      <a:pt x="10594" y="2636"/>
                    </a:cubicBezTo>
                    <a:cubicBezTo>
                      <a:pt x="10595" y="2639"/>
                      <a:pt x="10597" y="2641"/>
                      <a:pt x="10600" y="2642"/>
                    </a:cubicBezTo>
                    <a:cubicBezTo>
                      <a:pt x="10603" y="2644"/>
                      <a:pt x="10608" y="2644"/>
                      <a:pt x="10613" y="2644"/>
                    </a:cubicBezTo>
                    <a:cubicBezTo>
                      <a:pt x="10620" y="2644"/>
                      <a:pt x="10629" y="2643"/>
                      <a:pt x="10638" y="2641"/>
                    </a:cubicBezTo>
                    <a:cubicBezTo>
                      <a:pt x="10661" y="2636"/>
                      <a:pt x="10690" y="2623"/>
                      <a:pt x="10720" y="2607"/>
                    </a:cubicBezTo>
                    <a:cubicBezTo>
                      <a:pt x="10778" y="2572"/>
                      <a:pt x="10818" y="2529"/>
                      <a:pt x="10808" y="2512"/>
                    </a:cubicBezTo>
                    <a:cubicBezTo>
                      <a:pt x="10806" y="2509"/>
                      <a:pt x="10805" y="2508"/>
                      <a:pt x="10802" y="2506"/>
                    </a:cubicBezTo>
                    <a:lnTo>
                      <a:pt x="10803" y="2506"/>
                    </a:lnTo>
                    <a:cubicBezTo>
                      <a:pt x="10800" y="2504"/>
                      <a:pt x="10795" y="2504"/>
                      <a:pt x="10789" y="2504"/>
                    </a:cubicBezTo>
                    <a:close/>
                    <a:moveTo>
                      <a:pt x="6539" y="2505"/>
                    </a:moveTo>
                    <a:cubicBezTo>
                      <a:pt x="6515" y="2505"/>
                      <a:pt x="6476" y="2518"/>
                      <a:pt x="6434" y="2543"/>
                    </a:cubicBezTo>
                    <a:cubicBezTo>
                      <a:pt x="6375" y="2578"/>
                      <a:pt x="6336" y="2620"/>
                      <a:pt x="6346" y="2638"/>
                    </a:cubicBezTo>
                    <a:cubicBezTo>
                      <a:pt x="6348" y="2639"/>
                      <a:pt x="6349" y="2642"/>
                      <a:pt x="6352" y="2642"/>
                    </a:cubicBezTo>
                    <a:cubicBezTo>
                      <a:pt x="6356" y="2644"/>
                      <a:pt x="6361" y="2646"/>
                      <a:pt x="6367" y="2646"/>
                    </a:cubicBezTo>
                    <a:cubicBezTo>
                      <a:pt x="6374" y="2646"/>
                      <a:pt x="6381" y="2644"/>
                      <a:pt x="6390" y="2642"/>
                    </a:cubicBezTo>
                    <a:cubicBezTo>
                      <a:pt x="6414" y="2636"/>
                      <a:pt x="6441" y="2625"/>
                      <a:pt x="6472" y="2607"/>
                    </a:cubicBezTo>
                    <a:cubicBezTo>
                      <a:pt x="6531" y="2573"/>
                      <a:pt x="6570" y="2531"/>
                      <a:pt x="6560" y="2512"/>
                    </a:cubicBezTo>
                    <a:cubicBezTo>
                      <a:pt x="6559" y="2510"/>
                      <a:pt x="6557" y="2509"/>
                      <a:pt x="6554" y="2508"/>
                    </a:cubicBezTo>
                    <a:cubicBezTo>
                      <a:pt x="6550" y="2506"/>
                      <a:pt x="6545" y="2505"/>
                      <a:pt x="6539" y="2505"/>
                    </a:cubicBezTo>
                    <a:close/>
                    <a:moveTo>
                      <a:pt x="2293" y="2505"/>
                    </a:moveTo>
                    <a:cubicBezTo>
                      <a:pt x="2276" y="2505"/>
                      <a:pt x="2252" y="2512"/>
                      <a:pt x="2225" y="2524"/>
                    </a:cubicBezTo>
                    <a:cubicBezTo>
                      <a:pt x="2211" y="2529"/>
                      <a:pt x="2200" y="2537"/>
                      <a:pt x="2186" y="2544"/>
                    </a:cubicBezTo>
                    <a:cubicBezTo>
                      <a:pt x="2126" y="2578"/>
                      <a:pt x="2087" y="2620"/>
                      <a:pt x="2097" y="2638"/>
                    </a:cubicBezTo>
                    <a:cubicBezTo>
                      <a:pt x="2099" y="2641"/>
                      <a:pt x="2100" y="2642"/>
                      <a:pt x="2103" y="2644"/>
                    </a:cubicBezTo>
                    <a:cubicBezTo>
                      <a:pt x="2107" y="2645"/>
                      <a:pt x="2112" y="2646"/>
                      <a:pt x="2117" y="2646"/>
                    </a:cubicBezTo>
                    <a:cubicBezTo>
                      <a:pt x="2141" y="2646"/>
                      <a:pt x="2182" y="2632"/>
                      <a:pt x="2223" y="2609"/>
                    </a:cubicBezTo>
                    <a:cubicBezTo>
                      <a:pt x="2283" y="2573"/>
                      <a:pt x="2323" y="2531"/>
                      <a:pt x="2313" y="2513"/>
                    </a:cubicBezTo>
                    <a:cubicBezTo>
                      <a:pt x="2311" y="2512"/>
                      <a:pt x="2310" y="2509"/>
                      <a:pt x="2307" y="2509"/>
                    </a:cubicBezTo>
                    <a:lnTo>
                      <a:pt x="2307" y="2508"/>
                    </a:lnTo>
                    <a:cubicBezTo>
                      <a:pt x="2303" y="2506"/>
                      <a:pt x="2298" y="2505"/>
                      <a:pt x="2293" y="2505"/>
                    </a:cubicBezTo>
                    <a:close/>
                    <a:moveTo>
                      <a:pt x="9256" y="2581"/>
                    </a:moveTo>
                    <a:cubicBezTo>
                      <a:pt x="9232" y="2581"/>
                      <a:pt x="9192" y="2595"/>
                      <a:pt x="9150" y="2620"/>
                    </a:cubicBezTo>
                    <a:cubicBezTo>
                      <a:pt x="9120" y="2638"/>
                      <a:pt x="9096" y="2657"/>
                      <a:pt x="9080" y="2673"/>
                    </a:cubicBezTo>
                    <a:cubicBezTo>
                      <a:pt x="9063" y="2691"/>
                      <a:pt x="9057" y="2705"/>
                      <a:pt x="9061" y="2716"/>
                    </a:cubicBezTo>
                    <a:cubicBezTo>
                      <a:pt x="9063" y="2717"/>
                      <a:pt x="9064" y="2718"/>
                      <a:pt x="9067" y="2720"/>
                    </a:cubicBezTo>
                    <a:cubicBezTo>
                      <a:pt x="9071" y="2722"/>
                      <a:pt x="9076" y="2722"/>
                      <a:pt x="9081" y="2722"/>
                    </a:cubicBezTo>
                    <a:cubicBezTo>
                      <a:pt x="9105" y="2722"/>
                      <a:pt x="9146" y="2708"/>
                      <a:pt x="9187" y="2685"/>
                    </a:cubicBezTo>
                    <a:cubicBezTo>
                      <a:pt x="9247" y="2650"/>
                      <a:pt x="9287" y="2607"/>
                      <a:pt x="9276" y="2590"/>
                    </a:cubicBezTo>
                    <a:cubicBezTo>
                      <a:pt x="9275" y="2588"/>
                      <a:pt x="9272" y="2585"/>
                      <a:pt x="9271" y="2584"/>
                    </a:cubicBezTo>
                    <a:cubicBezTo>
                      <a:pt x="9267" y="2582"/>
                      <a:pt x="9262" y="2581"/>
                      <a:pt x="9256" y="2581"/>
                    </a:cubicBezTo>
                    <a:close/>
                    <a:moveTo>
                      <a:pt x="5008" y="2581"/>
                    </a:moveTo>
                    <a:cubicBezTo>
                      <a:pt x="4992" y="2581"/>
                      <a:pt x="4967" y="2588"/>
                      <a:pt x="4940" y="2600"/>
                    </a:cubicBezTo>
                    <a:cubicBezTo>
                      <a:pt x="4928" y="2606"/>
                      <a:pt x="4915" y="2613"/>
                      <a:pt x="4901" y="2620"/>
                    </a:cubicBezTo>
                    <a:cubicBezTo>
                      <a:pt x="4843" y="2654"/>
                      <a:pt x="4803" y="2697"/>
                      <a:pt x="4814" y="2716"/>
                    </a:cubicBezTo>
                    <a:cubicBezTo>
                      <a:pt x="4814" y="2717"/>
                      <a:pt x="4816" y="2718"/>
                      <a:pt x="4819" y="2720"/>
                    </a:cubicBezTo>
                    <a:cubicBezTo>
                      <a:pt x="4823" y="2722"/>
                      <a:pt x="4828" y="2723"/>
                      <a:pt x="4834" y="2723"/>
                    </a:cubicBezTo>
                    <a:cubicBezTo>
                      <a:pt x="4857" y="2723"/>
                      <a:pt x="4898" y="2709"/>
                      <a:pt x="4940" y="2685"/>
                    </a:cubicBezTo>
                    <a:cubicBezTo>
                      <a:pt x="4998" y="2650"/>
                      <a:pt x="5038" y="2607"/>
                      <a:pt x="5027" y="2590"/>
                    </a:cubicBezTo>
                    <a:cubicBezTo>
                      <a:pt x="5026" y="2588"/>
                      <a:pt x="5025" y="2585"/>
                      <a:pt x="5022" y="2585"/>
                    </a:cubicBezTo>
                    <a:lnTo>
                      <a:pt x="5022" y="2584"/>
                    </a:lnTo>
                    <a:cubicBezTo>
                      <a:pt x="5018" y="2582"/>
                      <a:pt x="5014" y="2581"/>
                      <a:pt x="5008" y="2581"/>
                    </a:cubicBezTo>
                    <a:close/>
                    <a:moveTo>
                      <a:pt x="760" y="2583"/>
                    </a:moveTo>
                    <a:cubicBezTo>
                      <a:pt x="736" y="2583"/>
                      <a:pt x="695" y="2597"/>
                      <a:pt x="654" y="2620"/>
                    </a:cubicBezTo>
                    <a:cubicBezTo>
                      <a:pt x="594" y="2655"/>
                      <a:pt x="554" y="2698"/>
                      <a:pt x="565" y="2716"/>
                    </a:cubicBezTo>
                    <a:cubicBezTo>
                      <a:pt x="568" y="2721"/>
                      <a:pt x="575" y="2723"/>
                      <a:pt x="585" y="2723"/>
                    </a:cubicBezTo>
                    <a:cubicBezTo>
                      <a:pt x="609" y="2723"/>
                      <a:pt x="649" y="2709"/>
                      <a:pt x="691" y="2685"/>
                    </a:cubicBezTo>
                    <a:cubicBezTo>
                      <a:pt x="751" y="2651"/>
                      <a:pt x="790" y="2609"/>
                      <a:pt x="780" y="2590"/>
                    </a:cubicBezTo>
                    <a:cubicBezTo>
                      <a:pt x="778" y="2588"/>
                      <a:pt x="776" y="2587"/>
                      <a:pt x="774" y="2585"/>
                    </a:cubicBezTo>
                    <a:cubicBezTo>
                      <a:pt x="770" y="2583"/>
                      <a:pt x="765" y="2583"/>
                      <a:pt x="760" y="2583"/>
                    </a:cubicBezTo>
                    <a:close/>
                    <a:moveTo>
                      <a:pt x="6968" y="2617"/>
                    </a:moveTo>
                    <a:cubicBezTo>
                      <a:pt x="6966" y="2617"/>
                      <a:pt x="6964" y="2618"/>
                      <a:pt x="6963" y="2619"/>
                    </a:cubicBezTo>
                    <a:cubicBezTo>
                      <a:pt x="6944" y="2629"/>
                      <a:pt x="6959" y="2685"/>
                      <a:pt x="6992" y="2745"/>
                    </a:cubicBezTo>
                    <a:cubicBezTo>
                      <a:pt x="7001" y="2760"/>
                      <a:pt x="7011" y="2773"/>
                      <a:pt x="7020" y="2784"/>
                    </a:cubicBezTo>
                    <a:cubicBezTo>
                      <a:pt x="7038" y="2809"/>
                      <a:pt x="7055" y="2825"/>
                      <a:pt x="7070" y="2833"/>
                    </a:cubicBezTo>
                    <a:cubicBezTo>
                      <a:pt x="7073" y="2834"/>
                      <a:pt x="7077" y="2834"/>
                      <a:pt x="7080" y="2834"/>
                    </a:cubicBezTo>
                    <a:cubicBezTo>
                      <a:pt x="7083" y="2834"/>
                      <a:pt x="7085" y="2834"/>
                      <a:pt x="7088" y="2833"/>
                    </a:cubicBezTo>
                    <a:cubicBezTo>
                      <a:pt x="7105" y="2823"/>
                      <a:pt x="7092" y="2767"/>
                      <a:pt x="7057" y="2707"/>
                    </a:cubicBezTo>
                    <a:cubicBezTo>
                      <a:pt x="7049" y="2694"/>
                      <a:pt x="7042" y="2682"/>
                      <a:pt x="7033" y="2672"/>
                    </a:cubicBezTo>
                    <a:cubicBezTo>
                      <a:pt x="7010" y="2639"/>
                      <a:pt x="6985" y="2617"/>
                      <a:pt x="6970" y="2617"/>
                    </a:cubicBezTo>
                    <a:cubicBezTo>
                      <a:pt x="6969" y="2617"/>
                      <a:pt x="6969" y="2617"/>
                      <a:pt x="6968" y="2617"/>
                    </a:cubicBezTo>
                    <a:close/>
                    <a:moveTo>
                      <a:pt x="11218" y="2616"/>
                    </a:moveTo>
                    <a:cubicBezTo>
                      <a:pt x="11215" y="2616"/>
                      <a:pt x="11213" y="2616"/>
                      <a:pt x="11211" y="2617"/>
                    </a:cubicBezTo>
                    <a:cubicBezTo>
                      <a:pt x="11193" y="2628"/>
                      <a:pt x="11206" y="2685"/>
                      <a:pt x="11241" y="2743"/>
                    </a:cubicBezTo>
                    <a:cubicBezTo>
                      <a:pt x="11250" y="2758"/>
                      <a:pt x="11259" y="2773"/>
                      <a:pt x="11268" y="2784"/>
                    </a:cubicBezTo>
                    <a:cubicBezTo>
                      <a:pt x="11285" y="2808"/>
                      <a:pt x="11304" y="2825"/>
                      <a:pt x="11317" y="2831"/>
                    </a:cubicBezTo>
                    <a:cubicBezTo>
                      <a:pt x="11320" y="2833"/>
                      <a:pt x="11325" y="2834"/>
                      <a:pt x="11328" y="2834"/>
                    </a:cubicBezTo>
                    <a:cubicBezTo>
                      <a:pt x="11331" y="2834"/>
                      <a:pt x="11332" y="2834"/>
                      <a:pt x="11335" y="2833"/>
                    </a:cubicBezTo>
                    <a:cubicBezTo>
                      <a:pt x="11353" y="2823"/>
                      <a:pt x="11339" y="2765"/>
                      <a:pt x="11304" y="2707"/>
                    </a:cubicBezTo>
                    <a:cubicBezTo>
                      <a:pt x="11297" y="2694"/>
                      <a:pt x="11290" y="2682"/>
                      <a:pt x="11281" y="2670"/>
                    </a:cubicBezTo>
                    <a:cubicBezTo>
                      <a:pt x="11257" y="2638"/>
                      <a:pt x="11234" y="2617"/>
                      <a:pt x="11218" y="2616"/>
                    </a:cubicBezTo>
                    <a:close/>
                    <a:moveTo>
                      <a:pt x="2721" y="2617"/>
                    </a:moveTo>
                    <a:cubicBezTo>
                      <a:pt x="2718" y="2617"/>
                      <a:pt x="2717" y="2619"/>
                      <a:pt x="2714" y="2619"/>
                    </a:cubicBezTo>
                    <a:cubicBezTo>
                      <a:pt x="2696" y="2629"/>
                      <a:pt x="2710" y="2686"/>
                      <a:pt x="2745" y="2745"/>
                    </a:cubicBezTo>
                    <a:cubicBezTo>
                      <a:pt x="2754" y="2761"/>
                      <a:pt x="2762" y="2774"/>
                      <a:pt x="2771" y="2786"/>
                    </a:cubicBezTo>
                    <a:cubicBezTo>
                      <a:pt x="2790" y="2809"/>
                      <a:pt x="2808" y="2827"/>
                      <a:pt x="2822" y="2833"/>
                    </a:cubicBezTo>
                    <a:cubicBezTo>
                      <a:pt x="2825" y="2834"/>
                      <a:pt x="2828" y="2836"/>
                      <a:pt x="2831" y="2836"/>
                    </a:cubicBezTo>
                    <a:cubicBezTo>
                      <a:pt x="2834" y="2836"/>
                      <a:pt x="2837" y="2836"/>
                      <a:pt x="2840" y="2834"/>
                    </a:cubicBezTo>
                    <a:cubicBezTo>
                      <a:pt x="2858" y="2824"/>
                      <a:pt x="2844" y="2767"/>
                      <a:pt x="2809" y="2708"/>
                    </a:cubicBezTo>
                    <a:cubicBezTo>
                      <a:pt x="2802" y="2695"/>
                      <a:pt x="2793" y="2683"/>
                      <a:pt x="2786" y="2672"/>
                    </a:cubicBezTo>
                    <a:cubicBezTo>
                      <a:pt x="2777" y="2661"/>
                      <a:pt x="2770" y="2651"/>
                      <a:pt x="2762" y="2644"/>
                    </a:cubicBezTo>
                    <a:cubicBezTo>
                      <a:pt x="2754" y="2636"/>
                      <a:pt x="2746" y="2629"/>
                      <a:pt x="2740" y="2625"/>
                    </a:cubicBezTo>
                    <a:cubicBezTo>
                      <a:pt x="2733" y="2620"/>
                      <a:pt x="2727" y="2617"/>
                      <a:pt x="2723" y="2617"/>
                    </a:cubicBezTo>
                    <a:close/>
                    <a:moveTo>
                      <a:pt x="1038" y="2654"/>
                    </a:moveTo>
                    <a:cubicBezTo>
                      <a:pt x="1035" y="2654"/>
                      <a:pt x="1032" y="2655"/>
                      <a:pt x="1030" y="2657"/>
                    </a:cubicBezTo>
                    <a:cubicBezTo>
                      <a:pt x="1013" y="2667"/>
                      <a:pt x="1026" y="2723"/>
                      <a:pt x="1061" y="2783"/>
                    </a:cubicBezTo>
                    <a:cubicBezTo>
                      <a:pt x="1070" y="2798"/>
                      <a:pt x="1079" y="2811"/>
                      <a:pt x="1088" y="2823"/>
                    </a:cubicBezTo>
                    <a:cubicBezTo>
                      <a:pt x="1105" y="2847"/>
                      <a:pt x="1124" y="2864"/>
                      <a:pt x="1137" y="2871"/>
                    </a:cubicBezTo>
                    <a:cubicBezTo>
                      <a:pt x="1142" y="2872"/>
                      <a:pt x="1145" y="2872"/>
                      <a:pt x="1148" y="2872"/>
                    </a:cubicBezTo>
                    <a:cubicBezTo>
                      <a:pt x="1151" y="2872"/>
                      <a:pt x="1154" y="2872"/>
                      <a:pt x="1155" y="2871"/>
                    </a:cubicBezTo>
                    <a:cubicBezTo>
                      <a:pt x="1173" y="2861"/>
                      <a:pt x="1159" y="2805"/>
                      <a:pt x="1124" y="2745"/>
                    </a:cubicBezTo>
                    <a:cubicBezTo>
                      <a:pt x="1117" y="2732"/>
                      <a:pt x="1110" y="2720"/>
                      <a:pt x="1101" y="2710"/>
                    </a:cubicBezTo>
                    <a:cubicBezTo>
                      <a:pt x="1077" y="2677"/>
                      <a:pt x="1054" y="2655"/>
                      <a:pt x="1038" y="2654"/>
                    </a:cubicBezTo>
                    <a:close/>
                    <a:moveTo>
                      <a:pt x="5287" y="2654"/>
                    </a:moveTo>
                    <a:cubicBezTo>
                      <a:pt x="5284" y="2654"/>
                      <a:pt x="5281" y="2654"/>
                      <a:pt x="5278" y="2655"/>
                    </a:cubicBezTo>
                    <a:cubicBezTo>
                      <a:pt x="5260" y="2666"/>
                      <a:pt x="5274" y="2723"/>
                      <a:pt x="5309" y="2781"/>
                    </a:cubicBezTo>
                    <a:cubicBezTo>
                      <a:pt x="5318" y="2798"/>
                      <a:pt x="5326" y="2811"/>
                      <a:pt x="5337" y="2823"/>
                    </a:cubicBezTo>
                    <a:cubicBezTo>
                      <a:pt x="5354" y="2846"/>
                      <a:pt x="5372" y="2864"/>
                      <a:pt x="5386" y="2869"/>
                    </a:cubicBezTo>
                    <a:cubicBezTo>
                      <a:pt x="5389" y="2871"/>
                      <a:pt x="5394" y="2872"/>
                      <a:pt x="5397" y="2872"/>
                    </a:cubicBezTo>
                    <a:cubicBezTo>
                      <a:pt x="5398" y="2872"/>
                      <a:pt x="5401" y="2872"/>
                      <a:pt x="5404" y="2871"/>
                    </a:cubicBezTo>
                    <a:cubicBezTo>
                      <a:pt x="5422" y="2861"/>
                      <a:pt x="5408" y="2803"/>
                      <a:pt x="5373" y="2745"/>
                    </a:cubicBezTo>
                    <a:cubicBezTo>
                      <a:pt x="5366" y="2732"/>
                      <a:pt x="5357" y="2720"/>
                      <a:pt x="5350" y="2708"/>
                    </a:cubicBezTo>
                    <a:cubicBezTo>
                      <a:pt x="5326" y="2676"/>
                      <a:pt x="5301" y="2655"/>
                      <a:pt x="5287" y="2654"/>
                    </a:cubicBezTo>
                    <a:close/>
                    <a:moveTo>
                      <a:pt x="9534" y="2654"/>
                    </a:moveTo>
                    <a:cubicBezTo>
                      <a:pt x="9531" y="2654"/>
                      <a:pt x="9530" y="2654"/>
                      <a:pt x="9527" y="2655"/>
                    </a:cubicBezTo>
                    <a:cubicBezTo>
                      <a:pt x="9509" y="2666"/>
                      <a:pt x="9523" y="2723"/>
                      <a:pt x="9558" y="2781"/>
                    </a:cubicBezTo>
                    <a:cubicBezTo>
                      <a:pt x="9588" y="2835"/>
                      <a:pt x="9625" y="2872"/>
                      <a:pt x="9646" y="2872"/>
                    </a:cubicBezTo>
                    <a:cubicBezTo>
                      <a:pt x="9649" y="2872"/>
                      <a:pt x="9651" y="2872"/>
                      <a:pt x="9653" y="2871"/>
                    </a:cubicBezTo>
                    <a:cubicBezTo>
                      <a:pt x="9671" y="2861"/>
                      <a:pt x="9656" y="2803"/>
                      <a:pt x="9622" y="2745"/>
                    </a:cubicBezTo>
                    <a:cubicBezTo>
                      <a:pt x="9591" y="2692"/>
                      <a:pt x="9555" y="2655"/>
                      <a:pt x="9534" y="2654"/>
                    </a:cubicBezTo>
                    <a:close/>
                    <a:moveTo>
                      <a:pt x="11780" y="2766"/>
                    </a:moveTo>
                    <a:cubicBezTo>
                      <a:pt x="11756" y="2766"/>
                      <a:pt x="11717" y="2779"/>
                      <a:pt x="11675" y="2803"/>
                    </a:cubicBezTo>
                    <a:cubicBezTo>
                      <a:pt x="11646" y="2821"/>
                      <a:pt x="11621" y="2840"/>
                      <a:pt x="11605" y="2858"/>
                    </a:cubicBezTo>
                    <a:cubicBezTo>
                      <a:pt x="11589" y="2874"/>
                      <a:pt x="11581" y="2890"/>
                      <a:pt x="11587" y="2899"/>
                    </a:cubicBezTo>
                    <a:cubicBezTo>
                      <a:pt x="11589" y="2900"/>
                      <a:pt x="11590" y="2902"/>
                      <a:pt x="11593" y="2903"/>
                    </a:cubicBezTo>
                    <a:cubicBezTo>
                      <a:pt x="11597" y="2905"/>
                      <a:pt x="11601" y="2906"/>
                      <a:pt x="11607" y="2906"/>
                    </a:cubicBezTo>
                    <a:cubicBezTo>
                      <a:pt x="11631" y="2906"/>
                      <a:pt x="11671" y="2892"/>
                      <a:pt x="11713" y="2868"/>
                    </a:cubicBezTo>
                    <a:cubicBezTo>
                      <a:pt x="11772" y="2833"/>
                      <a:pt x="11811" y="2792"/>
                      <a:pt x="11801" y="2773"/>
                    </a:cubicBezTo>
                    <a:cubicBezTo>
                      <a:pt x="11800" y="2771"/>
                      <a:pt x="11798" y="2770"/>
                      <a:pt x="11795" y="2768"/>
                    </a:cubicBezTo>
                    <a:cubicBezTo>
                      <a:pt x="11791" y="2767"/>
                      <a:pt x="11786" y="2766"/>
                      <a:pt x="11780" y="2766"/>
                    </a:cubicBezTo>
                    <a:close/>
                    <a:moveTo>
                      <a:pt x="7533" y="2766"/>
                    </a:moveTo>
                    <a:cubicBezTo>
                      <a:pt x="7517" y="2766"/>
                      <a:pt x="7493" y="2772"/>
                      <a:pt x="7466" y="2784"/>
                    </a:cubicBezTo>
                    <a:cubicBezTo>
                      <a:pt x="7452" y="2790"/>
                      <a:pt x="7441" y="2798"/>
                      <a:pt x="7427" y="2805"/>
                    </a:cubicBezTo>
                    <a:cubicBezTo>
                      <a:pt x="7367" y="2839"/>
                      <a:pt x="7328" y="2881"/>
                      <a:pt x="7338" y="2899"/>
                    </a:cubicBezTo>
                    <a:cubicBezTo>
                      <a:pt x="7340" y="2902"/>
                      <a:pt x="7342" y="2903"/>
                      <a:pt x="7344" y="2905"/>
                    </a:cubicBezTo>
                    <a:cubicBezTo>
                      <a:pt x="7348" y="2906"/>
                      <a:pt x="7352" y="2907"/>
                      <a:pt x="7358" y="2907"/>
                    </a:cubicBezTo>
                    <a:cubicBezTo>
                      <a:pt x="7382" y="2907"/>
                      <a:pt x="7423" y="2893"/>
                      <a:pt x="7464" y="2869"/>
                    </a:cubicBezTo>
                    <a:cubicBezTo>
                      <a:pt x="7524" y="2834"/>
                      <a:pt x="7564" y="2792"/>
                      <a:pt x="7553" y="2774"/>
                    </a:cubicBezTo>
                    <a:cubicBezTo>
                      <a:pt x="7552" y="2771"/>
                      <a:pt x="7550" y="2770"/>
                      <a:pt x="7548" y="2768"/>
                    </a:cubicBezTo>
                    <a:cubicBezTo>
                      <a:pt x="7544" y="2767"/>
                      <a:pt x="7539" y="2766"/>
                      <a:pt x="7533" y="2766"/>
                    </a:cubicBezTo>
                    <a:close/>
                    <a:moveTo>
                      <a:pt x="3284" y="2767"/>
                    </a:moveTo>
                    <a:cubicBezTo>
                      <a:pt x="3268" y="2767"/>
                      <a:pt x="3243" y="2774"/>
                      <a:pt x="3217" y="2786"/>
                    </a:cubicBezTo>
                    <a:cubicBezTo>
                      <a:pt x="3205" y="2792"/>
                      <a:pt x="3192" y="2798"/>
                      <a:pt x="3178" y="2805"/>
                    </a:cubicBezTo>
                    <a:cubicBezTo>
                      <a:pt x="3120" y="2840"/>
                      <a:pt x="3080" y="2883"/>
                      <a:pt x="3091" y="2900"/>
                    </a:cubicBezTo>
                    <a:cubicBezTo>
                      <a:pt x="3092" y="2903"/>
                      <a:pt x="3093" y="2905"/>
                      <a:pt x="3096" y="2906"/>
                    </a:cubicBezTo>
                    <a:cubicBezTo>
                      <a:pt x="3100" y="2907"/>
                      <a:pt x="3104" y="2908"/>
                      <a:pt x="3110" y="2908"/>
                    </a:cubicBezTo>
                    <a:cubicBezTo>
                      <a:pt x="3117" y="2908"/>
                      <a:pt x="3126" y="2907"/>
                      <a:pt x="3134" y="2905"/>
                    </a:cubicBezTo>
                    <a:cubicBezTo>
                      <a:pt x="3158" y="2899"/>
                      <a:pt x="3187" y="2887"/>
                      <a:pt x="3217" y="2869"/>
                    </a:cubicBezTo>
                    <a:cubicBezTo>
                      <a:pt x="3246" y="2853"/>
                      <a:pt x="3271" y="2834"/>
                      <a:pt x="3287" y="2817"/>
                    </a:cubicBezTo>
                    <a:cubicBezTo>
                      <a:pt x="3303" y="2799"/>
                      <a:pt x="3310" y="2784"/>
                      <a:pt x="3304" y="2776"/>
                    </a:cubicBezTo>
                    <a:cubicBezTo>
                      <a:pt x="3303" y="2773"/>
                      <a:pt x="3301" y="2771"/>
                      <a:pt x="3299" y="2770"/>
                    </a:cubicBezTo>
                    <a:cubicBezTo>
                      <a:pt x="3295" y="2768"/>
                      <a:pt x="3290" y="2767"/>
                      <a:pt x="3284" y="2767"/>
                    </a:cubicBezTo>
                    <a:close/>
                    <a:moveTo>
                      <a:pt x="6001" y="2843"/>
                    </a:moveTo>
                    <a:cubicBezTo>
                      <a:pt x="5977" y="2843"/>
                      <a:pt x="5936" y="2858"/>
                      <a:pt x="5895" y="2881"/>
                    </a:cubicBezTo>
                    <a:cubicBezTo>
                      <a:pt x="5835" y="2916"/>
                      <a:pt x="5795" y="2959"/>
                      <a:pt x="5805" y="2976"/>
                    </a:cubicBezTo>
                    <a:cubicBezTo>
                      <a:pt x="5807" y="2979"/>
                      <a:pt x="5810" y="2981"/>
                      <a:pt x="5811" y="2982"/>
                    </a:cubicBezTo>
                    <a:cubicBezTo>
                      <a:pt x="5815" y="2984"/>
                      <a:pt x="5820" y="2984"/>
                      <a:pt x="5826" y="2984"/>
                    </a:cubicBezTo>
                    <a:cubicBezTo>
                      <a:pt x="5833" y="2984"/>
                      <a:pt x="5841" y="2983"/>
                      <a:pt x="5851" y="2981"/>
                    </a:cubicBezTo>
                    <a:cubicBezTo>
                      <a:pt x="5873" y="2976"/>
                      <a:pt x="5902" y="2963"/>
                      <a:pt x="5931" y="2947"/>
                    </a:cubicBezTo>
                    <a:cubicBezTo>
                      <a:pt x="5992" y="2912"/>
                      <a:pt x="6031" y="2869"/>
                      <a:pt x="6021" y="2852"/>
                    </a:cubicBezTo>
                    <a:cubicBezTo>
                      <a:pt x="6019" y="2849"/>
                      <a:pt x="6018" y="2847"/>
                      <a:pt x="6015" y="2846"/>
                    </a:cubicBezTo>
                    <a:cubicBezTo>
                      <a:pt x="6011" y="2844"/>
                      <a:pt x="6006" y="2843"/>
                      <a:pt x="6001" y="2843"/>
                    </a:cubicBezTo>
                    <a:close/>
                    <a:moveTo>
                      <a:pt x="10248" y="2843"/>
                    </a:moveTo>
                    <a:cubicBezTo>
                      <a:pt x="10232" y="2843"/>
                      <a:pt x="10207" y="2850"/>
                      <a:pt x="10180" y="2862"/>
                    </a:cubicBezTo>
                    <a:cubicBezTo>
                      <a:pt x="10169" y="2868"/>
                      <a:pt x="10156" y="2874"/>
                      <a:pt x="10142" y="2881"/>
                    </a:cubicBezTo>
                    <a:cubicBezTo>
                      <a:pt x="10084" y="2916"/>
                      <a:pt x="10044" y="2959"/>
                      <a:pt x="10054" y="2976"/>
                    </a:cubicBezTo>
                    <a:cubicBezTo>
                      <a:pt x="10056" y="2979"/>
                      <a:pt x="10057" y="2981"/>
                      <a:pt x="10060" y="2982"/>
                    </a:cubicBezTo>
                    <a:cubicBezTo>
                      <a:pt x="10064" y="2984"/>
                      <a:pt x="10068" y="2985"/>
                      <a:pt x="10074" y="2985"/>
                    </a:cubicBezTo>
                    <a:cubicBezTo>
                      <a:pt x="10097" y="2985"/>
                      <a:pt x="10138" y="2970"/>
                      <a:pt x="10180" y="2946"/>
                    </a:cubicBezTo>
                    <a:cubicBezTo>
                      <a:pt x="10241" y="2912"/>
                      <a:pt x="10280" y="2869"/>
                      <a:pt x="10268" y="2852"/>
                    </a:cubicBezTo>
                    <a:cubicBezTo>
                      <a:pt x="10268" y="2849"/>
                      <a:pt x="10265" y="2847"/>
                      <a:pt x="10263" y="2846"/>
                    </a:cubicBezTo>
                    <a:cubicBezTo>
                      <a:pt x="10259" y="2844"/>
                      <a:pt x="10254" y="2843"/>
                      <a:pt x="10248" y="2843"/>
                    </a:cubicBezTo>
                    <a:close/>
                    <a:moveTo>
                      <a:pt x="1752" y="2843"/>
                    </a:moveTo>
                    <a:cubicBezTo>
                      <a:pt x="1729" y="2843"/>
                      <a:pt x="1688" y="2858"/>
                      <a:pt x="1646" y="2883"/>
                    </a:cubicBezTo>
                    <a:cubicBezTo>
                      <a:pt x="1587" y="2916"/>
                      <a:pt x="1548" y="2959"/>
                      <a:pt x="1558" y="2976"/>
                    </a:cubicBezTo>
                    <a:cubicBezTo>
                      <a:pt x="1559" y="2979"/>
                      <a:pt x="1561" y="2981"/>
                      <a:pt x="1564" y="2982"/>
                    </a:cubicBezTo>
                    <a:cubicBezTo>
                      <a:pt x="1567" y="2984"/>
                      <a:pt x="1572" y="2985"/>
                      <a:pt x="1578" y="2985"/>
                    </a:cubicBezTo>
                    <a:cubicBezTo>
                      <a:pt x="1585" y="2985"/>
                      <a:pt x="1593" y="2984"/>
                      <a:pt x="1602" y="2982"/>
                    </a:cubicBezTo>
                    <a:cubicBezTo>
                      <a:pt x="1625" y="2976"/>
                      <a:pt x="1653" y="2965"/>
                      <a:pt x="1684" y="2947"/>
                    </a:cubicBezTo>
                    <a:cubicBezTo>
                      <a:pt x="1743" y="2912"/>
                      <a:pt x="1782" y="2869"/>
                      <a:pt x="1772" y="2852"/>
                    </a:cubicBezTo>
                    <a:cubicBezTo>
                      <a:pt x="1770" y="2849"/>
                      <a:pt x="1769" y="2847"/>
                      <a:pt x="1766" y="2846"/>
                    </a:cubicBezTo>
                    <a:cubicBezTo>
                      <a:pt x="1763" y="2844"/>
                      <a:pt x="1758" y="2843"/>
                      <a:pt x="1752" y="2843"/>
                    </a:cubicBezTo>
                    <a:close/>
                    <a:moveTo>
                      <a:pt x="7962" y="2878"/>
                    </a:moveTo>
                    <a:cubicBezTo>
                      <a:pt x="7961" y="2878"/>
                      <a:pt x="7958" y="2878"/>
                      <a:pt x="7955" y="2880"/>
                    </a:cubicBezTo>
                    <a:cubicBezTo>
                      <a:pt x="7946" y="2886"/>
                      <a:pt x="7945" y="2902"/>
                      <a:pt x="7950" y="2925"/>
                    </a:cubicBezTo>
                    <a:cubicBezTo>
                      <a:pt x="7956" y="2947"/>
                      <a:pt x="7968" y="2976"/>
                      <a:pt x="7986" y="3006"/>
                    </a:cubicBezTo>
                    <a:cubicBezTo>
                      <a:pt x="7994" y="3020"/>
                      <a:pt x="8003" y="3035"/>
                      <a:pt x="8012" y="3047"/>
                    </a:cubicBezTo>
                    <a:cubicBezTo>
                      <a:pt x="8031" y="3070"/>
                      <a:pt x="8049" y="3088"/>
                      <a:pt x="8062" y="3094"/>
                    </a:cubicBezTo>
                    <a:cubicBezTo>
                      <a:pt x="8066" y="3095"/>
                      <a:pt x="8069" y="3096"/>
                      <a:pt x="8072" y="3096"/>
                    </a:cubicBezTo>
                    <a:cubicBezTo>
                      <a:pt x="8075" y="3096"/>
                      <a:pt x="8078" y="3096"/>
                      <a:pt x="8079" y="3095"/>
                    </a:cubicBezTo>
                    <a:cubicBezTo>
                      <a:pt x="8098" y="3085"/>
                      <a:pt x="8084" y="3028"/>
                      <a:pt x="8050" y="2969"/>
                    </a:cubicBezTo>
                    <a:cubicBezTo>
                      <a:pt x="8034" y="2943"/>
                      <a:pt x="8018" y="2921"/>
                      <a:pt x="8002" y="2905"/>
                    </a:cubicBezTo>
                    <a:cubicBezTo>
                      <a:pt x="7994" y="2897"/>
                      <a:pt x="7987" y="2890"/>
                      <a:pt x="7981" y="2886"/>
                    </a:cubicBezTo>
                    <a:cubicBezTo>
                      <a:pt x="7974" y="2881"/>
                      <a:pt x="7968" y="2878"/>
                      <a:pt x="7962" y="2878"/>
                    </a:cubicBezTo>
                    <a:close/>
                    <a:moveTo>
                      <a:pt x="3715" y="2880"/>
                    </a:moveTo>
                    <a:cubicBezTo>
                      <a:pt x="3712" y="2880"/>
                      <a:pt x="3709" y="2880"/>
                      <a:pt x="3707" y="2881"/>
                    </a:cubicBezTo>
                    <a:cubicBezTo>
                      <a:pt x="3699" y="2886"/>
                      <a:pt x="3697" y="2903"/>
                      <a:pt x="3703" y="2925"/>
                    </a:cubicBezTo>
                    <a:cubicBezTo>
                      <a:pt x="3707" y="2949"/>
                      <a:pt x="3721" y="2978"/>
                      <a:pt x="3737" y="3007"/>
                    </a:cubicBezTo>
                    <a:cubicBezTo>
                      <a:pt x="3745" y="3022"/>
                      <a:pt x="3756" y="3035"/>
                      <a:pt x="3764" y="3048"/>
                    </a:cubicBezTo>
                    <a:cubicBezTo>
                      <a:pt x="3782" y="3072"/>
                      <a:pt x="3800" y="3088"/>
                      <a:pt x="3814" y="3095"/>
                    </a:cubicBezTo>
                    <a:cubicBezTo>
                      <a:pt x="3817" y="3096"/>
                      <a:pt x="3822" y="3096"/>
                      <a:pt x="3825" y="3098"/>
                    </a:cubicBezTo>
                    <a:cubicBezTo>
                      <a:pt x="3827" y="3098"/>
                      <a:pt x="3829" y="3096"/>
                      <a:pt x="3832" y="3095"/>
                    </a:cubicBezTo>
                    <a:cubicBezTo>
                      <a:pt x="3849" y="3085"/>
                      <a:pt x="3836" y="3029"/>
                      <a:pt x="3801" y="2969"/>
                    </a:cubicBezTo>
                    <a:cubicBezTo>
                      <a:pt x="3786" y="2944"/>
                      <a:pt x="3769" y="2921"/>
                      <a:pt x="3754" y="2906"/>
                    </a:cubicBezTo>
                    <a:cubicBezTo>
                      <a:pt x="3747" y="2897"/>
                      <a:pt x="3740" y="2891"/>
                      <a:pt x="3732" y="2887"/>
                    </a:cubicBezTo>
                    <a:cubicBezTo>
                      <a:pt x="3725" y="2883"/>
                      <a:pt x="3719" y="2880"/>
                      <a:pt x="3715" y="2880"/>
                    </a:cubicBezTo>
                    <a:close/>
                    <a:moveTo>
                      <a:pt x="2031" y="2916"/>
                    </a:moveTo>
                    <a:cubicBezTo>
                      <a:pt x="2028" y="2916"/>
                      <a:pt x="2025" y="2916"/>
                      <a:pt x="2024" y="2918"/>
                    </a:cubicBezTo>
                    <a:cubicBezTo>
                      <a:pt x="2005" y="2928"/>
                      <a:pt x="2019" y="2985"/>
                      <a:pt x="2053" y="3044"/>
                    </a:cubicBezTo>
                    <a:cubicBezTo>
                      <a:pt x="2084" y="3096"/>
                      <a:pt x="2121" y="3133"/>
                      <a:pt x="2141" y="3135"/>
                    </a:cubicBezTo>
                    <a:cubicBezTo>
                      <a:pt x="2144" y="3135"/>
                      <a:pt x="2145" y="3135"/>
                      <a:pt x="2148" y="3133"/>
                    </a:cubicBezTo>
                    <a:cubicBezTo>
                      <a:pt x="2166" y="3123"/>
                      <a:pt x="2153" y="3066"/>
                      <a:pt x="2118" y="3007"/>
                    </a:cubicBezTo>
                    <a:cubicBezTo>
                      <a:pt x="2103" y="2981"/>
                      <a:pt x="2087" y="2959"/>
                      <a:pt x="2071" y="2943"/>
                    </a:cubicBezTo>
                    <a:cubicBezTo>
                      <a:pt x="2063" y="2935"/>
                      <a:pt x="2056" y="2928"/>
                      <a:pt x="2049" y="2924"/>
                    </a:cubicBezTo>
                    <a:cubicBezTo>
                      <a:pt x="2043" y="2919"/>
                      <a:pt x="2037" y="2916"/>
                      <a:pt x="2031" y="2916"/>
                    </a:cubicBezTo>
                    <a:close/>
                    <a:moveTo>
                      <a:pt x="6279" y="2916"/>
                    </a:moveTo>
                    <a:cubicBezTo>
                      <a:pt x="6276" y="2916"/>
                      <a:pt x="6273" y="2916"/>
                      <a:pt x="6271" y="2918"/>
                    </a:cubicBezTo>
                    <a:cubicBezTo>
                      <a:pt x="6254" y="2928"/>
                      <a:pt x="6267" y="2984"/>
                      <a:pt x="6302" y="3044"/>
                    </a:cubicBezTo>
                    <a:cubicBezTo>
                      <a:pt x="6311" y="3058"/>
                      <a:pt x="6320" y="3073"/>
                      <a:pt x="6329" y="3085"/>
                    </a:cubicBezTo>
                    <a:cubicBezTo>
                      <a:pt x="6346" y="3108"/>
                      <a:pt x="6365" y="3124"/>
                      <a:pt x="6378" y="3132"/>
                    </a:cubicBezTo>
                    <a:cubicBezTo>
                      <a:pt x="6383" y="3133"/>
                      <a:pt x="6386" y="3135"/>
                      <a:pt x="6389" y="3135"/>
                    </a:cubicBezTo>
                    <a:cubicBezTo>
                      <a:pt x="6392" y="3135"/>
                      <a:pt x="6394" y="3133"/>
                      <a:pt x="6396" y="3133"/>
                    </a:cubicBezTo>
                    <a:cubicBezTo>
                      <a:pt x="6414" y="3123"/>
                      <a:pt x="6400" y="3066"/>
                      <a:pt x="6365" y="3006"/>
                    </a:cubicBezTo>
                    <a:cubicBezTo>
                      <a:pt x="6358" y="2994"/>
                      <a:pt x="6351" y="2981"/>
                      <a:pt x="6342" y="2970"/>
                    </a:cubicBezTo>
                    <a:cubicBezTo>
                      <a:pt x="6334" y="2960"/>
                      <a:pt x="6326" y="2950"/>
                      <a:pt x="6318" y="2943"/>
                    </a:cubicBezTo>
                    <a:cubicBezTo>
                      <a:pt x="6311" y="2934"/>
                      <a:pt x="6304" y="2928"/>
                      <a:pt x="6296" y="2924"/>
                    </a:cubicBezTo>
                    <a:cubicBezTo>
                      <a:pt x="6290" y="2919"/>
                      <a:pt x="6285" y="2916"/>
                      <a:pt x="6279" y="2916"/>
                    </a:cubicBezTo>
                    <a:close/>
                    <a:moveTo>
                      <a:pt x="10525" y="2916"/>
                    </a:moveTo>
                    <a:cubicBezTo>
                      <a:pt x="10523" y="2916"/>
                      <a:pt x="10521" y="2917"/>
                      <a:pt x="10520" y="2918"/>
                    </a:cubicBezTo>
                    <a:cubicBezTo>
                      <a:pt x="10503" y="2928"/>
                      <a:pt x="10516" y="2984"/>
                      <a:pt x="10550" y="3044"/>
                    </a:cubicBezTo>
                    <a:cubicBezTo>
                      <a:pt x="10559" y="3058"/>
                      <a:pt x="10569" y="3072"/>
                      <a:pt x="10578" y="3085"/>
                    </a:cubicBezTo>
                    <a:cubicBezTo>
                      <a:pt x="10595" y="3108"/>
                      <a:pt x="10613" y="3124"/>
                      <a:pt x="10627" y="3132"/>
                    </a:cubicBezTo>
                    <a:cubicBezTo>
                      <a:pt x="10630" y="3133"/>
                      <a:pt x="10635" y="3133"/>
                      <a:pt x="10638" y="3135"/>
                    </a:cubicBezTo>
                    <a:cubicBezTo>
                      <a:pt x="10639" y="3135"/>
                      <a:pt x="10642" y="3133"/>
                      <a:pt x="10645" y="3132"/>
                    </a:cubicBezTo>
                    <a:cubicBezTo>
                      <a:pt x="10663" y="3121"/>
                      <a:pt x="10649" y="3066"/>
                      <a:pt x="10614" y="3006"/>
                    </a:cubicBezTo>
                    <a:cubicBezTo>
                      <a:pt x="10607" y="2992"/>
                      <a:pt x="10600" y="2981"/>
                      <a:pt x="10591" y="2970"/>
                    </a:cubicBezTo>
                    <a:cubicBezTo>
                      <a:pt x="10567" y="2938"/>
                      <a:pt x="10542" y="2916"/>
                      <a:pt x="10528" y="2916"/>
                    </a:cubicBezTo>
                    <a:cubicBezTo>
                      <a:pt x="10527" y="2916"/>
                      <a:pt x="10526" y="2916"/>
                      <a:pt x="10525" y="2916"/>
                    </a:cubicBezTo>
                    <a:close/>
                    <a:moveTo>
                      <a:pt x="8525" y="3028"/>
                    </a:moveTo>
                    <a:cubicBezTo>
                      <a:pt x="8509" y="3028"/>
                      <a:pt x="8484" y="3035"/>
                      <a:pt x="8457" y="3047"/>
                    </a:cubicBezTo>
                    <a:cubicBezTo>
                      <a:pt x="8446" y="3053"/>
                      <a:pt x="8433" y="3058"/>
                      <a:pt x="8421" y="3066"/>
                    </a:cubicBezTo>
                    <a:cubicBezTo>
                      <a:pt x="8361" y="3101"/>
                      <a:pt x="8321" y="3143"/>
                      <a:pt x="8331" y="3161"/>
                    </a:cubicBezTo>
                    <a:cubicBezTo>
                      <a:pt x="8333" y="3162"/>
                      <a:pt x="8334" y="3165"/>
                      <a:pt x="8337" y="3167"/>
                    </a:cubicBezTo>
                    <a:cubicBezTo>
                      <a:pt x="8341" y="3168"/>
                      <a:pt x="8345" y="3169"/>
                      <a:pt x="8351" y="3169"/>
                    </a:cubicBezTo>
                    <a:cubicBezTo>
                      <a:pt x="8358" y="3169"/>
                      <a:pt x="8367" y="3168"/>
                      <a:pt x="8375" y="3165"/>
                    </a:cubicBezTo>
                    <a:cubicBezTo>
                      <a:pt x="8399" y="3159"/>
                      <a:pt x="8428" y="3148"/>
                      <a:pt x="8457" y="3130"/>
                    </a:cubicBezTo>
                    <a:cubicBezTo>
                      <a:pt x="8487" y="3114"/>
                      <a:pt x="8512" y="3094"/>
                      <a:pt x="8528" y="3077"/>
                    </a:cubicBezTo>
                    <a:cubicBezTo>
                      <a:pt x="8544" y="3060"/>
                      <a:pt x="8551" y="3045"/>
                      <a:pt x="8545" y="3036"/>
                    </a:cubicBezTo>
                    <a:cubicBezTo>
                      <a:pt x="8544" y="3033"/>
                      <a:pt x="8542" y="3032"/>
                      <a:pt x="8539" y="3031"/>
                    </a:cubicBezTo>
                    <a:cubicBezTo>
                      <a:pt x="8536" y="3029"/>
                      <a:pt x="8531" y="3028"/>
                      <a:pt x="8525" y="3028"/>
                    </a:cubicBezTo>
                    <a:close/>
                    <a:moveTo>
                      <a:pt x="4276" y="3029"/>
                    </a:moveTo>
                    <a:cubicBezTo>
                      <a:pt x="4259" y="3029"/>
                      <a:pt x="4236" y="3035"/>
                      <a:pt x="4210" y="3047"/>
                    </a:cubicBezTo>
                    <a:cubicBezTo>
                      <a:pt x="4198" y="3053"/>
                      <a:pt x="4185" y="3060"/>
                      <a:pt x="4172" y="3067"/>
                    </a:cubicBezTo>
                    <a:cubicBezTo>
                      <a:pt x="4112" y="3101"/>
                      <a:pt x="4072" y="3143"/>
                      <a:pt x="4084" y="3162"/>
                    </a:cubicBezTo>
                    <a:cubicBezTo>
                      <a:pt x="4084" y="3164"/>
                      <a:pt x="4087" y="3165"/>
                      <a:pt x="4090" y="3167"/>
                    </a:cubicBezTo>
                    <a:cubicBezTo>
                      <a:pt x="4093" y="3169"/>
                      <a:pt x="4099" y="3170"/>
                      <a:pt x="4105" y="3170"/>
                    </a:cubicBezTo>
                    <a:cubicBezTo>
                      <a:pt x="4111" y="3170"/>
                      <a:pt x="4119" y="3169"/>
                      <a:pt x="4128" y="3167"/>
                    </a:cubicBezTo>
                    <a:cubicBezTo>
                      <a:pt x="4150" y="3161"/>
                      <a:pt x="4179" y="3149"/>
                      <a:pt x="4208" y="3132"/>
                    </a:cubicBezTo>
                    <a:cubicBezTo>
                      <a:pt x="4239" y="3114"/>
                      <a:pt x="4264" y="3095"/>
                      <a:pt x="4280" y="3077"/>
                    </a:cubicBezTo>
                    <a:cubicBezTo>
                      <a:pt x="4296" y="3061"/>
                      <a:pt x="4304" y="3045"/>
                      <a:pt x="4298" y="3036"/>
                    </a:cubicBezTo>
                    <a:cubicBezTo>
                      <a:pt x="4296" y="3035"/>
                      <a:pt x="4295" y="3032"/>
                      <a:pt x="4292" y="3032"/>
                    </a:cubicBezTo>
                    <a:cubicBezTo>
                      <a:pt x="4288" y="3030"/>
                      <a:pt x="4282" y="3029"/>
                      <a:pt x="4276" y="3029"/>
                    </a:cubicBezTo>
                    <a:close/>
                    <a:moveTo>
                      <a:pt x="11237" y="3105"/>
                    </a:moveTo>
                    <a:cubicBezTo>
                      <a:pt x="11221" y="3107"/>
                      <a:pt x="11199" y="3113"/>
                      <a:pt x="11174" y="3124"/>
                    </a:cubicBezTo>
                    <a:cubicBezTo>
                      <a:pt x="11161" y="3129"/>
                      <a:pt x="11149" y="3136"/>
                      <a:pt x="11136" y="3143"/>
                    </a:cubicBezTo>
                    <a:cubicBezTo>
                      <a:pt x="11076" y="3179"/>
                      <a:pt x="11036" y="3220"/>
                      <a:pt x="11046" y="3239"/>
                    </a:cubicBezTo>
                    <a:cubicBezTo>
                      <a:pt x="11048" y="3240"/>
                      <a:pt x="11051" y="3242"/>
                      <a:pt x="11052" y="3243"/>
                    </a:cubicBezTo>
                    <a:cubicBezTo>
                      <a:pt x="11056" y="3245"/>
                      <a:pt x="11061" y="3246"/>
                      <a:pt x="11067" y="3246"/>
                    </a:cubicBezTo>
                    <a:cubicBezTo>
                      <a:pt x="11074" y="3246"/>
                      <a:pt x="11082" y="3245"/>
                      <a:pt x="11092" y="3243"/>
                    </a:cubicBezTo>
                    <a:cubicBezTo>
                      <a:pt x="11114" y="3237"/>
                      <a:pt x="11143" y="3225"/>
                      <a:pt x="11172" y="3208"/>
                    </a:cubicBezTo>
                    <a:cubicBezTo>
                      <a:pt x="11232" y="3173"/>
                      <a:pt x="11272" y="3130"/>
                      <a:pt x="11262" y="3113"/>
                    </a:cubicBezTo>
                    <a:cubicBezTo>
                      <a:pt x="11260" y="3111"/>
                      <a:pt x="11259" y="3108"/>
                      <a:pt x="11256" y="3108"/>
                    </a:cubicBezTo>
                    <a:cubicBezTo>
                      <a:pt x="11252" y="3105"/>
                      <a:pt x="11244" y="3105"/>
                      <a:pt x="11237" y="3105"/>
                    </a:cubicBezTo>
                    <a:close/>
                    <a:moveTo>
                      <a:pt x="6992" y="3106"/>
                    </a:moveTo>
                    <a:cubicBezTo>
                      <a:pt x="6969" y="3106"/>
                      <a:pt x="6929" y="3119"/>
                      <a:pt x="6887" y="3143"/>
                    </a:cubicBezTo>
                    <a:cubicBezTo>
                      <a:pt x="6828" y="3179"/>
                      <a:pt x="6789" y="3221"/>
                      <a:pt x="6799" y="3239"/>
                    </a:cubicBezTo>
                    <a:cubicBezTo>
                      <a:pt x="6800" y="3240"/>
                      <a:pt x="6802" y="3243"/>
                      <a:pt x="6805" y="3243"/>
                    </a:cubicBezTo>
                    <a:cubicBezTo>
                      <a:pt x="6808" y="3245"/>
                      <a:pt x="6814" y="3246"/>
                      <a:pt x="6820" y="3246"/>
                    </a:cubicBezTo>
                    <a:cubicBezTo>
                      <a:pt x="6827" y="3246"/>
                      <a:pt x="6835" y="3245"/>
                      <a:pt x="6843" y="3243"/>
                    </a:cubicBezTo>
                    <a:cubicBezTo>
                      <a:pt x="6866" y="3237"/>
                      <a:pt x="6894" y="3225"/>
                      <a:pt x="6925" y="3208"/>
                    </a:cubicBezTo>
                    <a:cubicBezTo>
                      <a:pt x="6983" y="3174"/>
                      <a:pt x="7023" y="3132"/>
                      <a:pt x="7013" y="3113"/>
                    </a:cubicBezTo>
                    <a:cubicBezTo>
                      <a:pt x="7011" y="3111"/>
                      <a:pt x="7010" y="3110"/>
                      <a:pt x="7007" y="3108"/>
                    </a:cubicBezTo>
                    <a:cubicBezTo>
                      <a:pt x="7003" y="3106"/>
                      <a:pt x="6998" y="3106"/>
                      <a:pt x="6992" y="3106"/>
                    </a:cubicBezTo>
                    <a:close/>
                    <a:moveTo>
                      <a:pt x="2745" y="3106"/>
                    </a:moveTo>
                    <a:cubicBezTo>
                      <a:pt x="2721" y="3106"/>
                      <a:pt x="2681" y="3120"/>
                      <a:pt x="2639" y="3143"/>
                    </a:cubicBezTo>
                    <a:cubicBezTo>
                      <a:pt x="2579" y="3179"/>
                      <a:pt x="2540" y="3221"/>
                      <a:pt x="2550" y="3239"/>
                    </a:cubicBezTo>
                    <a:cubicBezTo>
                      <a:pt x="2553" y="3244"/>
                      <a:pt x="2560" y="3246"/>
                      <a:pt x="2570" y="3246"/>
                    </a:cubicBezTo>
                    <a:cubicBezTo>
                      <a:pt x="2594" y="3246"/>
                      <a:pt x="2635" y="3233"/>
                      <a:pt x="2676" y="3208"/>
                    </a:cubicBezTo>
                    <a:cubicBezTo>
                      <a:pt x="2736" y="3174"/>
                      <a:pt x="2775" y="3132"/>
                      <a:pt x="2765" y="3114"/>
                    </a:cubicBezTo>
                    <a:cubicBezTo>
                      <a:pt x="2764" y="3111"/>
                      <a:pt x="2762" y="3110"/>
                      <a:pt x="2759" y="3108"/>
                    </a:cubicBezTo>
                    <a:cubicBezTo>
                      <a:pt x="2756" y="3107"/>
                      <a:pt x="2751" y="3106"/>
                      <a:pt x="2745" y="3106"/>
                    </a:cubicBezTo>
                    <a:close/>
                    <a:moveTo>
                      <a:pt x="4708" y="3140"/>
                    </a:moveTo>
                    <a:cubicBezTo>
                      <a:pt x="4705" y="3140"/>
                      <a:pt x="4702" y="3140"/>
                      <a:pt x="4699" y="3142"/>
                    </a:cubicBezTo>
                    <a:cubicBezTo>
                      <a:pt x="4682" y="3154"/>
                      <a:pt x="4695" y="3209"/>
                      <a:pt x="4730" y="3269"/>
                    </a:cubicBezTo>
                    <a:cubicBezTo>
                      <a:pt x="4761" y="3321"/>
                      <a:pt x="4797" y="3357"/>
                      <a:pt x="4818" y="3359"/>
                    </a:cubicBezTo>
                    <a:cubicBezTo>
                      <a:pt x="4821" y="3359"/>
                      <a:pt x="4822" y="3359"/>
                      <a:pt x="4825" y="3357"/>
                    </a:cubicBezTo>
                    <a:cubicBezTo>
                      <a:pt x="4843" y="3347"/>
                      <a:pt x="4830" y="3291"/>
                      <a:pt x="4795" y="3231"/>
                    </a:cubicBezTo>
                    <a:cubicBezTo>
                      <a:pt x="4780" y="3205"/>
                      <a:pt x="4762" y="3183"/>
                      <a:pt x="4748" y="3167"/>
                    </a:cubicBezTo>
                    <a:cubicBezTo>
                      <a:pt x="4740" y="3159"/>
                      <a:pt x="4733" y="3152"/>
                      <a:pt x="4726" y="3148"/>
                    </a:cubicBezTo>
                    <a:cubicBezTo>
                      <a:pt x="4720" y="3143"/>
                      <a:pt x="4714" y="3142"/>
                      <a:pt x="4708" y="3140"/>
                    </a:cubicBezTo>
                    <a:close/>
                    <a:moveTo>
                      <a:pt x="8956" y="3140"/>
                    </a:moveTo>
                    <a:cubicBezTo>
                      <a:pt x="8953" y="3140"/>
                      <a:pt x="8950" y="3140"/>
                      <a:pt x="8948" y="3142"/>
                    </a:cubicBezTo>
                    <a:cubicBezTo>
                      <a:pt x="8939" y="3146"/>
                      <a:pt x="8938" y="3164"/>
                      <a:pt x="8944" y="3186"/>
                    </a:cubicBezTo>
                    <a:cubicBezTo>
                      <a:pt x="8950" y="3209"/>
                      <a:pt x="8961" y="3239"/>
                      <a:pt x="8979" y="3268"/>
                    </a:cubicBezTo>
                    <a:cubicBezTo>
                      <a:pt x="8988" y="3283"/>
                      <a:pt x="8997" y="3296"/>
                      <a:pt x="9005" y="3309"/>
                    </a:cubicBezTo>
                    <a:cubicBezTo>
                      <a:pt x="9023" y="3332"/>
                      <a:pt x="9042" y="3349"/>
                      <a:pt x="9055" y="3356"/>
                    </a:cubicBezTo>
                    <a:cubicBezTo>
                      <a:pt x="9060" y="3357"/>
                      <a:pt x="9063" y="3357"/>
                      <a:pt x="9065" y="3359"/>
                    </a:cubicBezTo>
                    <a:cubicBezTo>
                      <a:pt x="9068" y="3359"/>
                      <a:pt x="9071" y="3357"/>
                      <a:pt x="9073" y="3356"/>
                    </a:cubicBezTo>
                    <a:cubicBezTo>
                      <a:pt x="9090" y="3346"/>
                      <a:pt x="9077" y="3290"/>
                      <a:pt x="9042" y="3230"/>
                    </a:cubicBezTo>
                    <a:cubicBezTo>
                      <a:pt x="9027" y="3205"/>
                      <a:pt x="9011" y="3181"/>
                      <a:pt x="8995" y="3167"/>
                    </a:cubicBezTo>
                    <a:cubicBezTo>
                      <a:pt x="8988" y="3158"/>
                      <a:pt x="8981" y="3152"/>
                      <a:pt x="8973" y="3148"/>
                    </a:cubicBezTo>
                    <a:cubicBezTo>
                      <a:pt x="8967" y="3143"/>
                      <a:pt x="8961" y="3140"/>
                      <a:pt x="8956" y="3140"/>
                    </a:cubicBezTo>
                    <a:close/>
                    <a:moveTo>
                      <a:pt x="459" y="3142"/>
                    </a:moveTo>
                    <a:cubicBezTo>
                      <a:pt x="456" y="3142"/>
                      <a:pt x="453" y="3142"/>
                      <a:pt x="452" y="3143"/>
                    </a:cubicBezTo>
                    <a:cubicBezTo>
                      <a:pt x="434" y="3154"/>
                      <a:pt x="447" y="3211"/>
                      <a:pt x="482" y="3269"/>
                    </a:cubicBezTo>
                    <a:cubicBezTo>
                      <a:pt x="513" y="3323"/>
                      <a:pt x="550" y="3360"/>
                      <a:pt x="570" y="3360"/>
                    </a:cubicBezTo>
                    <a:cubicBezTo>
                      <a:pt x="572" y="3360"/>
                      <a:pt x="574" y="3360"/>
                      <a:pt x="576" y="3359"/>
                    </a:cubicBezTo>
                    <a:cubicBezTo>
                      <a:pt x="587" y="3353"/>
                      <a:pt x="587" y="3337"/>
                      <a:pt x="582" y="3313"/>
                    </a:cubicBezTo>
                    <a:cubicBezTo>
                      <a:pt x="576" y="3291"/>
                      <a:pt x="565" y="3262"/>
                      <a:pt x="547" y="3233"/>
                    </a:cubicBezTo>
                    <a:cubicBezTo>
                      <a:pt x="540" y="3220"/>
                      <a:pt x="531" y="3208"/>
                      <a:pt x="524" y="3196"/>
                    </a:cubicBezTo>
                    <a:cubicBezTo>
                      <a:pt x="515" y="3186"/>
                      <a:pt x="507" y="3176"/>
                      <a:pt x="500" y="3168"/>
                    </a:cubicBezTo>
                    <a:cubicBezTo>
                      <a:pt x="491" y="3161"/>
                      <a:pt x="484" y="3154"/>
                      <a:pt x="478" y="3149"/>
                    </a:cubicBezTo>
                    <a:cubicBezTo>
                      <a:pt x="471" y="3145"/>
                      <a:pt x="465" y="3143"/>
                      <a:pt x="461" y="3142"/>
                    </a:cubicBezTo>
                    <a:close/>
                    <a:moveTo>
                      <a:pt x="7272" y="3177"/>
                    </a:moveTo>
                    <a:cubicBezTo>
                      <a:pt x="7269" y="3177"/>
                      <a:pt x="7266" y="3179"/>
                      <a:pt x="7265" y="3180"/>
                    </a:cubicBezTo>
                    <a:cubicBezTo>
                      <a:pt x="7246" y="3190"/>
                      <a:pt x="7260" y="3246"/>
                      <a:pt x="7294" y="3306"/>
                    </a:cubicBezTo>
                    <a:cubicBezTo>
                      <a:pt x="7325" y="3357"/>
                      <a:pt x="7361" y="3394"/>
                      <a:pt x="7382" y="3395"/>
                    </a:cubicBezTo>
                    <a:cubicBezTo>
                      <a:pt x="7385" y="3395"/>
                      <a:pt x="7386" y="3395"/>
                      <a:pt x="7389" y="3394"/>
                    </a:cubicBezTo>
                    <a:cubicBezTo>
                      <a:pt x="7407" y="3384"/>
                      <a:pt x="7394" y="3328"/>
                      <a:pt x="7359" y="3268"/>
                    </a:cubicBezTo>
                    <a:cubicBezTo>
                      <a:pt x="7344" y="3242"/>
                      <a:pt x="7328" y="3220"/>
                      <a:pt x="7312" y="3203"/>
                    </a:cubicBezTo>
                    <a:cubicBezTo>
                      <a:pt x="7304" y="3196"/>
                      <a:pt x="7297" y="3189"/>
                      <a:pt x="7290" y="3184"/>
                    </a:cubicBezTo>
                    <a:cubicBezTo>
                      <a:pt x="7284" y="3180"/>
                      <a:pt x="7278" y="3179"/>
                      <a:pt x="7272" y="3177"/>
                    </a:cubicBezTo>
                    <a:close/>
                    <a:moveTo>
                      <a:pt x="11520" y="3177"/>
                    </a:moveTo>
                    <a:cubicBezTo>
                      <a:pt x="11517" y="3177"/>
                      <a:pt x="11515" y="3177"/>
                      <a:pt x="11512" y="3179"/>
                    </a:cubicBezTo>
                    <a:cubicBezTo>
                      <a:pt x="11495" y="3190"/>
                      <a:pt x="11508" y="3246"/>
                      <a:pt x="11543" y="3306"/>
                    </a:cubicBezTo>
                    <a:cubicBezTo>
                      <a:pt x="11574" y="3357"/>
                      <a:pt x="11609" y="3394"/>
                      <a:pt x="11630" y="3395"/>
                    </a:cubicBezTo>
                    <a:cubicBezTo>
                      <a:pt x="11632" y="3395"/>
                      <a:pt x="11635" y="3395"/>
                      <a:pt x="11638" y="3394"/>
                    </a:cubicBezTo>
                    <a:cubicBezTo>
                      <a:pt x="11656" y="3384"/>
                      <a:pt x="11643" y="3328"/>
                      <a:pt x="11608" y="3268"/>
                    </a:cubicBezTo>
                    <a:cubicBezTo>
                      <a:pt x="11591" y="3242"/>
                      <a:pt x="11575" y="3220"/>
                      <a:pt x="11561" y="3203"/>
                    </a:cubicBezTo>
                    <a:cubicBezTo>
                      <a:pt x="11552" y="3196"/>
                      <a:pt x="11545" y="3189"/>
                      <a:pt x="11539" y="3184"/>
                    </a:cubicBezTo>
                    <a:cubicBezTo>
                      <a:pt x="11531" y="3180"/>
                      <a:pt x="11526" y="3179"/>
                      <a:pt x="11521" y="3177"/>
                    </a:cubicBezTo>
                    <a:close/>
                    <a:moveTo>
                      <a:pt x="3023" y="3179"/>
                    </a:moveTo>
                    <a:cubicBezTo>
                      <a:pt x="3020" y="3179"/>
                      <a:pt x="3019" y="3179"/>
                      <a:pt x="3016" y="3180"/>
                    </a:cubicBezTo>
                    <a:cubicBezTo>
                      <a:pt x="2998" y="3190"/>
                      <a:pt x="3011" y="3246"/>
                      <a:pt x="3047" y="3306"/>
                    </a:cubicBezTo>
                    <a:cubicBezTo>
                      <a:pt x="3077" y="3359"/>
                      <a:pt x="3112" y="3395"/>
                      <a:pt x="3133" y="3397"/>
                    </a:cubicBezTo>
                    <a:cubicBezTo>
                      <a:pt x="3136" y="3397"/>
                      <a:pt x="3139" y="3397"/>
                      <a:pt x="3142" y="3395"/>
                    </a:cubicBezTo>
                    <a:cubicBezTo>
                      <a:pt x="3151" y="3390"/>
                      <a:pt x="3152" y="3373"/>
                      <a:pt x="3146" y="3350"/>
                    </a:cubicBezTo>
                    <a:cubicBezTo>
                      <a:pt x="3140" y="3328"/>
                      <a:pt x="3129" y="3299"/>
                      <a:pt x="3111" y="3268"/>
                    </a:cubicBezTo>
                    <a:cubicBezTo>
                      <a:pt x="3104" y="3256"/>
                      <a:pt x="3096" y="3243"/>
                      <a:pt x="3088" y="3233"/>
                    </a:cubicBezTo>
                    <a:cubicBezTo>
                      <a:pt x="3080" y="3223"/>
                      <a:pt x="3071" y="3212"/>
                      <a:pt x="3064" y="3205"/>
                    </a:cubicBezTo>
                    <a:cubicBezTo>
                      <a:pt x="3057" y="3196"/>
                      <a:pt x="3049" y="3190"/>
                      <a:pt x="3042" y="3186"/>
                    </a:cubicBezTo>
                    <a:cubicBezTo>
                      <a:pt x="3036" y="3181"/>
                      <a:pt x="3030" y="3179"/>
                      <a:pt x="3025" y="3179"/>
                    </a:cubicBezTo>
                    <a:close/>
                    <a:moveTo>
                      <a:pt x="9519" y="3289"/>
                    </a:moveTo>
                    <a:cubicBezTo>
                      <a:pt x="9495" y="3289"/>
                      <a:pt x="9454" y="3303"/>
                      <a:pt x="9413" y="3328"/>
                    </a:cubicBezTo>
                    <a:cubicBezTo>
                      <a:pt x="9353" y="3362"/>
                      <a:pt x="9313" y="3404"/>
                      <a:pt x="9323" y="3422"/>
                    </a:cubicBezTo>
                    <a:cubicBezTo>
                      <a:pt x="9325" y="3425"/>
                      <a:pt x="9328" y="3426"/>
                      <a:pt x="9329" y="3428"/>
                    </a:cubicBezTo>
                    <a:cubicBezTo>
                      <a:pt x="9333" y="3430"/>
                      <a:pt x="9338" y="3430"/>
                      <a:pt x="9344" y="3430"/>
                    </a:cubicBezTo>
                    <a:cubicBezTo>
                      <a:pt x="9351" y="3430"/>
                      <a:pt x="9359" y="3429"/>
                      <a:pt x="9369" y="3428"/>
                    </a:cubicBezTo>
                    <a:cubicBezTo>
                      <a:pt x="9391" y="3422"/>
                      <a:pt x="9420" y="3410"/>
                      <a:pt x="9449" y="3392"/>
                    </a:cubicBezTo>
                    <a:cubicBezTo>
                      <a:pt x="9509" y="3357"/>
                      <a:pt x="9549" y="3315"/>
                      <a:pt x="9539" y="3297"/>
                    </a:cubicBezTo>
                    <a:cubicBezTo>
                      <a:pt x="9537" y="3296"/>
                      <a:pt x="9536" y="3293"/>
                      <a:pt x="9533" y="3291"/>
                    </a:cubicBezTo>
                    <a:cubicBezTo>
                      <a:pt x="9529" y="3290"/>
                      <a:pt x="9524" y="3289"/>
                      <a:pt x="9519" y="3289"/>
                    </a:cubicBezTo>
                    <a:close/>
                    <a:moveTo>
                      <a:pt x="5271" y="3290"/>
                    </a:moveTo>
                    <a:cubicBezTo>
                      <a:pt x="5247" y="3290"/>
                      <a:pt x="5206" y="3304"/>
                      <a:pt x="5165" y="3328"/>
                    </a:cubicBezTo>
                    <a:cubicBezTo>
                      <a:pt x="5105" y="3363"/>
                      <a:pt x="5066" y="3406"/>
                      <a:pt x="5076" y="3423"/>
                    </a:cubicBezTo>
                    <a:cubicBezTo>
                      <a:pt x="5077" y="3426"/>
                      <a:pt x="5079" y="3428"/>
                      <a:pt x="5082" y="3429"/>
                    </a:cubicBezTo>
                    <a:cubicBezTo>
                      <a:pt x="5086" y="3430"/>
                      <a:pt x="5090" y="3431"/>
                      <a:pt x="5096" y="3431"/>
                    </a:cubicBezTo>
                    <a:cubicBezTo>
                      <a:pt x="5103" y="3431"/>
                      <a:pt x="5111" y="3430"/>
                      <a:pt x="5120" y="3428"/>
                    </a:cubicBezTo>
                    <a:lnTo>
                      <a:pt x="5121" y="3428"/>
                    </a:lnTo>
                    <a:cubicBezTo>
                      <a:pt x="5143" y="3422"/>
                      <a:pt x="5173" y="3410"/>
                      <a:pt x="5202" y="3392"/>
                    </a:cubicBezTo>
                    <a:cubicBezTo>
                      <a:pt x="5262" y="3359"/>
                      <a:pt x="5301" y="3316"/>
                      <a:pt x="5291" y="3299"/>
                    </a:cubicBezTo>
                    <a:cubicBezTo>
                      <a:pt x="5290" y="3296"/>
                      <a:pt x="5287" y="3294"/>
                      <a:pt x="5285" y="3293"/>
                    </a:cubicBezTo>
                    <a:cubicBezTo>
                      <a:pt x="5282" y="3291"/>
                      <a:pt x="5277" y="3290"/>
                      <a:pt x="5271" y="3290"/>
                    </a:cubicBezTo>
                    <a:close/>
                    <a:moveTo>
                      <a:pt x="1022" y="3292"/>
                    </a:moveTo>
                    <a:cubicBezTo>
                      <a:pt x="998" y="3292"/>
                      <a:pt x="959" y="3306"/>
                      <a:pt x="916" y="3329"/>
                    </a:cubicBezTo>
                    <a:cubicBezTo>
                      <a:pt x="856" y="3365"/>
                      <a:pt x="817" y="3407"/>
                      <a:pt x="828" y="3425"/>
                    </a:cubicBezTo>
                    <a:cubicBezTo>
                      <a:pt x="828" y="3428"/>
                      <a:pt x="831" y="3429"/>
                      <a:pt x="834" y="3431"/>
                    </a:cubicBezTo>
                    <a:cubicBezTo>
                      <a:pt x="837" y="3432"/>
                      <a:pt x="842" y="3433"/>
                      <a:pt x="847" y="3433"/>
                    </a:cubicBezTo>
                    <a:cubicBezTo>
                      <a:pt x="854" y="3433"/>
                      <a:pt x="863" y="3432"/>
                      <a:pt x="872" y="3429"/>
                    </a:cubicBezTo>
                    <a:cubicBezTo>
                      <a:pt x="894" y="3423"/>
                      <a:pt x="924" y="3412"/>
                      <a:pt x="953" y="3394"/>
                    </a:cubicBezTo>
                    <a:cubicBezTo>
                      <a:pt x="1013" y="3360"/>
                      <a:pt x="1052" y="3318"/>
                      <a:pt x="1042" y="3300"/>
                    </a:cubicBezTo>
                    <a:cubicBezTo>
                      <a:pt x="1041" y="3297"/>
                      <a:pt x="1039" y="3296"/>
                      <a:pt x="1036" y="3294"/>
                    </a:cubicBezTo>
                    <a:cubicBezTo>
                      <a:pt x="1033" y="3293"/>
                      <a:pt x="1028" y="3292"/>
                      <a:pt x="1022" y="3292"/>
                    </a:cubicBezTo>
                    <a:close/>
                    <a:moveTo>
                      <a:pt x="3732" y="3368"/>
                    </a:moveTo>
                    <a:cubicBezTo>
                      <a:pt x="3725" y="3368"/>
                      <a:pt x="3715" y="3370"/>
                      <a:pt x="3704" y="3373"/>
                    </a:cubicBezTo>
                    <a:cubicBezTo>
                      <a:pt x="3684" y="3379"/>
                      <a:pt x="3658" y="3391"/>
                      <a:pt x="3633" y="3406"/>
                    </a:cubicBezTo>
                    <a:cubicBezTo>
                      <a:pt x="3602" y="3423"/>
                      <a:pt x="3577" y="3442"/>
                      <a:pt x="3561" y="3460"/>
                    </a:cubicBezTo>
                    <a:cubicBezTo>
                      <a:pt x="3545" y="3476"/>
                      <a:pt x="3539" y="3492"/>
                      <a:pt x="3543" y="3501"/>
                    </a:cubicBezTo>
                    <a:cubicBezTo>
                      <a:pt x="3545" y="3502"/>
                      <a:pt x="3546" y="3504"/>
                      <a:pt x="3549" y="3505"/>
                    </a:cubicBezTo>
                    <a:cubicBezTo>
                      <a:pt x="3553" y="3507"/>
                      <a:pt x="3558" y="3508"/>
                      <a:pt x="3564" y="3508"/>
                    </a:cubicBezTo>
                    <a:cubicBezTo>
                      <a:pt x="3589" y="3508"/>
                      <a:pt x="3628" y="3495"/>
                      <a:pt x="3669" y="3470"/>
                    </a:cubicBezTo>
                    <a:cubicBezTo>
                      <a:pt x="3729" y="3435"/>
                      <a:pt x="3769" y="3394"/>
                      <a:pt x="3759" y="3375"/>
                    </a:cubicBezTo>
                    <a:cubicBezTo>
                      <a:pt x="3757" y="3373"/>
                      <a:pt x="3754" y="3372"/>
                      <a:pt x="3753" y="3370"/>
                    </a:cubicBezTo>
                    <a:cubicBezTo>
                      <a:pt x="3747" y="3368"/>
                      <a:pt x="3741" y="3368"/>
                      <a:pt x="3732" y="3368"/>
                    </a:cubicBezTo>
                    <a:close/>
                    <a:moveTo>
                      <a:pt x="7988" y="3367"/>
                    </a:moveTo>
                    <a:cubicBezTo>
                      <a:pt x="7986" y="3367"/>
                      <a:pt x="7983" y="3367"/>
                      <a:pt x="7981" y="3368"/>
                    </a:cubicBezTo>
                    <a:cubicBezTo>
                      <a:pt x="7972" y="3368"/>
                      <a:pt x="7964" y="3369"/>
                      <a:pt x="7952" y="3373"/>
                    </a:cubicBezTo>
                    <a:cubicBezTo>
                      <a:pt x="7931" y="3379"/>
                      <a:pt x="7907" y="3390"/>
                      <a:pt x="7880" y="3406"/>
                    </a:cubicBezTo>
                    <a:cubicBezTo>
                      <a:pt x="7851" y="3423"/>
                      <a:pt x="7826" y="3442"/>
                      <a:pt x="7810" y="3458"/>
                    </a:cubicBezTo>
                    <a:cubicBezTo>
                      <a:pt x="7794" y="3476"/>
                      <a:pt x="7786" y="3491"/>
                      <a:pt x="7791" y="3501"/>
                    </a:cubicBezTo>
                    <a:cubicBezTo>
                      <a:pt x="7792" y="3502"/>
                      <a:pt x="7795" y="3504"/>
                      <a:pt x="7797" y="3505"/>
                    </a:cubicBezTo>
                    <a:cubicBezTo>
                      <a:pt x="7801" y="3507"/>
                      <a:pt x="7806" y="3508"/>
                      <a:pt x="7812" y="3508"/>
                    </a:cubicBezTo>
                    <a:cubicBezTo>
                      <a:pt x="7836" y="3508"/>
                      <a:pt x="7876" y="3495"/>
                      <a:pt x="7918" y="3470"/>
                    </a:cubicBezTo>
                    <a:cubicBezTo>
                      <a:pt x="7977" y="3435"/>
                      <a:pt x="8016" y="3392"/>
                      <a:pt x="8006" y="3375"/>
                    </a:cubicBezTo>
                    <a:cubicBezTo>
                      <a:pt x="8005" y="3373"/>
                      <a:pt x="8003" y="3370"/>
                      <a:pt x="8000" y="3370"/>
                    </a:cubicBezTo>
                    <a:lnTo>
                      <a:pt x="8000" y="3369"/>
                    </a:lnTo>
                    <a:cubicBezTo>
                      <a:pt x="7997" y="3368"/>
                      <a:pt x="7993" y="3367"/>
                      <a:pt x="7988" y="3367"/>
                    </a:cubicBezTo>
                    <a:close/>
                    <a:moveTo>
                      <a:pt x="9949" y="3401"/>
                    </a:moveTo>
                    <a:cubicBezTo>
                      <a:pt x="9946" y="3401"/>
                      <a:pt x="9943" y="3401"/>
                      <a:pt x="9940" y="3403"/>
                    </a:cubicBezTo>
                    <a:cubicBezTo>
                      <a:pt x="9923" y="3413"/>
                      <a:pt x="9937" y="3470"/>
                      <a:pt x="9971" y="3529"/>
                    </a:cubicBezTo>
                    <a:cubicBezTo>
                      <a:pt x="10002" y="3581"/>
                      <a:pt x="10038" y="3618"/>
                      <a:pt x="10059" y="3620"/>
                    </a:cubicBezTo>
                    <a:cubicBezTo>
                      <a:pt x="10062" y="3620"/>
                      <a:pt x="10063" y="3620"/>
                      <a:pt x="10066" y="3618"/>
                    </a:cubicBezTo>
                    <a:cubicBezTo>
                      <a:pt x="10084" y="3608"/>
                      <a:pt x="10071" y="3551"/>
                      <a:pt x="10035" y="3492"/>
                    </a:cubicBezTo>
                    <a:cubicBezTo>
                      <a:pt x="10021" y="3466"/>
                      <a:pt x="10005" y="3444"/>
                      <a:pt x="9989" y="3428"/>
                    </a:cubicBezTo>
                    <a:cubicBezTo>
                      <a:pt x="9981" y="3420"/>
                      <a:pt x="9974" y="3413"/>
                      <a:pt x="9967" y="3409"/>
                    </a:cubicBezTo>
                    <a:cubicBezTo>
                      <a:pt x="9961" y="3404"/>
                      <a:pt x="9955" y="3403"/>
                      <a:pt x="9949" y="3401"/>
                    </a:cubicBezTo>
                    <a:close/>
                    <a:moveTo>
                      <a:pt x="5700" y="3403"/>
                    </a:moveTo>
                    <a:cubicBezTo>
                      <a:pt x="5697" y="3403"/>
                      <a:pt x="5696" y="3403"/>
                      <a:pt x="5693" y="3404"/>
                    </a:cubicBezTo>
                    <a:cubicBezTo>
                      <a:pt x="5675" y="3414"/>
                      <a:pt x="5688" y="3470"/>
                      <a:pt x="5723" y="3530"/>
                    </a:cubicBezTo>
                    <a:cubicBezTo>
                      <a:pt x="5732" y="3545"/>
                      <a:pt x="5741" y="3559"/>
                      <a:pt x="5750" y="3571"/>
                    </a:cubicBezTo>
                    <a:cubicBezTo>
                      <a:pt x="5767" y="3595"/>
                      <a:pt x="5786" y="3612"/>
                      <a:pt x="5800" y="3618"/>
                    </a:cubicBezTo>
                    <a:cubicBezTo>
                      <a:pt x="5804" y="3620"/>
                      <a:pt x="5807" y="3621"/>
                      <a:pt x="5810" y="3621"/>
                    </a:cubicBezTo>
                    <a:cubicBezTo>
                      <a:pt x="5813" y="3621"/>
                      <a:pt x="5816" y="3620"/>
                      <a:pt x="5817" y="3620"/>
                    </a:cubicBezTo>
                    <a:cubicBezTo>
                      <a:pt x="5835" y="3608"/>
                      <a:pt x="5822" y="3552"/>
                      <a:pt x="5786" y="3492"/>
                    </a:cubicBezTo>
                    <a:cubicBezTo>
                      <a:pt x="5779" y="3480"/>
                      <a:pt x="5772" y="3467"/>
                      <a:pt x="5763" y="3457"/>
                    </a:cubicBezTo>
                    <a:cubicBezTo>
                      <a:pt x="5756" y="3447"/>
                      <a:pt x="5748" y="3436"/>
                      <a:pt x="5740" y="3429"/>
                    </a:cubicBezTo>
                    <a:cubicBezTo>
                      <a:pt x="5732" y="3420"/>
                      <a:pt x="5725" y="3414"/>
                      <a:pt x="5718" y="3410"/>
                    </a:cubicBezTo>
                    <a:cubicBezTo>
                      <a:pt x="5712" y="3406"/>
                      <a:pt x="5706" y="3403"/>
                      <a:pt x="5700" y="3403"/>
                    </a:cubicBezTo>
                    <a:close/>
                    <a:moveTo>
                      <a:pt x="1452" y="3404"/>
                    </a:moveTo>
                    <a:cubicBezTo>
                      <a:pt x="1450" y="3404"/>
                      <a:pt x="1447" y="3404"/>
                      <a:pt x="1445" y="3406"/>
                    </a:cubicBezTo>
                    <a:cubicBezTo>
                      <a:pt x="1426" y="3416"/>
                      <a:pt x="1441" y="3472"/>
                      <a:pt x="1474" y="3532"/>
                    </a:cubicBezTo>
                    <a:cubicBezTo>
                      <a:pt x="1483" y="3546"/>
                      <a:pt x="1492" y="3559"/>
                      <a:pt x="1502" y="3573"/>
                    </a:cubicBezTo>
                    <a:cubicBezTo>
                      <a:pt x="1520" y="3596"/>
                      <a:pt x="1537" y="3612"/>
                      <a:pt x="1552" y="3620"/>
                    </a:cubicBezTo>
                    <a:cubicBezTo>
                      <a:pt x="1555" y="3621"/>
                      <a:pt x="1559" y="3621"/>
                      <a:pt x="1562" y="3622"/>
                    </a:cubicBezTo>
                    <a:cubicBezTo>
                      <a:pt x="1565" y="3622"/>
                      <a:pt x="1567" y="3621"/>
                      <a:pt x="1570" y="3620"/>
                    </a:cubicBezTo>
                    <a:cubicBezTo>
                      <a:pt x="1587" y="3609"/>
                      <a:pt x="1574" y="3554"/>
                      <a:pt x="1539" y="3494"/>
                    </a:cubicBezTo>
                    <a:cubicBezTo>
                      <a:pt x="1532" y="3480"/>
                      <a:pt x="1523" y="3469"/>
                      <a:pt x="1515" y="3458"/>
                    </a:cubicBezTo>
                    <a:cubicBezTo>
                      <a:pt x="1492" y="3426"/>
                      <a:pt x="1467" y="3404"/>
                      <a:pt x="1452" y="3404"/>
                    </a:cubicBezTo>
                    <a:close/>
                    <a:moveTo>
                      <a:pt x="4016" y="3439"/>
                    </a:moveTo>
                    <a:cubicBezTo>
                      <a:pt x="4014" y="3439"/>
                      <a:pt x="4011" y="3441"/>
                      <a:pt x="4009" y="3442"/>
                    </a:cubicBezTo>
                    <a:cubicBezTo>
                      <a:pt x="3992" y="3453"/>
                      <a:pt x="4005" y="3508"/>
                      <a:pt x="4040" y="3568"/>
                    </a:cubicBezTo>
                    <a:cubicBezTo>
                      <a:pt x="4069" y="3620"/>
                      <a:pt x="4106" y="3656"/>
                      <a:pt x="4126" y="3658"/>
                    </a:cubicBezTo>
                    <a:cubicBezTo>
                      <a:pt x="4129" y="3658"/>
                      <a:pt x="4132" y="3658"/>
                      <a:pt x="4134" y="3656"/>
                    </a:cubicBezTo>
                    <a:cubicBezTo>
                      <a:pt x="4143" y="3652"/>
                      <a:pt x="4144" y="3634"/>
                      <a:pt x="4138" y="3612"/>
                    </a:cubicBezTo>
                    <a:cubicBezTo>
                      <a:pt x="4134" y="3589"/>
                      <a:pt x="4121" y="3559"/>
                      <a:pt x="4104" y="3530"/>
                    </a:cubicBezTo>
                    <a:lnTo>
                      <a:pt x="4103" y="3530"/>
                    </a:lnTo>
                    <a:cubicBezTo>
                      <a:pt x="4096" y="3517"/>
                      <a:pt x="4088" y="3505"/>
                      <a:pt x="4080" y="3495"/>
                    </a:cubicBezTo>
                    <a:cubicBezTo>
                      <a:pt x="4056" y="3461"/>
                      <a:pt x="4033" y="3441"/>
                      <a:pt x="4016" y="3439"/>
                    </a:cubicBezTo>
                    <a:close/>
                    <a:moveTo>
                      <a:pt x="8266" y="3439"/>
                    </a:moveTo>
                    <a:cubicBezTo>
                      <a:pt x="8263" y="3439"/>
                      <a:pt x="8260" y="3439"/>
                      <a:pt x="8257" y="3441"/>
                    </a:cubicBezTo>
                    <a:cubicBezTo>
                      <a:pt x="8239" y="3451"/>
                      <a:pt x="8254" y="3508"/>
                      <a:pt x="8287" y="3567"/>
                    </a:cubicBezTo>
                    <a:cubicBezTo>
                      <a:pt x="8318" y="3620"/>
                      <a:pt x="8353" y="3656"/>
                      <a:pt x="8374" y="3658"/>
                    </a:cubicBezTo>
                    <a:cubicBezTo>
                      <a:pt x="8377" y="3658"/>
                      <a:pt x="8380" y="3658"/>
                      <a:pt x="8383" y="3656"/>
                    </a:cubicBezTo>
                    <a:cubicBezTo>
                      <a:pt x="8392" y="3650"/>
                      <a:pt x="8393" y="3634"/>
                      <a:pt x="8387" y="3611"/>
                    </a:cubicBezTo>
                    <a:cubicBezTo>
                      <a:pt x="8381" y="3589"/>
                      <a:pt x="8370" y="3559"/>
                      <a:pt x="8352" y="3530"/>
                    </a:cubicBezTo>
                    <a:cubicBezTo>
                      <a:pt x="8345" y="3517"/>
                      <a:pt x="8337" y="3505"/>
                      <a:pt x="8329" y="3494"/>
                    </a:cubicBezTo>
                    <a:cubicBezTo>
                      <a:pt x="8305" y="3461"/>
                      <a:pt x="8280" y="3441"/>
                      <a:pt x="8266" y="3439"/>
                    </a:cubicBezTo>
                    <a:close/>
                    <a:moveTo>
                      <a:pt x="10512" y="3551"/>
                    </a:moveTo>
                    <a:cubicBezTo>
                      <a:pt x="10488" y="3551"/>
                      <a:pt x="10447" y="3565"/>
                      <a:pt x="10406" y="3589"/>
                    </a:cubicBezTo>
                    <a:lnTo>
                      <a:pt x="10405" y="3589"/>
                    </a:lnTo>
                    <a:cubicBezTo>
                      <a:pt x="10346" y="3624"/>
                      <a:pt x="10306" y="3666"/>
                      <a:pt x="10317" y="3684"/>
                    </a:cubicBezTo>
                    <a:cubicBezTo>
                      <a:pt x="10318" y="3685"/>
                      <a:pt x="10320" y="3688"/>
                      <a:pt x="10323" y="3690"/>
                    </a:cubicBezTo>
                    <a:cubicBezTo>
                      <a:pt x="10326" y="3691"/>
                      <a:pt x="10331" y="3692"/>
                      <a:pt x="10336" y="3692"/>
                    </a:cubicBezTo>
                    <a:cubicBezTo>
                      <a:pt x="10343" y="3692"/>
                      <a:pt x="10352" y="3691"/>
                      <a:pt x="10361" y="3688"/>
                    </a:cubicBezTo>
                    <a:cubicBezTo>
                      <a:pt x="10384" y="3683"/>
                      <a:pt x="10413" y="3671"/>
                      <a:pt x="10443" y="3653"/>
                    </a:cubicBezTo>
                    <a:cubicBezTo>
                      <a:pt x="10501" y="3620"/>
                      <a:pt x="10541" y="3577"/>
                      <a:pt x="10531" y="3559"/>
                    </a:cubicBezTo>
                    <a:cubicBezTo>
                      <a:pt x="10529" y="3557"/>
                      <a:pt x="10528" y="3555"/>
                      <a:pt x="10525" y="3554"/>
                    </a:cubicBezTo>
                    <a:lnTo>
                      <a:pt x="10526" y="3554"/>
                    </a:lnTo>
                    <a:cubicBezTo>
                      <a:pt x="10523" y="3552"/>
                      <a:pt x="10518" y="3551"/>
                      <a:pt x="10512" y="3551"/>
                    </a:cubicBezTo>
                    <a:close/>
                    <a:moveTo>
                      <a:pt x="6262" y="3552"/>
                    </a:moveTo>
                    <a:cubicBezTo>
                      <a:pt x="6238" y="3552"/>
                      <a:pt x="6199" y="3566"/>
                      <a:pt x="6157" y="3590"/>
                    </a:cubicBezTo>
                    <a:cubicBezTo>
                      <a:pt x="6099" y="3625"/>
                      <a:pt x="6059" y="3666"/>
                      <a:pt x="6069" y="3685"/>
                    </a:cubicBezTo>
                    <a:cubicBezTo>
                      <a:pt x="6071" y="3687"/>
                      <a:pt x="6072" y="3688"/>
                      <a:pt x="6075" y="3690"/>
                    </a:cubicBezTo>
                    <a:cubicBezTo>
                      <a:pt x="6079" y="3692"/>
                      <a:pt x="6084" y="3693"/>
                      <a:pt x="6090" y="3693"/>
                    </a:cubicBezTo>
                    <a:cubicBezTo>
                      <a:pt x="6097" y="3693"/>
                      <a:pt x="6104" y="3692"/>
                      <a:pt x="6113" y="3690"/>
                    </a:cubicBezTo>
                    <a:cubicBezTo>
                      <a:pt x="6137" y="3684"/>
                      <a:pt x="6164" y="3672"/>
                      <a:pt x="6195" y="3655"/>
                    </a:cubicBezTo>
                    <a:cubicBezTo>
                      <a:pt x="6254" y="3620"/>
                      <a:pt x="6293" y="3577"/>
                      <a:pt x="6283" y="3559"/>
                    </a:cubicBezTo>
                    <a:cubicBezTo>
                      <a:pt x="6282" y="3558"/>
                      <a:pt x="6280" y="3555"/>
                      <a:pt x="6277" y="3555"/>
                    </a:cubicBezTo>
                    <a:cubicBezTo>
                      <a:pt x="6273" y="3553"/>
                      <a:pt x="6268" y="3552"/>
                      <a:pt x="6262" y="3552"/>
                    </a:cubicBezTo>
                    <a:close/>
                    <a:moveTo>
                      <a:pt x="2016" y="3553"/>
                    </a:moveTo>
                    <a:cubicBezTo>
                      <a:pt x="1999" y="3553"/>
                      <a:pt x="1975" y="3559"/>
                      <a:pt x="1948" y="3571"/>
                    </a:cubicBezTo>
                    <a:cubicBezTo>
                      <a:pt x="1934" y="3577"/>
                      <a:pt x="1921" y="3584"/>
                      <a:pt x="1910" y="3592"/>
                    </a:cubicBezTo>
                    <a:cubicBezTo>
                      <a:pt x="1850" y="3625"/>
                      <a:pt x="1810" y="3668"/>
                      <a:pt x="1820" y="3685"/>
                    </a:cubicBezTo>
                    <a:cubicBezTo>
                      <a:pt x="1822" y="3688"/>
                      <a:pt x="1823" y="3690"/>
                      <a:pt x="1826" y="3691"/>
                    </a:cubicBezTo>
                    <a:cubicBezTo>
                      <a:pt x="1830" y="3693"/>
                      <a:pt x="1835" y="3694"/>
                      <a:pt x="1840" y="3694"/>
                    </a:cubicBezTo>
                    <a:cubicBezTo>
                      <a:pt x="1865" y="3694"/>
                      <a:pt x="1905" y="3680"/>
                      <a:pt x="1946" y="3656"/>
                    </a:cubicBezTo>
                    <a:cubicBezTo>
                      <a:pt x="2006" y="3621"/>
                      <a:pt x="2046" y="3579"/>
                      <a:pt x="2036" y="3561"/>
                    </a:cubicBezTo>
                    <a:cubicBezTo>
                      <a:pt x="2034" y="3559"/>
                      <a:pt x="2031" y="3557"/>
                      <a:pt x="2030" y="3557"/>
                    </a:cubicBezTo>
                    <a:lnTo>
                      <a:pt x="2030" y="3555"/>
                    </a:lnTo>
                    <a:cubicBezTo>
                      <a:pt x="2026" y="3554"/>
                      <a:pt x="2021" y="3553"/>
                      <a:pt x="2016" y="3553"/>
                    </a:cubicBezTo>
                    <a:close/>
                    <a:moveTo>
                      <a:pt x="8979" y="3629"/>
                    </a:moveTo>
                    <a:cubicBezTo>
                      <a:pt x="8955" y="3629"/>
                      <a:pt x="8915" y="3643"/>
                      <a:pt x="8874" y="3666"/>
                    </a:cubicBezTo>
                    <a:cubicBezTo>
                      <a:pt x="8843" y="3684"/>
                      <a:pt x="8819" y="3703"/>
                      <a:pt x="8803" y="3721"/>
                    </a:cubicBezTo>
                    <a:cubicBezTo>
                      <a:pt x="8787" y="3738"/>
                      <a:pt x="8780" y="3753"/>
                      <a:pt x="8784" y="3762"/>
                    </a:cubicBezTo>
                    <a:cubicBezTo>
                      <a:pt x="8786" y="3765"/>
                      <a:pt x="8787" y="3766"/>
                      <a:pt x="8790" y="3768"/>
                    </a:cubicBezTo>
                    <a:cubicBezTo>
                      <a:pt x="8794" y="3769"/>
                      <a:pt x="8799" y="3770"/>
                      <a:pt x="8804" y="3770"/>
                    </a:cubicBezTo>
                    <a:cubicBezTo>
                      <a:pt x="8828" y="3770"/>
                      <a:pt x="8869" y="3756"/>
                      <a:pt x="8910" y="3731"/>
                    </a:cubicBezTo>
                    <a:cubicBezTo>
                      <a:pt x="8970" y="3697"/>
                      <a:pt x="9010" y="3655"/>
                      <a:pt x="9000" y="3637"/>
                    </a:cubicBezTo>
                    <a:cubicBezTo>
                      <a:pt x="8998" y="3634"/>
                      <a:pt x="8995" y="3633"/>
                      <a:pt x="8994" y="3631"/>
                    </a:cubicBezTo>
                    <a:cubicBezTo>
                      <a:pt x="8990" y="3630"/>
                      <a:pt x="8985" y="3629"/>
                      <a:pt x="8979" y="3629"/>
                    </a:cubicBezTo>
                    <a:close/>
                    <a:moveTo>
                      <a:pt x="4731" y="3629"/>
                    </a:moveTo>
                    <a:cubicBezTo>
                      <a:pt x="4715" y="3629"/>
                      <a:pt x="4690" y="3635"/>
                      <a:pt x="4663" y="3647"/>
                    </a:cubicBezTo>
                    <a:cubicBezTo>
                      <a:pt x="4651" y="3653"/>
                      <a:pt x="4638" y="3661"/>
                      <a:pt x="4625" y="3668"/>
                    </a:cubicBezTo>
                    <a:cubicBezTo>
                      <a:pt x="4564" y="3702"/>
                      <a:pt x="4525" y="3744"/>
                      <a:pt x="4537" y="3762"/>
                    </a:cubicBezTo>
                    <a:cubicBezTo>
                      <a:pt x="4537" y="3765"/>
                      <a:pt x="4540" y="3766"/>
                      <a:pt x="4542" y="3768"/>
                    </a:cubicBezTo>
                    <a:cubicBezTo>
                      <a:pt x="4546" y="3769"/>
                      <a:pt x="4551" y="3770"/>
                      <a:pt x="4556" y="3770"/>
                    </a:cubicBezTo>
                    <a:cubicBezTo>
                      <a:pt x="4580" y="3770"/>
                      <a:pt x="4620" y="3756"/>
                      <a:pt x="4663" y="3732"/>
                    </a:cubicBezTo>
                    <a:cubicBezTo>
                      <a:pt x="4721" y="3697"/>
                      <a:pt x="4761" y="3655"/>
                      <a:pt x="4751" y="3637"/>
                    </a:cubicBezTo>
                    <a:cubicBezTo>
                      <a:pt x="4749" y="3634"/>
                      <a:pt x="4748" y="3633"/>
                      <a:pt x="4745" y="3631"/>
                    </a:cubicBezTo>
                    <a:cubicBezTo>
                      <a:pt x="4741" y="3630"/>
                      <a:pt x="4737" y="3629"/>
                      <a:pt x="4731" y="3629"/>
                    </a:cubicBezTo>
                    <a:close/>
                    <a:moveTo>
                      <a:pt x="483" y="3629"/>
                    </a:moveTo>
                    <a:cubicBezTo>
                      <a:pt x="459" y="3629"/>
                      <a:pt x="418" y="3643"/>
                      <a:pt x="377" y="3668"/>
                    </a:cubicBezTo>
                    <a:cubicBezTo>
                      <a:pt x="317" y="3702"/>
                      <a:pt x="277" y="3744"/>
                      <a:pt x="288" y="3763"/>
                    </a:cubicBezTo>
                    <a:cubicBezTo>
                      <a:pt x="291" y="3768"/>
                      <a:pt x="298" y="3771"/>
                      <a:pt x="308" y="3771"/>
                    </a:cubicBezTo>
                    <a:cubicBezTo>
                      <a:pt x="332" y="3771"/>
                      <a:pt x="373" y="3757"/>
                      <a:pt x="414" y="3732"/>
                    </a:cubicBezTo>
                    <a:cubicBezTo>
                      <a:pt x="474" y="3697"/>
                      <a:pt x="513" y="3655"/>
                      <a:pt x="503" y="3637"/>
                    </a:cubicBezTo>
                    <a:cubicBezTo>
                      <a:pt x="502" y="3636"/>
                      <a:pt x="499" y="3633"/>
                      <a:pt x="497" y="3631"/>
                    </a:cubicBezTo>
                    <a:cubicBezTo>
                      <a:pt x="493" y="3630"/>
                      <a:pt x="489" y="3629"/>
                      <a:pt x="483" y="3629"/>
                    </a:cubicBezTo>
                    <a:close/>
                    <a:moveTo>
                      <a:pt x="6693" y="3664"/>
                    </a:moveTo>
                    <a:cubicBezTo>
                      <a:pt x="6690" y="3664"/>
                      <a:pt x="6688" y="3665"/>
                      <a:pt x="6686" y="3666"/>
                    </a:cubicBezTo>
                    <a:cubicBezTo>
                      <a:pt x="6668" y="3677"/>
                      <a:pt x="6682" y="3732"/>
                      <a:pt x="6715" y="3792"/>
                    </a:cubicBezTo>
                    <a:cubicBezTo>
                      <a:pt x="6724" y="3807"/>
                      <a:pt x="6734" y="3820"/>
                      <a:pt x="6743" y="3832"/>
                    </a:cubicBezTo>
                    <a:cubicBezTo>
                      <a:pt x="6761" y="3857"/>
                      <a:pt x="6778" y="3873"/>
                      <a:pt x="6793" y="3879"/>
                    </a:cubicBezTo>
                    <a:cubicBezTo>
                      <a:pt x="6796" y="3882"/>
                      <a:pt x="6800" y="3882"/>
                      <a:pt x="6803" y="3882"/>
                    </a:cubicBezTo>
                    <a:cubicBezTo>
                      <a:pt x="6806" y="3882"/>
                      <a:pt x="6808" y="3882"/>
                      <a:pt x="6811" y="3880"/>
                    </a:cubicBezTo>
                    <a:cubicBezTo>
                      <a:pt x="6828" y="3870"/>
                      <a:pt x="6815" y="3814"/>
                      <a:pt x="6780" y="3754"/>
                    </a:cubicBezTo>
                    <a:cubicBezTo>
                      <a:pt x="6772" y="3741"/>
                      <a:pt x="6765" y="3729"/>
                      <a:pt x="6756" y="3719"/>
                    </a:cubicBezTo>
                    <a:cubicBezTo>
                      <a:pt x="6733" y="3685"/>
                      <a:pt x="6708" y="3665"/>
                      <a:pt x="6693" y="3664"/>
                    </a:cubicBezTo>
                    <a:close/>
                    <a:moveTo>
                      <a:pt x="10941" y="3664"/>
                    </a:moveTo>
                    <a:cubicBezTo>
                      <a:pt x="10938" y="3664"/>
                      <a:pt x="10937" y="3664"/>
                      <a:pt x="10934" y="3665"/>
                    </a:cubicBezTo>
                    <a:cubicBezTo>
                      <a:pt x="10916" y="3675"/>
                      <a:pt x="10929" y="3731"/>
                      <a:pt x="10964" y="3791"/>
                    </a:cubicBezTo>
                    <a:cubicBezTo>
                      <a:pt x="10973" y="3806"/>
                      <a:pt x="10982" y="3819"/>
                      <a:pt x="10991" y="3832"/>
                    </a:cubicBezTo>
                    <a:cubicBezTo>
                      <a:pt x="11008" y="3855"/>
                      <a:pt x="11027" y="3872"/>
                      <a:pt x="11041" y="3879"/>
                    </a:cubicBezTo>
                    <a:cubicBezTo>
                      <a:pt x="11045" y="3880"/>
                      <a:pt x="11048" y="3880"/>
                      <a:pt x="11051" y="3882"/>
                    </a:cubicBezTo>
                    <a:cubicBezTo>
                      <a:pt x="11054" y="3882"/>
                      <a:pt x="11057" y="3880"/>
                      <a:pt x="11058" y="3879"/>
                    </a:cubicBezTo>
                    <a:cubicBezTo>
                      <a:pt x="11076" y="3869"/>
                      <a:pt x="11063" y="3813"/>
                      <a:pt x="11027" y="3753"/>
                    </a:cubicBezTo>
                    <a:cubicBezTo>
                      <a:pt x="11020" y="3740"/>
                      <a:pt x="11013" y="3728"/>
                      <a:pt x="11004" y="3718"/>
                    </a:cubicBezTo>
                    <a:cubicBezTo>
                      <a:pt x="10980" y="3685"/>
                      <a:pt x="10957" y="3664"/>
                      <a:pt x="10941" y="3664"/>
                    </a:cubicBezTo>
                    <a:close/>
                    <a:moveTo>
                      <a:pt x="2444" y="3665"/>
                    </a:moveTo>
                    <a:cubicBezTo>
                      <a:pt x="2441" y="3665"/>
                      <a:pt x="2440" y="3666"/>
                      <a:pt x="2437" y="3666"/>
                    </a:cubicBezTo>
                    <a:cubicBezTo>
                      <a:pt x="2419" y="3677"/>
                      <a:pt x="2433" y="3734"/>
                      <a:pt x="2468" y="3792"/>
                    </a:cubicBezTo>
                    <a:cubicBezTo>
                      <a:pt x="2477" y="3809"/>
                      <a:pt x="2485" y="3822"/>
                      <a:pt x="2494" y="3833"/>
                    </a:cubicBezTo>
                    <a:cubicBezTo>
                      <a:pt x="2513" y="3857"/>
                      <a:pt x="2531" y="3874"/>
                      <a:pt x="2544" y="3880"/>
                    </a:cubicBezTo>
                    <a:cubicBezTo>
                      <a:pt x="2548" y="3882"/>
                      <a:pt x="2551" y="3883"/>
                      <a:pt x="2554" y="3883"/>
                    </a:cubicBezTo>
                    <a:cubicBezTo>
                      <a:pt x="2557" y="3883"/>
                      <a:pt x="2560" y="3883"/>
                      <a:pt x="2562" y="3882"/>
                    </a:cubicBezTo>
                    <a:cubicBezTo>
                      <a:pt x="2579" y="3872"/>
                      <a:pt x="2566" y="3814"/>
                      <a:pt x="2532" y="3756"/>
                    </a:cubicBezTo>
                    <a:lnTo>
                      <a:pt x="2531" y="3756"/>
                    </a:lnTo>
                    <a:cubicBezTo>
                      <a:pt x="2523" y="3743"/>
                      <a:pt x="2516" y="3731"/>
                      <a:pt x="2507" y="3719"/>
                    </a:cubicBezTo>
                    <a:cubicBezTo>
                      <a:pt x="2500" y="3709"/>
                      <a:pt x="2493" y="3699"/>
                      <a:pt x="2484" y="3691"/>
                    </a:cubicBezTo>
                    <a:cubicBezTo>
                      <a:pt x="2477" y="3684"/>
                      <a:pt x="2469" y="3677"/>
                      <a:pt x="2462" y="3672"/>
                    </a:cubicBezTo>
                    <a:cubicBezTo>
                      <a:pt x="2456" y="3668"/>
                      <a:pt x="2450" y="3666"/>
                      <a:pt x="2444" y="3665"/>
                    </a:cubicBezTo>
                    <a:close/>
                    <a:moveTo>
                      <a:pt x="9255" y="3701"/>
                    </a:moveTo>
                    <a:cubicBezTo>
                      <a:pt x="9253" y="3701"/>
                      <a:pt x="9251" y="3702"/>
                      <a:pt x="9250" y="3703"/>
                    </a:cubicBezTo>
                    <a:cubicBezTo>
                      <a:pt x="9233" y="3713"/>
                      <a:pt x="9246" y="3769"/>
                      <a:pt x="9281" y="3829"/>
                    </a:cubicBezTo>
                    <a:cubicBezTo>
                      <a:pt x="9311" y="3882"/>
                      <a:pt x="9347" y="3919"/>
                      <a:pt x="9367" y="3919"/>
                    </a:cubicBezTo>
                    <a:cubicBezTo>
                      <a:pt x="9370" y="3919"/>
                      <a:pt x="9373" y="3918"/>
                      <a:pt x="9375" y="3917"/>
                    </a:cubicBezTo>
                    <a:cubicBezTo>
                      <a:pt x="9394" y="3907"/>
                      <a:pt x="9379" y="3851"/>
                      <a:pt x="9345" y="3791"/>
                    </a:cubicBezTo>
                    <a:cubicBezTo>
                      <a:pt x="9315" y="3740"/>
                      <a:pt x="9278" y="3703"/>
                      <a:pt x="9257" y="3702"/>
                    </a:cubicBezTo>
                    <a:cubicBezTo>
                      <a:pt x="9257" y="3701"/>
                      <a:pt x="9256" y="3701"/>
                      <a:pt x="9255" y="3701"/>
                    </a:cubicBezTo>
                    <a:close/>
                    <a:moveTo>
                      <a:pt x="761" y="3702"/>
                    </a:moveTo>
                    <a:cubicBezTo>
                      <a:pt x="758" y="3702"/>
                      <a:pt x="755" y="3702"/>
                      <a:pt x="754" y="3703"/>
                    </a:cubicBezTo>
                    <a:cubicBezTo>
                      <a:pt x="736" y="3713"/>
                      <a:pt x="749" y="3770"/>
                      <a:pt x="784" y="3829"/>
                    </a:cubicBezTo>
                    <a:cubicBezTo>
                      <a:pt x="792" y="3845"/>
                      <a:pt x="802" y="3858"/>
                      <a:pt x="811" y="3870"/>
                    </a:cubicBezTo>
                    <a:cubicBezTo>
                      <a:pt x="828" y="3894"/>
                      <a:pt x="847" y="3911"/>
                      <a:pt x="861" y="3917"/>
                    </a:cubicBezTo>
                    <a:cubicBezTo>
                      <a:pt x="863" y="3918"/>
                      <a:pt x="868" y="3920"/>
                      <a:pt x="871" y="3920"/>
                    </a:cubicBezTo>
                    <a:cubicBezTo>
                      <a:pt x="874" y="3920"/>
                      <a:pt x="875" y="3920"/>
                      <a:pt x="878" y="3918"/>
                    </a:cubicBezTo>
                    <a:cubicBezTo>
                      <a:pt x="896" y="3908"/>
                      <a:pt x="882" y="3851"/>
                      <a:pt x="847" y="3792"/>
                    </a:cubicBezTo>
                    <a:cubicBezTo>
                      <a:pt x="840" y="3779"/>
                      <a:pt x="833" y="3768"/>
                      <a:pt x="824" y="3756"/>
                    </a:cubicBezTo>
                    <a:cubicBezTo>
                      <a:pt x="800" y="3724"/>
                      <a:pt x="776" y="3703"/>
                      <a:pt x="761" y="3702"/>
                    </a:cubicBezTo>
                    <a:close/>
                    <a:moveTo>
                      <a:pt x="5010" y="3702"/>
                    </a:moveTo>
                    <a:cubicBezTo>
                      <a:pt x="5007" y="3702"/>
                      <a:pt x="5004" y="3702"/>
                      <a:pt x="5001" y="3703"/>
                    </a:cubicBezTo>
                    <a:cubicBezTo>
                      <a:pt x="4984" y="3713"/>
                      <a:pt x="4997" y="3770"/>
                      <a:pt x="5032" y="3829"/>
                    </a:cubicBezTo>
                    <a:cubicBezTo>
                      <a:pt x="5041" y="3844"/>
                      <a:pt x="5049" y="3858"/>
                      <a:pt x="5058" y="3870"/>
                    </a:cubicBezTo>
                    <a:cubicBezTo>
                      <a:pt x="5077" y="3894"/>
                      <a:pt x="5095" y="3911"/>
                      <a:pt x="5110" y="3917"/>
                    </a:cubicBezTo>
                    <a:cubicBezTo>
                      <a:pt x="5112" y="3918"/>
                      <a:pt x="5115" y="3920"/>
                      <a:pt x="5118" y="3920"/>
                    </a:cubicBezTo>
                    <a:cubicBezTo>
                      <a:pt x="5121" y="3920"/>
                      <a:pt x="5124" y="3920"/>
                      <a:pt x="5127" y="3918"/>
                    </a:cubicBezTo>
                    <a:cubicBezTo>
                      <a:pt x="5145" y="3908"/>
                      <a:pt x="5130" y="3851"/>
                      <a:pt x="5096" y="3792"/>
                    </a:cubicBezTo>
                    <a:cubicBezTo>
                      <a:pt x="5089" y="3779"/>
                      <a:pt x="5080" y="3768"/>
                      <a:pt x="5073" y="3756"/>
                    </a:cubicBezTo>
                    <a:cubicBezTo>
                      <a:pt x="5049" y="3724"/>
                      <a:pt x="5025" y="3703"/>
                      <a:pt x="5010" y="3702"/>
                    </a:cubicBezTo>
                    <a:close/>
                    <a:moveTo>
                      <a:pt x="11504" y="3812"/>
                    </a:moveTo>
                    <a:cubicBezTo>
                      <a:pt x="11480" y="3812"/>
                      <a:pt x="11441" y="3826"/>
                      <a:pt x="11398" y="3851"/>
                    </a:cubicBezTo>
                    <a:cubicBezTo>
                      <a:pt x="11369" y="3869"/>
                      <a:pt x="11344" y="3888"/>
                      <a:pt x="11328" y="3904"/>
                    </a:cubicBezTo>
                    <a:cubicBezTo>
                      <a:pt x="11312" y="3921"/>
                      <a:pt x="11304" y="3936"/>
                      <a:pt x="11310" y="3946"/>
                    </a:cubicBezTo>
                    <a:cubicBezTo>
                      <a:pt x="11312" y="3948"/>
                      <a:pt x="11313" y="3949"/>
                      <a:pt x="11316" y="3951"/>
                    </a:cubicBezTo>
                    <a:cubicBezTo>
                      <a:pt x="11319" y="3952"/>
                      <a:pt x="11324" y="3953"/>
                      <a:pt x="11330" y="3953"/>
                    </a:cubicBezTo>
                    <a:cubicBezTo>
                      <a:pt x="11353" y="3953"/>
                      <a:pt x="11394" y="3939"/>
                      <a:pt x="11436" y="3916"/>
                    </a:cubicBezTo>
                    <a:cubicBezTo>
                      <a:pt x="11495" y="3880"/>
                      <a:pt x="11534" y="3838"/>
                      <a:pt x="11524" y="3820"/>
                    </a:cubicBezTo>
                    <a:cubicBezTo>
                      <a:pt x="11523" y="3819"/>
                      <a:pt x="11521" y="3816"/>
                      <a:pt x="11518" y="3814"/>
                    </a:cubicBezTo>
                    <a:cubicBezTo>
                      <a:pt x="11515" y="3813"/>
                      <a:pt x="11510" y="3812"/>
                      <a:pt x="11504" y="3812"/>
                    </a:cubicBezTo>
                    <a:close/>
                    <a:moveTo>
                      <a:pt x="7257" y="3814"/>
                    </a:moveTo>
                    <a:cubicBezTo>
                      <a:pt x="7240" y="3814"/>
                      <a:pt x="7216" y="3820"/>
                      <a:pt x="7189" y="3832"/>
                    </a:cubicBezTo>
                    <a:cubicBezTo>
                      <a:pt x="7175" y="3838"/>
                      <a:pt x="7164" y="3844"/>
                      <a:pt x="7151" y="3853"/>
                    </a:cubicBezTo>
                    <a:cubicBezTo>
                      <a:pt x="7090" y="3886"/>
                      <a:pt x="7051" y="3929"/>
                      <a:pt x="7061" y="3946"/>
                    </a:cubicBezTo>
                    <a:cubicBezTo>
                      <a:pt x="7063" y="3949"/>
                      <a:pt x="7064" y="3951"/>
                      <a:pt x="7067" y="3952"/>
                    </a:cubicBezTo>
                    <a:cubicBezTo>
                      <a:pt x="7071" y="3954"/>
                      <a:pt x="7076" y="3955"/>
                      <a:pt x="7081" y="3955"/>
                    </a:cubicBezTo>
                    <a:cubicBezTo>
                      <a:pt x="7105" y="3955"/>
                      <a:pt x="7146" y="3941"/>
                      <a:pt x="7187" y="3917"/>
                    </a:cubicBezTo>
                    <a:cubicBezTo>
                      <a:pt x="7247" y="3882"/>
                      <a:pt x="7287" y="3839"/>
                      <a:pt x="7277" y="3822"/>
                    </a:cubicBezTo>
                    <a:cubicBezTo>
                      <a:pt x="7275" y="3819"/>
                      <a:pt x="7274" y="3817"/>
                      <a:pt x="7271" y="3816"/>
                    </a:cubicBezTo>
                    <a:cubicBezTo>
                      <a:pt x="7267" y="3814"/>
                      <a:pt x="7262" y="3814"/>
                      <a:pt x="7257" y="3814"/>
                    </a:cubicBezTo>
                    <a:close/>
                    <a:moveTo>
                      <a:pt x="3007" y="3815"/>
                    </a:moveTo>
                    <a:cubicBezTo>
                      <a:pt x="2991" y="3815"/>
                      <a:pt x="2967" y="3822"/>
                      <a:pt x="2940" y="3833"/>
                    </a:cubicBezTo>
                    <a:cubicBezTo>
                      <a:pt x="2928" y="3839"/>
                      <a:pt x="2915" y="3845"/>
                      <a:pt x="2902" y="3853"/>
                    </a:cubicBezTo>
                    <a:cubicBezTo>
                      <a:pt x="2843" y="3888"/>
                      <a:pt x="2803" y="3930"/>
                      <a:pt x="2814" y="3948"/>
                    </a:cubicBezTo>
                    <a:cubicBezTo>
                      <a:pt x="2815" y="3951"/>
                      <a:pt x="2817" y="3952"/>
                      <a:pt x="2819" y="3954"/>
                    </a:cubicBezTo>
                    <a:cubicBezTo>
                      <a:pt x="2823" y="3955"/>
                      <a:pt x="2827" y="3956"/>
                      <a:pt x="2833" y="3956"/>
                    </a:cubicBezTo>
                    <a:cubicBezTo>
                      <a:pt x="2840" y="3956"/>
                      <a:pt x="2848" y="3955"/>
                      <a:pt x="2858" y="3952"/>
                    </a:cubicBezTo>
                    <a:cubicBezTo>
                      <a:pt x="2881" y="3946"/>
                      <a:pt x="2909" y="3935"/>
                      <a:pt x="2940" y="3917"/>
                    </a:cubicBezTo>
                    <a:cubicBezTo>
                      <a:pt x="2969" y="3901"/>
                      <a:pt x="2994" y="3882"/>
                      <a:pt x="3010" y="3864"/>
                    </a:cubicBezTo>
                    <a:cubicBezTo>
                      <a:pt x="3026" y="3847"/>
                      <a:pt x="3033" y="3832"/>
                      <a:pt x="3028" y="3823"/>
                    </a:cubicBezTo>
                    <a:cubicBezTo>
                      <a:pt x="3026" y="3820"/>
                      <a:pt x="3025" y="3819"/>
                      <a:pt x="3022" y="3817"/>
                    </a:cubicBezTo>
                    <a:cubicBezTo>
                      <a:pt x="3018" y="3815"/>
                      <a:pt x="3013" y="3815"/>
                      <a:pt x="3007" y="3815"/>
                    </a:cubicBezTo>
                    <a:close/>
                    <a:moveTo>
                      <a:pt x="9970" y="3890"/>
                    </a:moveTo>
                    <a:cubicBezTo>
                      <a:pt x="9954" y="3890"/>
                      <a:pt x="9930" y="3897"/>
                      <a:pt x="9904" y="3910"/>
                    </a:cubicBezTo>
                    <a:cubicBezTo>
                      <a:pt x="9892" y="3914"/>
                      <a:pt x="9879" y="3921"/>
                      <a:pt x="9865" y="3929"/>
                    </a:cubicBezTo>
                    <a:cubicBezTo>
                      <a:pt x="9807" y="3964"/>
                      <a:pt x="9767" y="4005"/>
                      <a:pt x="9778" y="4024"/>
                    </a:cubicBezTo>
                    <a:cubicBezTo>
                      <a:pt x="9779" y="4025"/>
                      <a:pt x="9780" y="4027"/>
                      <a:pt x="9783" y="4028"/>
                    </a:cubicBezTo>
                    <a:cubicBezTo>
                      <a:pt x="9787" y="4030"/>
                      <a:pt x="9792" y="4031"/>
                      <a:pt x="9798" y="4031"/>
                    </a:cubicBezTo>
                    <a:cubicBezTo>
                      <a:pt x="9821" y="4031"/>
                      <a:pt x="9862" y="4018"/>
                      <a:pt x="9904" y="3993"/>
                    </a:cubicBezTo>
                    <a:cubicBezTo>
                      <a:pt x="9962" y="3958"/>
                      <a:pt x="10002" y="3916"/>
                      <a:pt x="9991" y="3898"/>
                    </a:cubicBezTo>
                    <a:cubicBezTo>
                      <a:pt x="9991" y="3896"/>
                      <a:pt x="9989" y="3894"/>
                      <a:pt x="9986" y="3894"/>
                    </a:cubicBezTo>
                    <a:cubicBezTo>
                      <a:pt x="9982" y="3891"/>
                      <a:pt x="9977" y="3890"/>
                      <a:pt x="9970" y="3890"/>
                    </a:cubicBezTo>
                    <a:close/>
                    <a:moveTo>
                      <a:pt x="1475" y="3891"/>
                    </a:moveTo>
                    <a:cubicBezTo>
                      <a:pt x="1452" y="3891"/>
                      <a:pt x="1411" y="3905"/>
                      <a:pt x="1369" y="3929"/>
                    </a:cubicBezTo>
                    <a:cubicBezTo>
                      <a:pt x="1309" y="3964"/>
                      <a:pt x="1269" y="4006"/>
                      <a:pt x="1281" y="4024"/>
                    </a:cubicBezTo>
                    <a:cubicBezTo>
                      <a:pt x="1281" y="4027"/>
                      <a:pt x="1284" y="4028"/>
                      <a:pt x="1287" y="4030"/>
                    </a:cubicBezTo>
                    <a:cubicBezTo>
                      <a:pt x="1290" y="4031"/>
                      <a:pt x="1295" y="4032"/>
                      <a:pt x="1300" y="4032"/>
                    </a:cubicBezTo>
                    <a:cubicBezTo>
                      <a:pt x="1307" y="4032"/>
                      <a:pt x="1315" y="4031"/>
                      <a:pt x="1325" y="4028"/>
                    </a:cubicBezTo>
                    <a:cubicBezTo>
                      <a:pt x="1347" y="4024"/>
                      <a:pt x="1376" y="4011"/>
                      <a:pt x="1406" y="3995"/>
                    </a:cubicBezTo>
                    <a:cubicBezTo>
                      <a:pt x="1466" y="3959"/>
                      <a:pt x="1505" y="3917"/>
                      <a:pt x="1495" y="3899"/>
                    </a:cubicBezTo>
                    <a:cubicBezTo>
                      <a:pt x="1493" y="3896"/>
                      <a:pt x="1492" y="3895"/>
                      <a:pt x="1489" y="3894"/>
                    </a:cubicBezTo>
                    <a:cubicBezTo>
                      <a:pt x="1486" y="3892"/>
                      <a:pt x="1481" y="3891"/>
                      <a:pt x="1475" y="3891"/>
                    </a:cubicBezTo>
                    <a:close/>
                    <a:moveTo>
                      <a:pt x="5724" y="3891"/>
                    </a:moveTo>
                    <a:cubicBezTo>
                      <a:pt x="5700" y="3891"/>
                      <a:pt x="5659" y="3905"/>
                      <a:pt x="5618" y="3929"/>
                    </a:cubicBezTo>
                    <a:cubicBezTo>
                      <a:pt x="5558" y="3964"/>
                      <a:pt x="5518" y="4006"/>
                      <a:pt x="5529" y="4024"/>
                    </a:cubicBezTo>
                    <a:cubicBezTo>
                      <a:pt x="5530" y="4027"/>
                      <a:pt x="5531" y="4028"/>
                      <a:pt x="5534" y="4030"/>
                    </a:cubicBezTo>
                    <a:cubicBezTo>
                      <a:pt x="5538" y="4031"/>
                      <a:pt x="5543" y="4032"/>
                      <a:pt x="5549" y="4032"/>
                    </a:cubicBezTo>
                    <a:cubicBezTo>
                      <a:pt x="5556" y="4032"/>
                      <a:pt x="5564" y="4031"/>
                      <a:pt x="5574" y="4028"/>
                    </a:cubicBezTo>
                    <a:cubicBezTo>
                      <a:pt x="5596" y="4022"/>
                      <a:pt x="5625" y="4011"/>
                      <a:pt x="5655" y="3993"/>
                    </a:cubicBezTo>
                    <a:cubicBezTo>
                      <a:pt x="5715" y="3959"/>
                      <a:pt x="5754" y="3917"/>
                      <a:pt x="5744" y="3899"/>
                    </a:cubicBezTo>
                    <a:lnTo>
                      <a:pt x="5742" y="3899"/>
                    </a:lnTo>
                    <a:cubicBezTo>
                      <a:pt x="5742" y="3896"/>
                      <a:pt x="5740" y="3895"/>
                      <a:pt x="5738" y="3894"/>
                    </a:cubicBezTo>
                    <a:cubicBezTo>
                      <a:pt x="5734" y="3892"/>
                      <a:pt x="5730" y="3891"/>
                      <a:pt x="5724" y="3891"/>
                    </a:cubicBezTo>
                    <a:close/>
                    <a:moveTo>
                      <a:pt x="7685" y="3926"/>
                    </a:moveTo>
                    <a:cubicBezTo>
                      <a:pt x="7682" y="3926"/>
                      <a:pt x="7681" y="3926"/>
                      <a:pt x="7678" y="3927"/>
                    </a:cubicBezTo>
                    <a:cubicBezTo>
                      <a:pt x="7669" y="3933"/>
                      <a:pt x="7668" y="3949"/>
                      <a:pt x="7674" y="3973"/>
                    </a:cubicBezTo>
                    <a:cubicBezTo>
                      <a:pt x="7679" y="3995"/>
                      <a:pt x="7691" y="4024"/>
                      <a:pt x="7709" y="4053"/>
                    </a:cubicBezTo>
                    <a:cubicBezTo>
                      <a:pt x="7718" y="4068"/>
                      <a:pt x="7726" y="4083"/>
                      <a:pt x="7735" y="4094"/>
                    </a:cubicBezTo>
                    <a:cubicBezTo>
                      <a:pt x="7754" y="4118"/>
                      <a:pt x="7772" y="4135"/>
                      <a:pt x="7785" y="4141"/>
                    </a:cubicBezTo>
                    <a:cubicBezTo>
                      <a:pt x="7789" y="4143"/>
                      <a:pt x="7792" y="4144"/>
                      <a:pt x="7795" y="4144"/>
                    </a:cubicBezTo>
                    <a:cubicBezTo>
                      <a:pt x="7798" y="4144"/>
                      <a:pt x="7801" y="4144"/>
                      <a:pt x="7803" y="4143"/>
                    </a:cubicBezTo>
                    <a:cubicBezTo>
                      <a:pt x="7822" y="4132"/>
                      <a:pt x="7807" y="4075"/>
                      <a:pt x="7773" y="4017"/>
                    </a:cubicBezTo>
                    <a:cubicBezTo>
                      <a:pt x="7757" y="3990"/>
                      <a:pt x="7741" y="3968"/>
                      <a:pt x="7725" y="3952"/>
                    </a:cubicBezTo>
                    <a:cubicBezTo>
                      <a:pt x="7718" y="3943"/>
                      <a:pt x="7710" y="3937"/>
                      <a:pt x="7704" y="3933"/>
                    </a:cubicBezTo>
                    <a:cubicBezTo>
                      <a:pt x="7697" y="3929"/>
                      <a:pt x="7691" y="3926"/>
                      <a:pt x="7685" y="3926"/>
                    </a:cubicBezTo>
                    <a:close/>
                    <a:moveTo>
                      <a:pt x="3438" y="3927"/>
                    </a:moveTo>
                    <a:cubicBezTo>
                      <a:pt x="3435" y="3927"/>
                      <a:pt x="3432" y="3927"/>
                      <a:pt x="3430" y="3929"/>
                    </a:cubicBezTo>
                    <a:cubicBezTo>
                      <a:pt x="3422" y="3933"/>
                      <a:pt x="3420" y="3951"/>
                      <a:pt x="3426" y="3973"/>
                    </a:cubicBezTo>
                    <a:cubicBezTo>
                      <a:pt x="3430" y="3996"/>
                      <a:pt x="3444" y="4025"/>
                      <a:pt x="3460" y="4055"/>
                    </a:cubicBezTo>
                    <a:cubicBezTo>
                      <a:pt x="3469" y="4069"/>
                      <a:pt x="3477" y="4083"/>
                      <a:pt x="3488" y="4096"/>
                    </a:cubicBezTo>
                    <a:cubicBezTo>
                      <a:pt x="3505" y="4119"/>
                      <a:pt x="3523" y="4135"/>
                      <a:pt x="3537" y="4143"/>
                    </a:cubicBezTo>
                    <a:cubicBezTo>
                      <a:pt x="3540" y="4144"/>
                      <a:pt x="3545" y="4144"/>
                      <a:pt x="3548" y="4146"/>
                    </a:cubicBezTo>
                    <a:cubicBezTo>
                      <a:pt x="3551" y="4146"/>
                      <a:pt x="3552" y="4146"/>
                      <a:pt x="3555" y="4143"/>
                    </a:cubicBezTo>
                    <a:cubicBezTo>
                      <a:pt x="3573" y="4132"/>
                      <a:pt x="3559" y="4077"/>
                      <a:pt x="3524" y="4017"/>
                    </a:cubicBezTo>
                    <a:cubicBezTo>
                      <a:pt x="3510" y="3992"/>
                      <a:pt x="3492" y="3968"/>
                      <a:pt x="3477" y="3954"/>
                    </a:cubicBezTo>
                    <a:cubicBezTo>
                      <a:pt x="3470" y="3945"/>
                      <a:pt x="3463" y="3939"/>
                      <a:pt x="3455" y="3935"/>
                    </a:cubicBezTo>
                    <a:cubicBezTo>
                      <a:pt x="3448" y="3930"/>
                      <a:pt x="3442" y="3927"/>
                      <a:pt x="3438" y="3927"/>
                    </a:cubicBezTo>
                    <a:close/>
                    <a:moveTo>
                      <a:pt x="10251" y="3962"/>
                    </a:moveTo>
                    <a:cubicBezTo>
                      <a:pt x="10248" y="3962"/>
                      <a:pt x="10245" y="3964"/>
                      <a:pt x="10243" y="3964"/>
                    </a:cubicBezTo>
                    <a:cubicBezTo>
                      <a:pt x="10224" y="3976"/>
                      <a:pt x="10239" y="4031"/>
                      <a:pt x="10273" y="4091"/>
                    </a:cubicBezTo>
                    <a:cubicBezTo>
                      <a:pt x="10282" y="4106"/>
                      <a:pt x="10290" y="4119"/>
                      <a:pt x="10301" y="4131"/>
                    </a:cubicBezTo>
                    <a:cubicBezTo>
                      <a:pt x="10318" y="4154"/>
                      <a:pt x="10336" y="4172"/>
                      <a:pt x="10350" y="4178"/>
                    </a:cubicBezTo>
                    <a:cubicBezTo>
                      <a:pt x="10353" y="4179"/>
                      <a:pt x="10358" y="4181"/>
                      <a:pt x="10361" y="4181"/>
                    </a:cubicBezTo>
                    <a:cubicBezTo>
                      <a:pt x="10364" y="4181"/>
                      <a:pt x="10365" y="4181"/>
                      <a:pt x="10368" y="4179"/>
                    </a:cubicBezTo>
                    <a:cubicBezTo>
                      <a:pt x="10386" y="4169"/>
                      <a:pt x="10372" y="4113"/>
                      <a:pt x="10337" y="4053"/>
                    </a:cubicBezTo>
                    <a:cubicBezTo>
                      <a:pt x="10330" y="4040"/>
                      <a:pt x="10323" y="4028"/>
                      <a:pt x="10314" y="4017"/>
                    </a:cubicBezTo>
                    <a:cubicBezTo>
                      <a:pt x="10290" y="3984"/>
                      <a:pt x="10265" y="3964"/>
                      <a:pt x="10251" y="3962"/>
                    </a:cubicBezTo>
                    <a:close/>
                    <a:moveTo>
                      <a:pt x="1754" y="3964"/>
                    </a:moveTo>
                    <a:cubicBezTo>
                      <a:pt x="1751" y="3964"/>
                      <a:pt x="1748" y="3964"/>
                      <a:pt x="1745" y="3965"/>
                    </a:cubicBezTo>
                    <a:cubicBezTo>
                      <a:pt x="1728" y="3976"/>
                      <a:pt x="1743" y="4031"/>
                      <a:pt x="1776" y="4091"/>
                    </a:cubicBezTo>
                    <a:cubicBezTo>
                      <a:pt x="1807" y="4144"/>
                      <a:pt x="1844" y="4181"/>
                      <a:pt x="1864" y="4182"/>
                    </a:cubicBezTo>
                    <a:cubicBezTo>
                      <a:pt x="1867" y="4182"/>
                      <a:pt x="1869" y="4182"/>
                      <a:pt x="1871" y="4181"/>
                    </a:cubicBezTo>
                    <a:cubicBezTo>
                      <a:pt x="1889" y="4169"/>
                      <a:pt x="1876" y="4113"/>
                      <a:pt x="1841" y="4053"/>
                    </a:cubicBezTo>
                    <a:cubicBezTo>
                      <a:pt x="1826" y="4028"/>
                      <a:pt x="1808" y="4006"/>
                      <a:pt x="1794" y="3990"/>
                    </a:cubicBezTo>
                    <a:cubicBezTo>
                      <a:pt x="1787" y="3981"/>
                      <a:pt x="1779" y="3976"/>
                      <a:pt x="1772" y="3971"/>
                    </a:cubicBezTo>
                    <a:cubicBezTo>
                      <a:pt x="1765" y="3967"/>
                      <a:pt x="1759" y="3964"/>
                      <a:pt x="1754" y="3964"/>
                    </a:cubicBezTo>
                    <a:close/>
                    <a:moveTo>
                      <a:pt x="6002" y="3964"/>
                    </a:moveTo>
                    <a:cubicBezTo>
                      <a:pt x="5999" y="3964"/>
                      <a:pt x="5996" y="3964"/>
                      <a:pt x="5994" y="3965"/>
                    </a:cubicBezTo>
                    <a:cubicBezTo>
                      <a:pt x="5977" y="3976"/>
                      <a:pt x="5990" y="4031"/>
                      <a:pt x="6025" y="4091"/>
                    </a:cubicBezTo>
                    <a:cubicBezTo>
                      <a:pt x="6034" y="4106"/>
                      <a:pt x="6043" y="4119"/>
                      <a:pt x="6052" y="4132"/>
                    </a:cubicBezTo>
                    <a:cubicBezTo>
                      <a:pt x="6069" y="4156"/>
                      <a:pt x="6088" y="4172"/>
                      <a:pt x="6101" y="4179"/>
                    </a:cubicBezTo>
                    <a:cubicBezTo>
                      <a:pt x="6106" y="4181"/>
                      <a:pt x="6109" y="4181"/>
                      <a:pt x="6112" y="4182"/>
                    </a:cubicBezTo>
                    <a:cubicBezTo>
                      <a:pt x="6115" y="4182"/>
                      <a:pt x="6118" y="4181"/>
                      <a:pt x="6119" y="4179"/>
                    </a:cubicBezTo>
                    <a:cubicBezTo>
                      <a:pt x="6137" y="4169"/>
                      <a:pt x="6123" y="4113"/>
                      <a:pt x="6088" y="4053"/>
                    </a:cubicBezTo>
                    <a:cubicBezTo>
                      <a:pt x="6081" y="4040"/>
                      <a:pt x="6074" y="4028"/>
                      <a:pt x="6065" y="4018"/>
                    </a:cubicBezTo>
                    <a:cubicBezTo>
                      <a:pt x="6057" y="4006"/>
                      <a:pt x="6050" y="3998"/>
                      <a:pt x="6041" y="3990"/>
                    </a:cubicBezTo>
                    <a:cubicBezTo>
                      <a:pt x="6034" y="3981"/>
                      <a:pt x="6027" y="3976"/>
                      <a:pt x="6019" y="3971"/>
                    </a:cubicBezTo>
                    <a:cubicBezTo>
                      <a:pt x="6014" y="3967"/>
                      <a:pt x="6008" y="3964"/>
                      <a:pt x="6002" y="3964"/>
                    </a:cubicBezTo>
                    <a:close/>
                    <a:moveTo>
                      <a:pt x="8248" y="4075"/>
                    </a:moveTo>
                    <a:cubicBezTo>
                      <a:pt x="8232" y="4075"/>
                      <a:pt x="8207" y="4082"/>
                      <a:pt x="8181" y="4094"/>
                    </a:cubicBezTo>
                    <a:cubicBezTo>
                      <a:pt x="8169" y="4099"/>
                      <a:pt x="8156" y="4106"/>
                      <a:pt x="8142" y="4113"/>
                    </a:cubicBezTo>
                    <a:cubicBezTo>
                      <a:pt x="8084" y="4148"/>
                      <a:pt x="8044" y="4191"/>
                      <a:pt x="8055" y="4209"/>
                    </a:cubicBezTo>
                    <a:cubicBezTo>
                      <a:pt x="8056" y="4210"/>
                      <a:pt x="8057" y="4213"/>
                      <a:pt x="8060" y="4213"/>
                    </a:cubicBezTo>
                    <a:cubicBezTo>
                      <a:pt x="8064" y="4215"/>
                      <a:pt x="8070" y="4216"/>
                      <a:pt x="8076" y="4216"/>
                    </a:cubicBezTo>
                    <a:cubicBezTo>
                      <a:pt x="8083" y="4216"/>
                      <a:pt x="8090" y="4215"/>
                      <a:pt x="8098" y="4213"/>
                    </a:cubicBezTo>
                    <a:cubicBezTo>
                      <a:pt x="8122" y="4207"/>
                      <a:pt x="8151" y="4195"/>
                      <a:pt x="8181" y="4178"/>
                    </a:cubicBezTo>
                    <a:cubicBezTo>
                      <a:pt x="8210" y="4160"/>
                      <a:pt x="8235" y="4141"/>
                      <a:pt x="8251" y="4125"/>
                    </a:cubicBezTo>
                    <a:cubicBezTo>
                      <a:pt x="8267" y="4107"/>
                      <a:pt x="8274" y="4093"/>
                      <a:pt x="8268" y="4083"/>
                    </a:cubicBezTo>
                    <a:cubicBezTo>
                      <a:pt x="8267" y="4081"/>
                      <a:pt x="8266" y="4080"/>
                      <a:pt x="8263" y="4078"/>
                    </a:cubicBezTo>
                    <a:cubicBezTo>
                      <a:pt x="8259" y="4076"/>
                      <a:pt x="8254" y="4075"/>
                      <a:pt x="8248" y="4075"/>
                    </a:cubicBezTo>
                    <a:close/>
                    <a:moveTo>
                      <a:pt x="4001" y="4076"/>
                    </a:moveTo>
                    <a:cubicBezTo>
                      <a:pt x="3984" y="4076"/>
                      <a:pt x="3960" y="4082"/>
                      <a:pt x="3933" y="4094"/>
                    </a:cubicBezTo>
                    <a:cubicBezTo>
                      <a:pt x="3921" y="4100"/>
                      <a:pt x="3908" y="4107"/>
                      <a:pt x="3895" y="4115"/>
                    </a:cubicBezTo>
                    <a:cubicBezTo>
                      <a:pt x="3835" y="4148"/>
                      <a:pt x="3795" y="4191"/>
                      <a:pt x="3806" y="4209"/>
                    </a:cubicBezTo>
                    <a:cubicBezTo>
                      <a:pt x="3807" y="4211"/>
                      <a:pt x="3810" y="4213"/>
                      <a:pt x="3811" y="4214"/>
                    </a:cubicBezTo>
                    <a:cubicBezTo>
                      <a:pt x="3815" y="4216"/>
                      <a:pt x="3820" y="4217"/>
                      <a:pt x="3826" y="4217"/>
                    </a:cubicBezTo>
                    <a:cubicBezTo>
                      <a:pt x="3833" y="4217"/>
                      <a:pt x="3841" y="4216"/>
                      <a:pt x="3851" y="4214"/>
                    </a:cubicBezTo>
                    <a:cubicBezTo>
                      <a:pt x="3873" y="4209"/>
                      <a:pt x="3902" y="4197"/>
                      <a:pt x="3932" y="4179"/>
                    </a:cubicBezTo>
                    <a:cubicBezTo>
                      <a:pt x="3962" y="4162"/>
                      <a:pt x="3987" y="4143"/>
                      <a:pt x="4002" y="4125"/>
                    </a:cubicBezTo>
                    <a:cubicBezTo>
                      <a:pt x="4018" y="4109"/>
                      <a:pt x="4025" y="4093"/>
                      <a:pt x="4021" y="4084"/>
                    </a:cubicBezTo>
                    <a:cubicBezTo>
                      <a:pt x="4019" y="4083"/>
                      <a:pt x="4018" y="4080"/>
                      <a:pt x="4015" y="4078"/>
                    </a:cubicBezTo>
                    <a:cubicBezTo>
                      <a:pt x="4011" y="4077"/>
                      <a:pt x="4007" y="4076"/>
                      <a:pt x="4001" y="4076"/>
                    </a:cubicBezTo>
                    <a:close/>
                    <a:moveTo>
                      <a:pt x="10966" y="4152"/>
                    </a:moveTo>
                    <a:cubicBezTo>
                      <a:pt x="10964" y="4152"/>
                      <a:pt x="10962" y="4152"/>
                      <a:pt x="10960" y="4153"/>
                    </a:cubicBezTo>
                    <a:cubicBezTo>
                      <a:pt x="10944" y="4153"/>
                      <a:pt x="10920" y="4160"/>
                      <a:pt x="10897" y="4170"/>
                    </a:cubicBezTo>
                    <a:cubicBezTo>
                      <a:pt x="10884" y="4176"/>
                      <a:pt x="10872" y="4182"/>
                      <a:pt x="10859" y="4191"/>
                    </a:cubicBezTo>
                    <a:cubicBezTo>
                      <a:pt x="10799" y="4225"/>
                      <a:pt x="10759" y="4267"/>
                      <a:pt x="10769" y="4285"/>
                    </a:cubicBezTo>
                    <a:lnTo>
                      <a:pt x="10771" y="4285"/>
                    </a:lnTo>
                    <a:cubicBezTo>
                      <a:pt x="10771" y="4288"/>
                      <a:pt x="10774" y="4289"/>
                      <a:pt x="10777" y="4291"/>
                    </a:cubicBezTo>
                    <a:cubicBezTo>
                      <a:pt x="10780" y="4292"/>
                      <a:pt x="10785" y="4293"/>
                      <a:pt x="10790" y="4293"/>
                    </a:cubicBezTo>
                    <a:cubicBezTo>
                      <a:pt x="10797" y="4293"/>
                      <a:pt x="10805" y="4292"/>
                      <a:pt x="10815" y="4289"/>
                    </a:cubicBezTo>
                    <a:cubicBezTo>
                      <a:pt x="10837" y="4285"/>
                      <a:pt x="10866" y="4272"/>
                      <a:pt x="10895" y="4255"/>
                    </a:cubicBezTo>
                    <a:cubicBezTo>
                      <a:pt x="10956" y="4220"/>
                      <a:pt x="10995" y="4178"/>
                      <a:pt x="10985" y="4160"/>
                    </a:cubicBezTo>
                    <a:cubicBezTo>
                      <a:pt x="10983" y="4157"/>
                      <a:pt x="10982" y="4156"/>
                      <a:pt x="10979" y="4154"/>
                    </a:cubicBezTo>
                    <a:cubicBezTo>
                      <a:pt x="10976" y="4153"/>
                      <a:pt x="10971" y="4152"/>
                      <a:pt x="10966" y="4152"/>
                    </a:cubicBezTo>
                    <a:close/>
                    <a:moveTo>
                      <a:pt x="6715" y="4153"/>
                    </a:moveTo>
                    <a:cubicBezTo>
                      <a:pt x="6692" y="4153"/>
                      <a:pt x="6652" y="4166"/>
                      <a:pt x="6610" y="4191"/>
                    </a:cubicBezTo>
                    <a:cubicBezTo>
                      <a:pt x="6551" y="4226"/>
                      <a:pt x="6512" y="4267"/>
                      <a:pt x="6522" y="4286"/>
                    </a:cubicBezTo>
                    <a:cubicBezTo>
                      <a:pt x="6523" y="4288"/>
                      <a:pt x="6525" y="4289"/>
                      <a:pt x="6528" y="4291"/>
                    </a:cubicBezTo>
                    <a:cubicBezTo>
                      <a:pt x="6531" y="4293"/>
                      <a:pt x="6537" y="4294"/>
                      <a:pt x="6544" y="4294"/>
                    </a:cubicBezTo>
                    <a:cubicBezTo>
                      <a:pt x="6550" y="4294"/>
                      <a:pt x="6558" y="4293"/>
                      <a:pt x="6566" y="4291"/>
                    </a:cubicBezTo>
                    <a:cubicBezTo>
                      <a:pt x="6589" y="4285"/>
                      <a:pt x="6617" y="4273"/>
                      <a:pt x="6648" y="4255"/>
                    </a:cubicBezTo>
                    <a:cubicBezTo>
                      <a:pt x="6707" y="4220"/>
                      <a:pt x="6746" y="4178"/>
                      <a:pt x="6736" y="4160"/>
                    </a:cubicBezTo>
                    <a:cubicBezTo>
                      <a:pt x="6734" y="4159"/>
                      <a:pt x="6733" y="4156"/>
                      <a:pt x="6730" y="4156"/>
                    </a:cubicBezTo>
                    <a:cubicBezTo>
                      <a:pt x="6726" y="4154"/>
                      <a:pt x="6721" y="4153"/>
                      <a:pt x="6715" y="4153"/>
                    </a:cubicBezTo>
                    <a:close/>
                    <a:moveTo>
                      <a:pt x="2467" y="4153"/>
                    </a:moveTo>
                    <a:cubicBezTo>
                      <a:pt x="2443" y="4153"/>
                      <a:pt x="2403" y="4166"/>
                      <a:pt x="2362" y="4191"/>
                    </a:cubicBezTo>
                    <a:cubicBezTo>
                      <a:pt x="2302" y="4226"/>
                      <a:pt x="2263" y="4269"/>
                      <a:pt x="2273" y="4286"/>
                    </a:cubicBezTo>
                    <a:cubicBezTo>
                      <a:pt x="2276" y="4291"/>
                      <a:pt x="2283" y="4294"/>
                      <a:pt x="2293" y="4294"/>
                    </a:cubicBezTo>
                    <a:cubicBezTo>
                      <a:pt x="2317" y="4294"/>
                      <a:pt x="2358" y="4280"/>
                      <a:pt x="2399" y="4255"/>
                    </a:cubicBezTo>
                    <a:cubicBezTo>
                      <a:pt x="2459" y="4220"/>
                      <a:pt x="2499" y="4179"/>
                      <a:pt x="2488" y="4160"/>
                    </a:cubicBezTo>
                    <a:cubicBezTo>
                      <a:pt x="2487" y="4159"/>
                      <a:pt x="2485" y="4157"/>
                      <a:pt x="2482" y="4156"/>
                    </a:cubicBezTo>
                    <a:cubicBezTo>
                      <a:pt x="2479" y="4154"/>
                      <a:pt x="2473" y="4153"/>
                      <a:pt x="2467" y="4153"/>
                    </a:cubicBezTo>
                    <a:close/>
                    <a:moveTo>
                      <a:pt x="8679" y="4188"/>
                    </a:moveTo>
                    <a:cubicBezTo>
                      <a:pt x="8676" y="4188"/>
                      <a:pt x="8673" y="4188"/>
                      <a:pt x="8671" y="4190"/>
                    </a:cubicBezTo>
                    <a:cubicBezTo>
                      <a:pt x="8663" y="4194"/>
                      <a:pt x="8661" y="4211"/>
                      <a:pt x="8667" y="4233"/>
                    </a:cubicBezTo>
                    <a:cubicBezTo>
                      <a:pt x="8671" y="4257"/>
                      <a:pt x="8685" y="4285"/>
                      <a:pt x="8701" y="4316"/>
                    </a:cubicBezTo>
                    <a:lnTo>
                      <a:pt x="8702" y="4316"/>
                    </a:lnTo>
                    <a:cubicBezTo>
                      <a:pt x="8709" y="4330"/>
                      <a:pt x="8720" y="4343"/>
                      <a:pt x="8729" y="4355"/>
                    </a:cubicBezTo>
                    <a:cubicBezTo>
                      <a:pt x="8746" y="4380"/>
                      <a:pt x="8765" y="4396"/>
                      <a:pt x="8778" y="4403"/>
                    </a:cubicBezTo>
                    <a:cubicBezTo>
                      <a:pt x="8781" y="4405"/>
                      <a:pt x="8786" y="4405"/>
                      <a:pt x="8789" y="4405"/>
                    </a:cubicBezTo>
                    <a:cubicBezTo>
                      <a:pt x="8792" y="4405"/>
                      <a:pt x="8793" y="4405"/>
                      <a:pt x="8796" y="4403"/>
                    </a:cubicBezTo>
                    <a:cubicBezTo>
                      <a:pt x="8813" y="4393"/>
                      <a:pt x="8800" y="4337"/>
                      <a:pt x="8765" y="4277"/>
                    </a:cubicBezTo>
                    <a:cubicBezTo>
                      <a:pt x="8750" y="4251"/>
                      <a:pt x="8734" y="4229"/>
                      <a:pt x="8718" y="4213"/>
                    </a:cubicBezTo>
                    <a:cubicBezTo>
                      <a:pt x="8711" y="4206"/>
                      <a:pt x="8704" y="4200"/>
                      <a:pt x="8696" y="4195"/>
                    </a:cubicBezTo>
                    <a:cubicBezTo>
                      <a:pt x="8690" y="4191"/>
                      <a:pt x="8685" y="4188"/>
                      <a:pt x="8679" y="4188"/>
                    </a:cubicBezTo>
                    <a:close/>
                    <a:moveTo>
                      <a:pt x="4431" y="4188"/>
                    </a:moveTo>
                    <a:cubicBezTo>
                      <a:pt x="4428" y="4188"/>
                      <a:pt x="4425" y="4188"/>
                      <a:pt x="4422" y="4190"/>
                    </a:cubicBezTo>
                    <a:cubicBezTo>
                      <a:pt x="4405" y="4200"/>
                      <a:pt x="4418" y="4257"/>
                      <a:pt x="4453" y="4316"/>
                    </a:cubicBezTo>
                    <a:cubicBezTo>
                      <a:pt x="4484" y="4368"/>
                      <a:pt x="4519" y="4405"/>
                      <a:pt x="4540" y="4406"/>
                    </a:cubicBezTo>
                    <a:cubicBezTo>
                      <a:pt x="4542" y="4406"/>
                      <a:pt x="4545" y="4406"/>
                      <a:pt x="4548" y="4405"/>
                    </a:cubicBezTo>
                    <a:cubicBezTo>
                      <a:pt x="4566" y="4395"/>
                      <a:pt x="4553" y="4337"/>
                      <a:pt x="4518" y="4279"/>
                    </a:cubicBezTo>
                    <a:cubicBezTo>
                      <a:pt x="4503" y="4253"/>
                      <a:pt x="4485" y="4231"/>
                      <a:pt x="4471" y="4214"/>
                    </a:cubicBezTo>
                    <a:cubicBezTo>
                      <a:pt x="4463" y="4207"/>
                      <a:pt x="4456" y="4200"/>
                      <a:pt x="4449" y="4195"/>
                    </a:cubicBezTo>
                    <a:cubicBezTo>
                      <a:pt x="4441" y="4191"/>
                      <a:pt x="4436" y="4188"/>
                      <a:pt x="4431" y="4188"/>
                    </a:cubicBezTo>
                    <a:close/>
                    <a:moveTo>
                      <a:pt x="182" y="4188"/>
                    </a:moveTo>
                    <a:cubicBezTo>
                      <a:pt x="179" y="4188"/>
                      <a:pt x="176" y="4188"/>
                      <a:pt x="175" y="4191"/>
                    </a:cubicBezTo>
                    <a:cubicBezTo>
                      <a:pt x="157" y="4201"/>
                      <a:pt x="170" y="4257"/>
                      <a:pt x="206" y="4317"/>
                    </a:cubicBezTo>
                    <a:cubicBezTo>
                      <a:pt x="236" y="4369"/>
                      <a:pt x="273" y="4407"/>
                      <a:pt x="293" y="4407"/>
                    </a:cubicBezTo>
                    <a:cubicBezTo>
                      <a:pt x="295" y="4407"/>
                      <a:pt x="297" y="4406"/>
                      <a:pt x="299" y="4405"/>
                    </a:cubicBezTo>
                    <a:cubicBezTo>
                      <a:pt x="310" y="4400"/>
                      <a:pt x="310" y="4383"/>
                      <a:pt x="305" y="4361"/>
                    </a:cubicBezTo>
                    <a:cubicBezTo>
                      <a:pt x="299" y="4337"/>
                      <a:pt x="288" y="4308"/>
                      <a:pt x="270" y="4279"/>
                    </a:cubicBezTo>
                    <a:cubicBezTo>
                      <a:pt x="263" y="4266"/>
                      <a:pt x="254" y="4254"/>
                      <a:pt x="247" y="4244"/>
                    </a:cubicBezTo>
                    <a:cubicBezTo>
                      <a:pt x="238" y="4232"/>
                      <a:pt x="230" y="4223"/>
                      <a:pt x="223" y="4214"/>
                    </a:cubicBezTo>
                    <a:cubicBezTo>
                      <a:pt x="216" y="4207"/>
                      <a:pt x="209" y="4201"/>
                      <a:pt x="201" y="4197"/>
                    </a:cubicBezTo>
                    <a:cubicBezTo>
                      <a:pt x="194" y="4192"/>
                      <a:pt x="188" y="4190"/>
                      <a:pt x="184" y="4190"/>
                    </a:cubicBezTo>
                    <a:lnTo>
                      <a:pt x="182" y="4188"/>
                    </a:lnTo>
                    <a:close/>
                    <a:moveTo>
                      <a:pt x="2746" y="4225"/>
                    </a:moveTo>
                    <a:cubicBezTo>
                      <a:pt x="2743" y="4225"/>
                      <a:pt x="2742" y="4226"/>
                      <a:pt x="2739" y="4228"/>
                    </a:cubicBezTo>
                    <a:cubicBezTo>
                      <a:pt x="2721" y="4238"/>
                      <a:pt x="2734" y="4294"/>
                      <a:pt x="2770" y="4354"/>
                    </a:cubicBezTo>
                    <a:cubicBezTo>
                      <a:pt x="2800" y="4405"/>
                      <a:pt x="2836" y="4442"/>
                      <a:pt x="2856" y="4443"/>
                    </a:cubicBezTo>
                    <a:cubicBezTo>
                      <a:pt x="2859" y="4443"/>
                      <a:pt x="2862" y="4443"/>
                      <a:pt x="2865" y="4442"/>
                    </a:cubicBezTo>
                    <a:cubicBezTo>
                      <a:pt x="2874" y="4437"/>
                      <a:pt x="2874" y="4420"/>
                      <a:pt x="2869" y="4398"/>
                    </a:cubicBezTo>
                    <a:cubicBezTo>
                      <a:pt x="2863" y="4374"/>
                      <a:pt x="2852" y="4345"/>
                      <a:pt x="2834" y="4316"/>
                    </a:cubicBezTo>
                    <a:cubicBezTo>
                      <a:pt x="2827" y="4302"/>
                      <a:pt x="2818" y="4291"/>
                      <a:pt x="2811" y="4280"/>
                    </a:cubicBezTo>
                    <a:cubicBezTo>
                      <a:pt x="2803" y="4269"/>
                      <a:pt x="2795" y="4260"/>
                      <a:pt x="2787" y="4251"/>
                    </a:cubicBezTo>
                    <a:cubicBezTo>
                      <a:pt x="2780" y="4244"/>
                      <a:pt x="2773" y="4236"/>
                      <a:pt x="2765" y="4232"/>
                    </a:cubicBezTo>
                    <a:cubicBezTo>
                      <a:pt x="2758" y="4228"/>
                      <a:pt x="2752" y="4226"/>
                      <a:pt x="2748" y="4225"/>
                    </a:cubicBezTo>
                    <a:close/>
                    <a:moveTo>
                      <a:pt x="6995" y="4225"/>
                    </a:moveTo>
                    <a:cubicBezTo>
                      <a:pt x="6992" y="4225"/>
                      <a:pt x="6989" y="4225"/>
                      <a:pt x="6988" y="4226"/>
                    </a:cubicBezTo>
                    <a:cubicBezTo>
                      <a:pt x="6969" y="4238"/>
                      <a:pt x="6983" y="4294"/>
                      <a:pt x="7017" y="4354"/>
                    </a:cubicBezTo>
                    <a:cubicBezTo>
                      <a:pt x="7048" y="4405"/>
                      <a:pt x="7085" y="4442"/>
                      <a:pt x="7105" y="4443"/>
                    </a:cubicBezTo>
                    <a:cubicBezTo>
                      <a:pt x="7108" y="4443"/>
                      <a:pt x="7109" y="4443"/>
                      <a:pt x="7112" y="4442"/>
                    </a:cubicBezTo>
                    <a:cubicBezTo>
                      <a:pt x="7130" y="4431"/>
                      <a:pt x="7117" y="4376"/>
                      <a:pt x="7082" y="4316"/>
                    </a:cubicBezTo>
                    <a:cubicBezTo>
                      <a:pt x="7067" y="4289"/>
                      <a:pt x="7051" y="4267"/>
                      <a:pt x="7035" y="4251"/>
                    </a:cubicBezTo>
                    <a:cubicBezTo>
                      <a:pt x="7027" y="4244"/>
                      <a:pt x="7020" y="4236"/>
                      <a:pt x="7013" y="4232"/>
                    </a:cubicBezTo>
                    <a:cubicBezTo>
                      <a:pt x="7007" y="4228"/>
                      <a:pt x="7001" y="4226"/>
                      <a:pt x="6995" y="4225"/>
                    </a:cubicBezTo>
                    <a:close/>
                    <a:moveTo>
                      <a:pt x="11243" y="4225"/>
                    </a:moveTo>
                    <a:cubicBezTo>
                      <a:pt x="11240" y="4225"/>
                      <a:pt x="11238" y="4225"/>
                      <a:pt x="11235" y="4226"/>
                    </a:cubicBezTo>
                    <a:cubicBezTo>
                      <a:pt x="11218" y="4236"/>
                      <a:pt x="11231" y="4294"/>
                      <a:pt x="11266" y="4352"/>
                    </a:cubicBezTo>
                    <a:cubicBezTo>
                      <a:pt x="11297" y="4405"/>
                      <a:pt x="11332" y="4442"/>
                      <a:pt x="11353" y="4443"/>
                    </a:cubicBezTo>
                    <a:cubicBezTo>
                      <a:pt x="11356" y="4443"/>
                      <a:pt x="11358" y="4443"/>
                      <a:pt x="11360" y="4442"/>
                    </a:cubicBezTo>
                    <a:cubicBezTo>
                      <a:pt x="11379" y="4431"/>
                      <a:pt x="11364" y="4374"/>
                      <a:pt x="11331" y="4316"/>
                    </a:cubicBezTo>
                    <a:cubicBezTo>
                      <a:pt x="11315" y="4289"/>
                      <a:pt x="11298" y="4267"/>
                      <a:pt x="11284" y="4251"/>
                    </a:cubicBezTo>
                    <a:cubicBezTo>
                      <a:pt x="11275" y="4242"/>
                      <a:pt x="11268" y="4236"/>
                      <a:pt x="11262" y="4232"/>
                    </a:cubicBezTo>
                    <a:cubicBezTo>
                      <a:pt x="11254" y="4228"/>
                      <a:pt x="11249" y="4225"/>
                      <a:pt x="11244" y="4225"/>
                    </a:cubicBezTo>
                    <a:close/>
                    <a:moveTo>
                      <a:pt x="9242" y="4336"/>
                    </a:moveTo>
                    <a:cubicBezTo>
                      <a:pt x="9218" y="4336"/>
                      <a:pt x="9177" y="4351"/>
                      <a:pt x="9136" y="4376"/>
                    </a:cubicBezTo>
                    <a:cubicBezTo>
                      <a:pt x="9076" y="4409"/>
                      <a:pt x="9036" y="4452"/>
                      <a:pt x="9046" y="4469"/>
                    </a:cubicBezTo>
                    <a:cubicBezTo>
                      <a:pt x="9048" y="4472"/>
                      <a:pt x="9051" y="4474"/>
                      <a:pt x="9052" y="4475"/>
                    </a:cubicBezTo>
                    <a:cubicBezTo>
                      <a:pt x="9056" y="4477"/>
                      <a:pt x="9061" y="4477"/>
                      <a:pt x="9067" y="4477"/>
                    </a:cubicBezTo>
                    <a:cubicBezTo>
                      <a:pt x="9074" y="4477"/>
                      <a:pt x="9082" y="4476"/>
                      <a:pt x="9092" y="4474"/>
                    </a:cubicBezTo>
                    <a:cubicBezTo>
                      <a:pt x="9114" y="4469"/>
                      <a:pt x="9143" y="4456"/>
                      <a:pt x="9172" y="4440"/>
                    </a:cubicBezTo>
                    <a:cubicBezTo>
                      <a:pt x="9233" y="4405"/>
                      <a:pt x="9272" y="4362"/>
                      <a:pt x="9262" y="4345"/>
                    </a:cubicBezTo>
                    <a:cubicBezTo>
                      <a:pt x="9260" y="4342"/>
                      <a:pt x="9259" y="4340"/>
                      <a:pt x="9256" y="4339"/>
                    </a:cubicBezTo>
                    <a:cubicBezTo>
                      <a:pt x="9252" y="4337"/>
                      <a:pt x="9247" y="4336"/>
                      <a:pt x="9242" y="4336"/>
                    </a:cubicBezTo>
                    <a:close/>
                    <a:moveTo>
                      <a:pt x="745" y="4338"/>
                    </a:moveTo>
                    <a:cubicBezTo>
                      <a:pt x="721" y="4338"/>
                      <a:pt x="682" y="4352"/>
                      <a:pt x="639" y="4376"/>
                    </a:cubicBezTo>
                    <a:cubicBezTo>
                      <a:pt x="579" y="4411"/>
                      <a:pt x="540" y="4453"/>
                      <a:pt x="551" y="4471"/>
                    </a:cubicBezTo>
                    <a:cubicBezTo>
                      <a:pt x="551" y="4474"/>
                      <a:pt x="554" y="4475"/>
                      <a:pt x="557" y="4477"/>
                    </a:cubicBezTo>
                    <a:cubicBezTo>
                      <a:pt x="561" y="4478"/>
                      <a:pt x="565" y="4479"/>
                      <a:pt x="571" y="4479"/>
                    </a:cubicBezTo>
                    <a:cubicBezTo>
                      <a:pt x="577" y="4479"/>
                      <a:pt x="586" y="4478"/>
                      <a:pt x="595" y="4475"/>
                    </a:cubicBezTo>
                    <a:cubicBezTo>
                      <a:pt x="617" y="4471"/>
                      <a:pt x="647" y="4458"/>
                      <a:pt x="676" y="4442"/>
                    </a:cubicBezTo>
                    <a:cubicBezTo>
                      <a:pt x="736" y="4406"/>
                      <a:pt x="776" y="4364"/>
                      <a:pt x="765" y="4346"/>
                    </a:cubicBezTo>
                    <a:cubicBezTo>
                      <a:pt x="764" y="4343"/>
                      <a:pt x="762" y="4342"/>
                      <a:pt x="759" y="4340"/>
                    </a:cubicBezTo>
                    <a:cubicBezTo>
                      <a:pt x="756" y="4339"/>
                      <a:pt x="751" y="4338"/>
                      <a:pt x="745" y="4338"/>
                    </a:cubicBezTo>
                    <a:close/>
                    <a:moveTo>
                      <a:pt x="4993" y="4338"/>
                    </a:moveTo>
                    <a:cubicBezTo>
                      <a:pt x="4970" y="4338"/>
                      <a:pt x="4929" y="4352"/>
                      <a:pt x="4887" y="4376"/>
                    </a:cubicBezTo>
                    <a:cubicBezTo>
                      <a:pt x="4828" y="4411"/>
                      <a:pt x="4789" y="4453"/>
                      <a:pt x="4799" y="4471"/>
                    </a:cubicBezTo>
                    <a:cubicBezTo>
                      <a:pt x="4800" y="4474"/>
                      <a:pt x="4802" y="4475"/>
                      <a:pt x="4805" y="4477"/>
                    </a:cubicBezTo>
                    <a:cubicBezTo>
                      <a:pt x="4808" y="4478"/>
                      <a:pt x="4813" y="4479"/>
                      <a:pt x="4819" y="4479"/>
                    </a:cubicBezTo>
                    <a:cubicBezTo>
                      <a:pt x="4826" y="4479"/>
                      <a:pt x="4834" y="4478"/>
                      <a:pt x="4843" y="4475"/>
                    </a:cubicBezTo>
                    <a:cubicBezTo>
                      <a:pt x="4866" y="4469"/>
                      <a:pt x="4896" y="4458"/>
                      <a:pt x="4925" y="4440"/>
                    </a:cubicBezTo>
                    <a:cubicBezTo>
                      <a:pt x="4985" y="4406"/>
                      <a:pt x="5025" y="4364"/>
                      <a:pt x="5013" y="4346"/>
                    </a:cubicBezTo>
                    <a:cubicBezTo>
                      <a:pt x="5013" y="4343"/>
                      <a:pt x="5010" y="4342"/>
                      <a:pt x="5007" y="4340"/>
                    </a:cubicBezTo>
                    <a:cubicBezTo>
                      <a:pt x="5004" y="4339"/>
                      <a:pt x="4999" y="4338"/>
                      <a:pt x="4993" y="4338"/>
                    </a:cubicBezTo>
                    <a:close/>
                    <a:moveTo>
                      <a:pt x="7704" y="4414"/>
                    </a:moveTo>
                    <a:cubicBezTo>
                      <a:pt x="7696" y="4415"/>
                      <a:pt x="7687" y="4417"/>
                      <a:pt x="7675" y="4420"/>
                    </a:cubicBezTo>
                    <a:cubicBezTo>
                      <a:pt x="7655" y="4427"/>
                      <a:pt x="7630" y="4437"/>
                      <a:pt x="7603" y="4453"/>
                    </a:cubicBezTo>
                    <a:cubicBezTo>
                      <a:pt x="7574" y="4469"/>
                      <a:pt x="7549" y="4488"/>
                      <a:pt x="7533" y="4506"/>
                    </a:cubicBezTo>
                    <a:cubicBezTo>
                      <a:pt x="7517" y="4524"/>
                      <a:pt x="7509" y="4538"/>
                      <a:pt x="7514" y="4547"/>
                    </a:cubicBezTo>
                    <a:cubicBezTo>
                      <a:pt x="7515" y="4550"/>
                      <a:pt x="7518" y="4551"/>
                      <a:pt x="7520" y="4553"/>
                    </a:cubicBezTo>
                    <a:cubicBezTo>
                      <a:pt x="7523" y="4555"/>
                      <a:pt x="7528" y="4555"/>
                      <a:pt x="7534" y="4555"/>
                    </a:cubicBezTo>
                    <a:cubicBezTo>
                      <a:pt x="7558" y="4555"/>
                      <a:pt x="7599" y="4541"/>
                      <a:pt x="7641" y="4518"/>
                    </a:cubicBezTo>
                    <a:cubicBezTo>
                      <a:pt x="7700" y="4483"/>
                      <a:pt x="7740" y="4440"/>
                      <a:pt x="7729" y="4422"/>
                    </a:cubicBezTo>
                    <a:cubicBezTo>
                      <a:pt x="7728" y="4420"/>
                      <a:pt x="7726" y="4418"/>
                      <a:pt x="7723" y="4417"/>
                    </a:cubicBezTo>
                    <a:cubicBezTo>
                      <a:pt x="7719" y="4415"/>
                      <a:pt x="7712" y="4414"/>
                      <a:pt x="7704" y="4414"/>
                    </a:cubicBezTo>
                    <a:close/>
                    <a:moveTo>
                      <a:pt x="3462" y="4415"/>
                    </a:moveTo>
                    <a:cubicBezTo>
                      <a:pt x="3460" y="4415"/>
                      <a:pt x="3458" y="4415"/>
                      <a:pt x="3455" y="4415"/>
                    </a:cubicBezTo>
                    <a:cubicBezTo>
                      <a:pt x="3448" y="4415"/>
                      <a:pt x="3438" y="4418"/>
                      <a:pt x="3427" y="4421"/>
                    </a:cubicBezTo>
                    <a:cubicBezTo>
                      <a:pt x="3407" y="4427"/>
                      <a:pt x="3381" y="4439"/>
                      <a:pt x="3356" y="4453"/>
                    </a:cubicBezTo>
                    <a:cubicBezTo>
                      <a:pt x="3325" y="4471"/>
                      <a:pt x="3300" y="4490"/>
                      <a:pt x="3284" y="4507"/>
                    </a:cubicBezTo>
                    <a:cubicBezTo>
                      <a:pt x="3268" y="4524"/>
                      <a:pt x="3262" y="4540"/>
                      <a:pt x="3266" y="4548"/>
                    </a:cubicBezTo>
                    <a:cubicBezTo>
                      <a:pt x="3268" y="4550"/>
                      <a:pt x="3269" y="4551"/>
                      <a:pt x="3272" y="4553"/>
                    </a:cubicBezTo>
                    <a:cubicBezTo>
                      <a:pt x="3276" y="4555"/>
                      <a:pt x="3281" y="4556"/>
                      <a:pt x="3287" y="4556"/>
                    </a:cubicBezTo>
                    <a:cubicBezTo>
                      <a:pt x="3312" y="4556"/>
                      <a:pt x="3352" y="4542"/>
                      <a:pt x="3392" y="4518"/>
                    </a:cubicBezTo>
                    <a:cubicBezTo>
                      <a:pt x="3452" y="4483"/>
                      <a:pt x="3492" y="4440"/>
                      <a:pt x="3482" y="4422"/>
                    </a:cubicBezTo>
                    <a:cubicBezTo>
                      <a:pt x="3480" y="4421"/>
                      <a:pt x="3477" y="4418"/>
                      <a:pt x="3476" y="4418"/>
                    </a:cubicBezTo>
                    <a:lnTo>
                      <a:pt x="3476" y="4417"/>
                    </a:lnTo>
                    <a:cubicBezTo>
                      <a:pt x="3472" y="4416"/>
                      <a:pt x="3468" y="4415"/>
                      <a:pt x="3462" y="4415"/>
                    </a:cubicBezTo>
                    <a:close/>
                    <a:moveTo>
                      <a:pt x="9672" y="4449"/>
                    </a:moveTo>
                    <a:cubicBezTo>
                      <a:pt x="9669" y="4449"/>
                      <a:pt x="9666" y="4449"/>
                      <a:pt x="9663" y="4450"/>
                    </a:cubicBezTo>
                    <a:cubicBezTo>
                      <a:pt x="9646" y="4461"/>
                      <a:pt x="9659" y="4518"/>
                      <a:pt x="9694" y="4576"/>
                    </a:cubicBezTo>
                    <a:cubicBezTo>
                      <a:pt x="9725" y="4629"/>
                      <a:pt x="9761" y="4666"/>
                      <a:pt x="9782" y="4667"/>
                    </a:cubicBezTo>
                    <a:cubicBezTo>
                      <a:pt x="9785" y="4667"/>
                      <a:pt x="9786" y="4667"/>
                      <a:pt x="9789" y="4666"/>
                    </a:cubicBezTo>
                    <a:cubicBezTo>
                      <a:pt x="9807" y="4655"/>
                      <a:pt x="9794" y="4598"/>
                      <a:pt x="9759" y="4540"/>
                    </a:cubicBezTo>
                    <a:cubicBezTo>
                      <a:pt x="9744" y="4513"/>
                      <a:pt x="9726" y="4491"/>
                      <a:pt x="9712" y="4475"/>
                    </a:cubicBezTo>
                    <a:cubicBezTo>
                      <a:pt x="9704" y="4468"/>
                      <a:pt x="9697" y="4461"/>
                      <a:pt x="9690" y="4456"/>
                    </a:cubicBezTo>
                    <a:cubicBezTo>
                      <a:pt x="9684" y="4452"/>
                      <a:pt x="9678" y="4449"/>
                      <a:pt x="9672" y="4449"/>
                    </a:cubicBezTo>
                    <a:close/>
                    <a:moveTo>
                      <a:pt x="1176" y="4450"/>
                    </a:moveTo>
                    <a:cubicBezTo>
                      <a:pt x="1173" y="4450"/>
                      <a:pt x="1170" y="4450"/>
                      <a:pt x="1168" y="4452"/>
                    </a:cubicBezTo>
                    <a:lnTo>
                      <a:pt x="1167" y="4452"/>
                    </a:lnTo>
                    <a:cubicBezTo>
                      <a:pt x="1149" y="4462"/>
                      <a:pt x="1164" y="4519"/>
                      <a:pt x="1198" y="4578"/>
                    </a:cubicBezTo>
                    <a:cubicBezTo>
                      <a:pt x="1206" y="4592"/>
                      <a:pt x="1215" y="4607"/>
                      <a:pt x="1224" y="4619"/>
                    </a:cubicBezTo>
                    <a:cubicBezTo>
                      <a:pt x="1243" y="4642"/>
                      <a:pt x="1261" y="4660"/>
                      <a:pt x="1275" y="4666"/>
                    </a:cubicBezTo>
                    <a:cubicBezTo>
                      <a:pt x="1278" y="4667"/>
                      <a:pt x="1281" y="4669"/>
                      <a:pt x="1284" y="4669"/>
                    </a:cubicBezTo>
                    <a:cubicBezTo>
                      <a:pt x="1287" y="4669"/>
                      <a:pt x="1290" y="4667"/>
                      <a:pt x="1293" y="4667"/>
                    </a:cubicBezTo>
                    <a:cubicBezTo>
                      <a:pt x="1310" y="4657"/>
                      <a:pt x="1297" y="4600"/>
                      <a:pt x="1262" y="4541"/>
                    </a:cubicBezTo>
                    <a:cubicBezTo>
                      <a:pt x="1255" y="4528"/>
                      <a:pt x="1246" y="4515"/>
                      <a:pt x="1239" y="4505"/>
                    </a:cubicBezTo>
                    <a:cubicBezTo>
                      <a:pt x="1215" y="4472"/>
                      <a:pt x="1190" y="4452"/>
                      <a:pt x="1176" y="4450"/>
                    </a:cubicBezTo>
                    <a:close/>
                    <a:moveTo>
                      <a:pt x="5423" y="4450"/>
                    </a:moveTo>
                    <a:cubicBezTo>
                      <a:pt x="5420" y="4450"/>
                      <a:pt x="5417" y="4450"/>
                      <a:pt x="5416" y="4452"/>
                    </a:cubicBezTo>
                    <a:cubicBezTo>
                      <a:pt x="5398" y="4462"/>
                      <a:pt x="5411" y="4518"/>
                      <a:pt x="5447" y="4578"/>
                    </a:cubicBezTo>
                    <a:cubicBezTo>
                      <a:pt x="5455" y="4592"/>
                      <a:pt x="5464" y="4606"/>
                      <a:pt x="5473" y="4619"/>
                    </a:cubicBezTo>
                    <a:cubicBezTo>
                      <a:pt x="5490" y="4642"/>
                      <a:pt x="5510" y="4658"/>
                      <a:pt x="5523" y="4666"/>
                    </a:cubicBezTo>
                    <a:cubicBezTo>
                      <a:pt x="5527" y="4667"/>
                      <a:pt x="5530" y="4667"/>
                      <a:pt x="5533" y="4669"/>
                    </a:cubicBezTo>
                    <a:cubicBezTo>
                      <a:pt x="5536" y="4669"/>
                      <a:pt x="5539" y="4667"/>
                      <a:pt x="5540" y="4666"/>
                    </a:cubicBezTo>
                    <a:cubicBezTo>
                      <a:pt x="5558" y="4655"/>
                      <a:pt x="5545" y="4600"/>
                      <a:pt x="5510" y="4540"/>
                    </a:cubicBezTo>
                    <a:cubicBezTo>
                      <a:pt x="5502" y="4526"/>
                      <a:pt x="5495" y="4515"/>
                      <a:pt x="5486" y="4505"/>
                    </a:cubicBezTo>
                    <a:cubicBezTo>
                      <a:pt x="5479" y="4493"/>
                      <a:pt x="5471" y="4484"/>
                      <a:pt x="5463" y="4477"/>
                    </a:cubicBezTo>
                    <a:cubicBezTo>
                      <a:pt x="5455" y="4468"/>
                      <a:pt x="5448" y="4462"/>
                      <a:pt x="5442" y="4458"/>
                    </a:cubicBezTo>
                    <a:cubicBezTo>
                      <a:pt x="5435" y="4453"/>
                      <a:pt x="5429" y="4450"/>
                      <a:pt x="5423" y="4450"/>
                    </a:cubicBezTo>
                    <a:close/>
                    <a:moveTo>
                      <a:pt x="3740" y="4487"/>
                    </a:moveTo>
                    <a:cubicBezTo>
                      <a:pt x="3737" y="4487"/>
                      <a:pt x="3734" y="4487"/>
                      <a:pt x="3732" y="4488"/>
                    </a:cubicBezTo>
                    <a:cubicBezTo>
                      <a:pt x="3715" y="4499"/>
                      <a:pt x="3728" y="4556"/>
                      <a:pt x="3762" y="4614"/>
                    </a:cubicBezTo>
                    <a:cubicBezTo>
                      <a:pt x="3792" y="4667"/>
                      <a:pt x="3829" y="4704"/>
                      <a:pt x="3849" y="4705"/>
                    </a:cubicBezTo>
                    <a:cubicBezTo>
                      <a:pt x="3852" y="4705"/>
                      <a:pt x="3855" y="4705"/>
                      <a:pt x="3857" y="4704"/>
                    </a:cubicBezTo>
                    <a:cubicBezTo>
                      <a:pt x="3866" y="4698"/>
                      <a:pt x="3867" y="4682"/>
                      <a:pt x="3861" y="4658"/>
                    </a:cubicBezTo>
                    <a:cubicBezTo>
                      <a:pt x="3857" y="4636"/>
                      <a:pt x="3844" y="4607"/>
                      <a:pt x="3827" y="4578"/>
                    </a:cubicBezTo>
                    <a:cubicBezTo>
                      <a:pt x="3819" y="4565"/>
                      <a:pt x="3811" y="4553"/>
                      <a:pt x="3804" y="4541"/>
                    </a:cubicBezTo>
                    <a:cubicBezTo>
                      <a:pt x="3779" y="4509"/>
                      <a:pt x="3756" y="4488"/>
                      <a:pt x="3740" y="4487"/>
                    </a:cubicBezTo>
                    <a:close/>
                    <a:moveTo>
                      <a:pt x="7987" y="4487"/>
                    </a:moveTo>
                    <a:cubicBezTo>
                      <a:pt x="7986" y="4487"/>
                      <a:pt x="7983" y="4487"/>
                      <a:pt x="7980" y="4488"/>
                    </a:cubicBezTo>
                    <a:cubicBezTo>
                      <a:pt x="7962" y="4499"/>
                      <a:pt x="7975" y="4556"/>
                      <a:pt x="8011" y="4614"/>
                    </a:cubicBezTo>
                    <a:cubicBezTo>
                      <a:pt x="8041" y="4667"/>
                      <a:pt x="8076" y="4704"/>
                      <a:pt x="8097" y="4705"/>
                    </a:cubicBezTo>
                    <a:cubicBezTo>
                      <a:pt x="8100" y="4705"/>
                      <a:pt x="8103" y="4705"/>
                      <a:pt x="8106" y="4704"/>
                    </a:cubicBezTo>
                    <a:cubicBezTo>
                      <a:pt x="8115" y="4698"/>
                      <a:pt x="8116" y="4682"/>
                      <a:pt x="8110" y="4658"/>
                    </a:cubicBezTo>
                    <a:cubicBezTo>
                      <a:pt x="8104" y="4636"/>
                      <a:pt x="8093" y="4607"/>
                      <a:pt x="8075" y="4578"/>
                    </a:cubicBezTo>
                    <a:cubicBezTo>
                      <a:pt x="8068" y="4565"/>
                      <a:pt x="8060" y="4551"/>
                      <a:pt x="8052" y="4541"/>
                    </a:cubicBezTo>
                    <a:cubicBezTo>
                      <a:pt x="8028" y="4509"/>
                      <a:pt x="8003" y="4488"/>
                      <a:pt x="7989" y="4487"/>
                    </a:cubicBezTo>
                    <a:close/>
                    <a:moveTo>
                      <a:pt x="10234" y="4599"/>
                    </a:moveTo>
                    <a:cubicBezTo>
                      <a:pt x="10210" y="4599"/>
                      <a:pt x="10170" y="4612"/>
                      <a:pt x="10129" y="4636"/>
                    </a:cubicBezTo>
                    <a:lnTo>
                      <a:pt x="10128" y="4636"/>
                    </a:lnTo>
                    <a:cubicBezTo>
                      <a:pt x="10069" y="4672"/>
                      <a:pt x="10030" y="4714"/>
                      <a:pt x="10040" y="4732"/>
                    </a:cubicBezTo>
                    <a:cubicBezTo>
                      <a:pt x="10041" y="4733"/>
                      <a:pt x="10043" y="4736"/>
                      <a:pt x="10046" y="4736"/>
                    </a:cubicBezTo>
                    <a:cubicBezTo>
                      <a:pt x="10049" y="4738"/>
                      <a:pt x="10055" y="4739"/>
                      <a:pt x="10061" y="4739"/>
                    </a:cubicBezTo>
                    <a:cubicBezTo>
                      <a:pt x="10068" y="4739"/>
                      <a:pt x="10076" y="4738"/>
                      <a:pt x="10084" y="4736"/>
                    </a:cubicBezTo>
                    <a:cubicBezTo>
                      <a:pt x="10107" y="4730"/>
                      <a:pt x="10137" y="4718"/>
                      <a:pt x="10166" y="4701"/>
                    </a:cubicBezTo>
                    <a:cubicBezTo>
                      <a:pt x="10224" y="4667"/>
                      <a:pt x="10264" y="4625"/>
                      <a:pt x="10254" y="4607"/>
                    </a:cubicBezTo>
                    <a:cubicBezTo>
                      <a:pt x="10252" y="4604"/>
                      <a:pt x="10251" y="4603"/>
                      <a:pt x="10248" y="4601"/>
                    </a:cubicBezTo>
                    <a:lnTo>
                      <a:pt x="10249" y="4601"/>
                    </a:lnTo>
                    <a:cubicBezTo>
                      <a:pt x="10245" y="4599"/>
                      <a:pt x="10240" y="4599"/>
                      <a:pt x="10234" y="4599"/>
                    </a:cubicBezTo>
                    <a:close/>
                    <a:moveTo>
                      <a:pt x="1737" y="4600"/>
                    </a:moveTo>
                    <a:cubicBezTo>
                      <a:pt x="1720" y="4600"/>
                      <a:pt x="1697" y="4606"/>
                      <a:pt x="1671" y="4619"/>
                    </a:cubicBezTo>
                    <a:cubicBezTo>
                      <a:pt x="1658" y="4623"/>
                      <a:pt x="1646" y="4631"/>
                      <a:pt x="1633" y="4638"/>
                    </a:cubicBezTo>
                    <a:cubicBezTo>
                      <a:pt x="1573" y="4673"/>
                      <a:pt x="1533" y="4714"/>
                      <a:pt x="1543" y="4733"/>
                    </a:cubicBezTo>
                    <a:cubicBezTo>
                      <a:pt x="1545" y="4735"/>
                      <a:pt x="1546" y="4736"/>
                      <a:pt x="1549" y="4737"/>
                    </a:cubicBezTo>
                    <a:cubicBezTo>
                      <a:pt x="1553" y="4739"/>
                      <a:pt x="1558" y="4740"/>
                      <a:pt x="1564" y="4740"/>
                    </a:cubicBezTo>
                    <a:cubicBezTo>
                      <a:pt x="1589" y="4740"/>
                      <a:pt x="1628" y="4727"/>
                      <a:pt x="1669" y="4702"/>
                    </a:cubicBezTo>
                    <a:cubicBezTo>
                      <a:pt x="1729" y="4667"/>
                      <a:pt x="1769" y="4625"/>
                      <a:pt x="1759" y="4607"/>
                    </a:cubicBezTo>
                    <a:cubicBezTo>
                      <a:pt x="1757" y="4606"/>
                      <a:pt x="1756" y="4603"/>
                      <a:pt x="1753" y="4603"/>
                    </a:cubicBezTo>
                    <a:cubicBezTo>
                      <a:pt x="1749" y="4601"/>
                      <a:pt x="1743" y="4600"/>
                      <a:pt x="1737" y="4600"/>
                    </a:cubicBezTo>
                    <a:close/>
                    <a:moveTo>
                      <a:pt x="5986" y="4599"/>
                    </a:moveTo>
                    <a:cubicBezTo>
                      <a:pt x="5962" y="4599"/>
                      <a:pt x="5923" y="4613"/>
                      <a:pt x="5880" y="4638"/>
                    </a:cubicBezTo>
                    <a:cubicBezTo>
                      <a:pt x="5820" y="4672"/>
                      <a:pt x="5781" y="4714"/>
                      <a:pt x="5792" y="4732"/>
                    </a:cubicBezTo>
                    <a:cubicBezTo>
                      <a:pt x="5792" y="4735"/>
                      <a:pt x="5795" y="4736"/>
                      <a:pt x="5798" y="4737"/>
                    </a:cubicBezTo>
                    <a:cubicBezTo>
                      <a:pt x="5801" y="4739"/>
                      <a:pt x="5806" y="4740"/>
                      <a:pt x="5812" y="4740"/>
                    </a:cubicBezTo>
                    <a:cubicBezTo>
                      <a:pt x="5818" y="4740"/>
                      <a:pt x="5827" y="4739"/>
                      <a:pt x="5836" y="4737"/>
                    </a:cubicBezTo>
                    <a:cubicBezTo>
                      <a:pt x="5860" y="4732"/>
                      <a:pt x="5888" y="4720"/>
                      <a:pt x="5918" y="4702"/>
                    </a:cubicBezTo>
                    <a:cubicBezTo>
                      <a:pt x="5977" y="4667"/>
                      <a:pt x="6016" y="4625"/>
                      <a:pt x="6006" y="4607"/>
                    </a:cubicBezTo>
                    <a:cubicBezTo>
                      <a:pt x="6005" y="4604"/>
                      <a:pt x="6003" y="4603"/>
                      <a:pt x="6000" y="4601"/>
                    </a:cubicBezTo>
                    <a:cubicBezTo>
                      <a:pt x="5997" y="4600"/>
                      <a:pt x="5992" y="4599"/>
                      <a:pt x="5986" y="4599"/>
                    </a:cubicBezTo>
                    <a:close/>
                    <a:moveTo>
                      <a:pt x="206" y="4676"/>
                    </a:moveTo>
                    <a:cubicBezTo>
                      <a:pt x="182" y="4676"/>
                      <a:pt x="141" y="4690"/>
                      <a:pt x="100" y="4714"/>
                    </a:cubicBezTo>
                    <a:cubicBezTo>
                      <a:pt x="40" y="4749"/>
                      <a:pt x="0" y="4792"/>
                      <a:pt x="11" y="4809"/>
                    </a:cubicBezTo>
                    <a:cubicBezTo>
                      <a:pt x="14" y="4815"/>
                      <a:pt x="21" y="4817"/>
                      <a:pt x="31" y="4817"/>
                    </a:cubicBezTo>
                    <a:cubicBezTo>
                      <a:pt x="55" y="4817"/>
                      <a:pt x="96" y="4803"/>
                      <a:pt x="137" y="4779"/>
                    </a:cubicBezTo>
                    <a:cubicBezTo>
                      <a:pt x="197" y="4745"/>
                      <a:pt x="236" y="4702"/>
                      <a:pt x="226" y="4685"/>
                    </a:cubicBezTo>
                    <a:cubicBezTo>
                      <a:pt x="225" y="4682"/>
                      <a:pt x="222" y="4680"/>
                      <a:pt x="220" y="4679"/>
                    </a:cubicBezTo>
                    <a:cubicBezTo>
                      <a:pt x="217" y="4677"/>
                      <a:pt x="212" y="4676"/>
                      <a:pt x="206" y="4676"/>
                    </a:cubicBezTo>
                    <a:close/>
                    <a:moveTo>
                      <a:pt x="4453" y="4676"/>
                    </a:moveTo>
                    <a:cubicBezTo>
                      <a:pt x="4436" y="4676"/>
                      <a:pt x="4413" y="4683"/>
                      <a:pt x="4386" y="4695"/>
                    </a:cubicBezTo>
                    <a:cubicBezTo>
                      <a:pt x="4374" y="4701"/>
                      <a:pt x="4361" y="4707"/>
                      <a:pt x="4348" y="4714"/>
                    </a:cubicBezTo>
                    <a:cubicBezTo>
                      <a:pt x="4288" y="4749"/>
                      <a:pt x="4248" y="4792"/>
                      <a:pt x="4258" y="4809"/>
                    </a:cubicBezTo>
                    <a:cubicBezTo>
                      <a:pt x="4260" y="4812"/>
                      <a:pt x="4263" y="4814"/>
                      <a:pt x="4264" y="4815"/>
                    </a:cubicBezTo>
                    <a:cubicBezTo>
                      <a:pt x="4268" y="4817"/>
                      <a:pt x="4273" y="4818"/>
                      <a:pt x="4278" y="4818"/>
                    </a:cubicBezTo>
                    <a:cubicBezTo>
                      <a:pt x="4303" y="4818"/>
                      <a:pt x="4343" y="4803"/>
                      <a:pt x="4386" y="4779"/>
                    </a:cubicBezTo>
                    <a:cubicBezTo>
                      <a:pt x="4444" y="4745"/>
                      <a:pt x="4484" y="4702"/>
                      <a:pt x="4474" y="4685"/>
                    </a:cubicBezTo>
                    <a:cubicBezTo>
                      <a:pt x="4472" y="4682"/>
                      <a:pt x="4471" y="4680"/>
                      <a:pt x="4468" y="4679"/>
                    </a:cubicBezTo>
                    <a:cubicBezTo>
                      <a:pt x="4464" y="4677"/>
                      <a:pt x="4459" y="4676"/>
                      <a:pt x="4453" y="4676"/>
                    </a:cubicBezTo>
                    <a:close/>
                    <a:moveTo>
                      <a:pt x="8702" y="4676"/>
                    </a:moveTo>
                    <a:cubicBezTo>
                      <a:pt x="8678" y="4676"/>
                      <a:pt x="8638" y="4690"/>
                      <a:pt x="8597" y="4714"/>
                    </a:cubicBezTo>
                    <a:cubicBezTo>
                      <a:pt x="8566" y="4732"/>
                      <a:pt x="8541" y="4751"/>
                      <a:pt x="8525" y="4768"/>
                    </a:cubicBezTo>
                    <a:cubicBezTo>
                      <a:pt x="8509" y="4786"/>
                      <a:pt x="8501" y="4800"/>
                      <a:pt x="8507" y="4809"/>
                    </a:cubicBezTo>
                    <a:cubicBezTo>
                      <a:pt x="8509" y="4812"/>
                      <a:pt x="8510" y="4814"/>
                      <a:pt x="8513" y="4815"/>
                    </a:cubicBezTo>
                    <a:cubicBezTo>
                      <a:pt x="8517" y="4817"/>
                      <a:pt x="8522" y="4818"/>
                      <a:pt x="8527" y="4818"/>
                    </a:cubicBezTo>
                    <a:cubicBezTo>
                      <a:pt x="8551" y="4818"/>
                      <a:pt x="8592" y="4803"/>
                      <a:pt x="8633" y="4779"/>
                    </a:cubicBezTo>
                    <a:cubicBezTo>
                      <a:pt x="8693" y="4745"/>
                      <a:pt x="8733" y="4702"/>
                      <a:pt x="8723" y="4685"/>
                    </a:cubicBezTo>
                    <a:cubicBezTo>
                      <a:pt x="8721" y="4682"/>
                      <a:pt x="8718" y="4680"/>
                      <a:pt x="8717" y="4679"/>
                    </a:cubicBezTo>
                    <a:lnTo>
                      <a:pt x="8715" y="4679"/>
                    </a:lnTo>
                    <a:cubicBezTo>
                      <a:pt x="8712" y="4677"/>
                      <a:pt x="8707" y="4676"/>
                      <a:pt x="8702" y="4676"/>
                    </a:cubicBezTo>
                    <a:close/>
                    <a:moveTo>
                      <a:pt x="10664" y="4711"/>
                    </a:moveTo>
                    <a:cubicBezTo>
                      <a:pt x="10661" y="4711"/>
                      <a:pt x="10660" y="4711"/>
                      <a:pt x="10657" y="4713"/>
                    </a:cubicBezTo>
                    <a:cubicBezTo>
                      <a:pt x="10639" y="4723"/>
                      <a:pt x="10652" y="4779"/>
                      <a:pt x="10687" y="4839"/>
                    </a:cubicBezTo>
                    <a:cubicBezTo>
                      <a:pt x="10696" y="4853"/>
                      <a:pt x="10705" y="4866"/>
                      <a:pt x="10714" y="4878"/>
                    </a:cubicBezTo>
                    <a:cubicBezTo>
                      <a:pt x="10733" y="4903"/>
                      <a:pt x="10750" y="4919"/>
                      <a:pt x="10764" y="4926"/>
                    </a:cubicBezTo>
                    <a:cubicBezTo>
                      <a:pt x="10768" y="4928"/>
                      <a:pt x="10771" y="4928"/>
                      <a:pt x="10774" y="4928"/>
                    </a:cubicBezTo>
                    <a:cubicBezTo>
                      <a:pt x="10777" y="4928"/>
                      <a:pt x="10780" y="4928"/>
                      <a:pt x="10781" y="4926"/>
                    </a:cubicBezTo>
                    <a:cubicBezTo>
                      <a:pt x="10800" y="4916"/>
                      <a:pt x="10786" y="4861"/>
                      <a:pt x="10752" y="4800"/>
                    </a:cubicBezTo>
                    <a:cubicBezTo>
                      <a:pt x="10743" y="4787"/>
                      <a:pt x="10736" y="4776"/>
                      <a:pt x="10728" y="4765"/>
                    </a:cubicBezTo>
                    <a:cubicBezTo>
                      <a:pt x="10704" y="4733"/>
                      <a:pt x="10680" y="4711"/>
                      <a:pt x="10664" y="4711"/>
                    </a:cubicBezTo>
                    <a:close/>
                    <a:moveTo>
                      <a:pt x="2167" y="4711"/>
                    </a:moveTo>
                    <a:cubicBezTo>
                      <a:pt x="2165" y="4711"/>
                      <a:pt x="2163" y="4713"/>
                      <a:pt x="2160" y="4714"/>
                    </a:cubicBezTo>
                    <a:cubicBezTo>
                      <a:pt x="2143" y="4724"/>
                      <a:pt x="2156" y="4780"/>
                      <a:pt x="2191" y="4840"/>
                    </a:cubicBezTo>
                    <a:cubicBezTo>
                      <a:pt x="2200" y="4855"/>
                      <a:pt x="2208" y="4868"/>
                      <a:pt x="2217" y="4880"/>
                    </a:cubicBezTo>
                    <a:cubicBezTo>
                      <a:pt x="2236" y="4905"/>
                      <a:pt x="2254" y="4921"/>
                      <a:pt x="2269" y="4926"/>
                    </a:cubicBezTo>
                    <a:cubicBezTo>
                      <a:pt x="2271" y="4929"/>
                      <a:pt x="2274" y="4929"/>
                      <a:pt x="2277" y="4929"/>
                    </a:cubicBezTo>
                    <a:cubicBezTo>
                      <a:pt x="2280" y="4929"/>
                      <a:pt x="2283" y="4929"/>
                      <a:pt x="2285" y="4928"/>
                    </a:cubicBezTo>
                    <a:cubicBezTo>
                      <a:pt x="2304" y="4918"/>
                      <a:pt x="2289" y="4862"/>
                      <a:pt x="2255" y="4802"/>
                    </a:cubicBezTo>
                    <a:cubicBezTo>
                      <a:pt x="2248" y="4789"/>
                      <a:pt x="2239" y="4777"/>
                      <a:pt x="2232" y="4767"/>
                    </a:cubicBezTo>
                    <a:cubicBezTo>
                      <a:pt x="2223" y="4755"/>
                      <a:pt x="2216" y="4746"/>
                      <a:pt x="2208" y="4737"/>
                    </a:cubicBezTo>
                    <a:cubicBezTo>
                      <a:pt x="2200" y="4730"/>
                      <a:pt x="2192" y="4724"/>
                      <a:pt x="2186" y="4720"/>
                    </a:cubicBezTo>
                    <a:cubicBezTo>
                      <a:pt x="2179" y="4716"/>
                      <a:pt x="2173" y="4713"/>
                      <a:pt x="2169" y="4713"/>
                    </a:cubicBezTo>
                    <a:lnTo>
                      <a:pt x="2167" y="4711"/>
                    </a:lnTo>
                    <a:close/>
                    <a:moveTo>
                      <a:pt x="6416" y="4711"/>
                    </a:moveTo>
                    <a:cubicBezTo>
                      <a:pt x="6414" y="4711"/>
                      <a:pt x="6411" y="4713"/>
                      <a:pt x="6409" y="4713"/>
                    </a:cubicBezTo>
                    <a:cubicBezTo>
                      <a:pt x="6390" y="4724"/>
                      <a:pt x="6405" y="4780"/>
                      <a:pt x="6438" y="4840"/>
                    </a:cubicBezTo>
                    <a:cubicBezTo>
                      <a:pt x="6447" y="4855"/>
                      <a:pt x="6456" y="4868"/>
                      <a:pt x="6466" y="4880"/>
                    </a:cubicBezTo>
                    <a:cubicBezTo>
                      <a:pt x="6484" y="4903"/>
                      <a:pt x="6501" y="4921"/>
                      <a:pt x="6516" y="4926"/>
                    </a:cubicBezTo>
                    <a:cubicBezTo>
                      <a:pt x="6519" y="4928"/>
                      <a:pt x="6523" y="4929"/>
                      <a:pt x="6526" y="4929"/>
                    </a:cubicBezTo>
                    <a:cubicBezTo>
                      <a:pt x="6529" y="4929"/>
                      <a:pt x="6531" y="4929"/>
                      <a:pt x="6534" y="4928"/>
                    </a:cubicBezTo>
                    <a:cubicBezTo>
                      <a:pt x="6551" y="4918"/>
                      <a:pt x="6538" y="4862"/>
                      <a:pt x="6503" y="4802"/>
                    </a:cubicBezTo>
                    <a:cubicBezTo>
                      <a:pt x="6496" y="4789"/>
                      <a:pt x="6487" y="4777"/>
                      <a:pt x="6479" y="4765"/>
                    </a:cubicBezTo>
                    <a:cubicBezTo>
                      <a:pt x="6456" y="4733"/>
                      <a:pt x="6431" y="4713"/>
                      <a:pt x="6416" y="4711"/>
                    </a:cubicBezTo>
                    <a:close/>
                    <a:moveTo>
                      <a:pt x="8981" y="4748"/>
                    </a:moveTo>
                    <a:cubicBezTo>
                      <a:pt x="8978" y="4748"/>
                      <a:pt x="8975" y="4749"/>
                      <a:pt x="8973" y="4751"/>
                    </a:cubicBezTo>
                    <a:cubicBezTo>
                      <a:pt x="8956" y="4761"/>
                      <a:pt x="8969" y="4817"/>
                      <a:pt x="9004" y="4877"/>
                    </a:cubicBezTo>
                    <a:cubicBezTo>
                      <a:pt x="9034" y="4929"/>
                      <a:pt x="9071" y="4966"/>
                      <a:pt x="9091" y="4966"/>
                    </a:cubicBezTo>
                    <a:cubicBezTo>
                      <a:pt x="9094" y="4966"/>
                      <a:pt x="9096" y="4966"/>
                      <a:pt x="9098" y="4965"/>
                    </a:cubicBezTo>
                    <a:cubicBezTo>
                      <a:pt x="9115" y="4954"/>
                      <a:pt x="9102" y="4899"/>
                      <a:pt x="9068" y="4839"/>
                    </a:cubicBezTo>
                    <a:cubicBezTo>
                      <a:pt x="9038" y="4787"/>
                      <a:pt x="9001" y="4749"/>
                      <a:pt x="8981" y="4749"/>
                    </a:cubicBezTo>
                    <a:lnTo>
                      <a:pt x="8981" y="4748"/>
                    </a:lnTo>
                    <a:close/>
                    <a:moveTo>
                      <a:pt x="484" y="4749"/>
                    </a:moveTo>
                    <a:cubicBezTo>
                      <a:pt x="481" y="4749"/>
                      <a:pt x="478" y="4749"/>
                      <a:pt x="477" y="4751"/>
                    </a:cubicBezTo>
                    <a:cubicBezTo>
                      <a:pt x="459" y="4761"/>
                      <a:pt x="472" y="4817"/>
                      <a:pt x="507" y="4877"/>
                    </a:cubicBezTo>
                    <a:cubicBezTo>
                      <a:pt x="515" y="4891"/>
                      <a:pt x="525" y="4906"/>
                      <a:pt x="534" y="4918"/>
                    </a:cubicBezTo>
                    <a:cubicBezTo>
                      <a:pt x="551" y="4941"/>
                      <a:pt x="570" y="4959"/>
                      <a:pt x="584" y="4965"/>
                    </a:cubicBezTo>
                    <a:cubicBezTo>
                      <a:pt x="588" y="4966"/>
                      <a:pt x="591" y="4968"/>
                      <a:pt x="594" y="4968"/>
                    </a:cubicBezTo>
                    <a:cubicBezTo>
                      <a:pt x="597" y="4968"/>
                      <a:pt x="600" y="4966"/>
                      <a:pt x="601" y="4966"/>
                    </a:cubicBezTo>
                    <a:cubicBezTo>
                      <a:pt x="619" y="4954"/>
                      <a:pt x="606" y="4899"/>
                      <a:pt x="570" y="4839"/>
                    </a:cubicBezTo>
                    <a:cubicBezTo>
                      <a:pt x="563" y="4827"/>
                      <a:pt x="556" y="4814"/>
                      <a:pt x="547" y="4803"/>
                    </a:cubicBezTo>
                    <a:cubicBezTo>
                      <a:pt x="524" y="4771"/>
                      <a:pt x="500" y="4751"/>
                      <a:pt x="484" y="4749"/>
                    </a:cubicBezTo>
                    <a:close/>
                    <a:moveTo>
                      <a:pt x="4733" y="4749"/>
                    </a:moveTo>
                    <a:cubicBezTo>
                      <a:pt x="4730" y="4749"/>
                      <a:pt x="4727" y="4749"/>
                      <a:pt x="4724" y="4751"/>
                    </a:cubicBezTo>
                    <a:cubicBezTo>
                      <a:pt x="4707" y="4761"/>
                      <a:pt x="4720" y="4817"/>
                      <a:pt x="4755" y="4877"/>
                    </a:cubicBezTo>
                    <a:cubicBezTo>
                      <a:pt x="4764" y="4891"/>
                      <a:pt x="4773" y="4905"/>
                      <a:pt x="4781" y="4918"/>
                    </a:cubicBezTo>
                    <a:cubicBezTo>
                      <a:pt x="4800" y="4941"/>
                      <a:pt x="4818" y="4957"/>
                      <a:pt x="4833" y="4965"/>
                    </a:cubicBezTo>
                    <a:cubicBezTo>
                      <a:pt x="4836" y="4966"/>
                      <a:pt x="4838" y="4966"/>
                      <a:pt x="4841" y="4968"/>
                    </a:cubicBezTo>
                    <a:cubicBezTo>
                      <a:pt x="4844" y="4968"/>
                      <a:pt x="4847" y="4966"/>
                      <a:pt x="4850" y="4965"/>
                    </a:cubicBezTo>
                    <a:cubicBezTo>
                      <a:pt x="4868" y="4954"/>
                      <a:pt x="4853" y="4899"/>
                      <a:pt x="4819" y="4839"/>
                    </a:cubicBezTo>
                    <a:cubicBezTo>
                      <a:pt x="4812" y="4825"/>
                      <a:pt x="4803" y="4814"/>
                      <a:pt x="4796" y="4803"/>
                    </a:cubicBezTo>
                    <a:cubicBezTo>
                      <a:pt x="4773" y="4771"/>
                      <a:pt x="4748" y="4749"/>
                      <a:pt x="4733" y="4749"/>
                    </a:cubicBezTo>
                    <a:close/>
                    <a:moveTo>
                      <a:pt x="11227" y="4859"/>
                    </a:moveTo>
                    <a:cubicBezTo>
                      <a:pt x="11203" y="4859"/>
                      <a:pt x="11164" y="4874"/>
                      <a:pt x="11121" y="4899"/>
                    </a:cubicBezTo>
                    <a:cubicBezTo>
                      <a:pt x="11092" y="4915"/>
                      <a:pt x="11067" y="4935"/>
                      <a:pt x="11051" y="4951"/>
                    </a:cubicBezTo>
                    <a:cubicBezTo>
                      <a:pt x="11035" y="4969"/>
                      <a:pt x="11027" y="4984"/>
                      <a:pt x="11033" y="4992"/>
                    </a:cubicBezTo>
                    <a:cubicBezTo>
                      <a:pt x="11035" y="4995"/>
                      <a:pt x="11036" y="4997"/>
                      <a:pt x="11039" y="4998"/>
                    </a:cubicBezTo>
                    <a:cubicBezTo>
                      <a:pt x="11043" y="5000"/>
                      <a:pt x="11047" y="5001"/>
                      <a:pt x="11053" y="5001"/>
                    </a:cubicBezTo>
                    <a:cubicBezTo>
                      <a:pt x="11076" y="5001"/>
                      <a:pt x="11117" y="4987"/>
                      <a:pt x="11159" y="4963"/>
                    </a:cubicBezTo>
                    <a:cubicBezTo>
                      <a:pt x="11218" y="4928"/>
                      <a:pt x="11257" y="4885"/>
                      <a:pt x="11247" y="4868"/>
                    </a:cubicBezTo>
                    <a:cubicBezTo>
                      <a:pt x="11246" y="4865"/>
                      <a:pt x="11244" y="4863"/>
                      <a:pt x="11241" y="4862"/>
                    </a:cubicBezTo>
                    <a:cubicBezTo>
                      <a:pt x="11238" y="4860"/>
                      <a:pt x="11233" y="4859"/>
                      <a:pt x="11227" y="4859"/>
                    </a:cubicBezTo>
                    <a:close/>
                    <a:moveTo>
                      <a:pt x="2731" y="4861"/>
                    </a:moveTo>
                    <a:cubicBezTo>
                      <a:pt x="2715" y="4861"/>
                      <a:pt x="2690" y="4868"/>
                      <a:pt x="2663" y="4880"/>
                    </a:cubicBezTo>
                    <a:cubicBezTo>
                      <a:pt x="2651" y="4885"/>
                      <a:pt x="2638" y="4891"/>
                      <a:pt x="2625" y="4899"/>
                    </a:cubicBezTo>
                    <a:cubicBezTo>
                      <a:pt x="2566" y="4934"/>
                      <a:pt x="2526" y="4976"/>
                      <a:pt x="2537" y="4994"/>
                    </a:cubicBezTo>
                    <a:cubicBezTo>
                      <a:pt x="2538" y="4997"/>
                      <a:pt x="2540" y="4998"/>
                      <a:pt x="2543" y="5000"/>
                    </a:cubicBezTo>
                    <a:cubicBezTo>
                      <a:pt x="2546" y="5001"/>
                      <a:pt x="2550" y="5002"/>
                      <a:pt x="2556" y="5002"/>
                    </a:cubicBezTo>
                    <a:cubicBezTo>
                      <a:pt x="2563" y="5002"/>
                      <a:pt x="2571" y="5001"/>
                      <a:pt x="2581" y="4998"/>
                    </a:cubicBezTo>
                    <a:cubicBezTo>
                      <a:pt x="2604" y="4994"/>
                      <a:pt x="2632" y="4981"/>
                      <a:pt x="2663" y="4965"/>
                    </a:cubicBezTo>
                    <a:cubicBezTo>
                      <a:pt x="2692" y="4947"/>
                      <a:pt x="2717" y="4928"/>
                      <a:pt x="2733" y="4910"/>
                    </a:cubicBezTo>
                    <a:cubicBezTo>
                      <a:pt x="2749" y="4893"/>
                      <a:pt x="2756" y="4878"/>
                      <a:pt x="2751" y="4869"/>
                    </a:cubicBezTo>
                    <a:cubicBezTo>
                      <a:pt x="2749" y="4866"/>
                      <a:pt x="2748" y="4865"/>
                      <a:pt x="2745" y="4863"/>
                    </a:cubicBezTo>
                    <a:cubicBezTo>
                      <a:pt x="2741" y="4862"/>
                      <a:pt x="2737" y="4861"/>
                      <a:pt x="2731" y="4861"/>
                    </a:cubicBezTo>
                    <a:close/>
                    <a:moveTo>
                      <a:pt x="6980" y="4861"/>
                    </a:moveTo>
                    <a:cubicBezTo>
                      <a:pt x="6963" y="4861"/>
                      <a:pt x="6939" y="4868"/>
                      <a:pt x="6912" y="4880"/>
                    </a:cubicBezTo>
                    <a:cubicBezTo>
                      <a:pt x="6898" y="4885"/>
                      <a:pt x="6885" y="4891"/>
                      <a:pt x="6874" y="4899"/>
                    </a:cubicBezTo>
                    <a:cubicBezTo>
                      <a:pt x="6814" y="4934"/>
                      <a:pt x="6774" y="4976"/>
                      <a:pt x="6784" y="4994"/>
                    </a:cubicBezTo>
                    <a:cubicBezTo>
                      <a:pt x="6786" y="4997"/>
                      <a:pt x="6787" y="4998"/>
                      <a:pt x="6790" y="5000"/>
                    </a:cubicBezTo>
                    <a:cubicBezTo>
                      <a:pt x="6794" y="5001"/>
                      <a:pt x="6799" y="5002"/>
                      <a:pt x="6804" y="5002"/>
                    </a:cubicBezTo>
                    <a:cubicBezTo>
                      <a:pt x="6828" y="5002"/>
                      <a:pt x="6869" y="4988"/>
                      <a:pt x="6910" y="4963"/>
                    </a:cubicBezTo>
                    <a:cubicBezTo>
                      <a:pt x="6970" y="4929"/>
                      <a:pt x="7010" y="4887"/>
                      <a:pt x="7000" y="4869"/>
                    </a:cubicBezTo>
                    <a:cubicBezTo>
                      <a:pt x="6998" y="4866"/>
                      <a:pt x="6995" y="4865"/>
                      <a:pt x="6994" y="4863"/>
                    </a:cubicBezTo>
                    <a:cubicBezTo>
                      <a:pt x="6990" y="4862"/>
                      <a:pt x="6985" y="4861"/>
                      <a:pt x="6980" y="4861"/>
                    </a:cubicBezTo>
                    <a:close/>
                    <a:moveTo>
                      <a:pt x="9695" y="4937"/>
                    </a:moveTo>
                    <a:cubicBezTo>
                      <a:pt x="9679" y="4937"/>
                      <a:pt x="9654" y="4944"/>
                      <a:pt x="9627" y="4956"/>
                    </a:cubicBezTo>
                    <a:cubicBezTo>
                      <a:pt x="9615" y="4962"/>
                      <a:pt x="9602" y="4969"/>
                      <a:pt x="9589" y="4976"/>
                    </a:cubicBezTo>
                    <a:cubicBezTo>
                      <a:pt x="9528" y="5010"/>
                      <a:pt x="9489" y="5052"/>
                      <a:pt x="9501" y="5072"/>
                    </a:cubicBezTo>
                    <a:cubicBezTo>
                      <a:pt x="9501" y="5073"/>
                      <a:pt x="9504" y="5074"/>
                      <a:pt x="9507" y="5076"/>
                    </a:cubicBezTo>
                    <a:cubicBezTo>
                      <a:pt x="9510" y="5078"/>
                      <a:pt x="9515" y="5079"/>
                      <a:pt x="9521" y="5079"/>
                    </a:cubicBezTo>
                    <a:cubicBezTo>
                      <a:pt x="9545" y="5079"/>
                      <a:pt x="9585" y="5065"/>
                      <a:pt x="9627" y="5041"/>
                    </a:cubicBezTo>
                    <a:cubicBezTo>
                      <a:pt x="9685" y="5006"/>
                      <a:pt x="9725" y="4963"/>
                      <a:pt x="9715" y="4946"/>
                    </a:cubicBezTo>
                    <a:cubicBezTo>
                      <a:pt x="9713" y="4944"/>
                      <a:pt x="9712" y="4941"/>
                      <a:pt x="9709" y="4941"/>
                    </a:cubicBezTo>
                    <a:lnTo>
                      <a:pt x="9709" y="4940"/>
                    </a:lnTo>
                    <a:cubicBezTo>
                      <a:pt x="9705" y="4938"/>
                      <a:pt x="9701" y="4937"/>
                      <a:pt x="9695" y="4937"/>
                    </a:cubicBezTo>
                    <a:close/>
                    <a:moveTo>
                      <a:pt x="1198" y="4938"/>
                    </a:moveTo>
                    <a:cubicBezTo>
                      <a:pt x="1174" y="4938"/>
                      <a:pt x="1134" y="4952"/>
                      <a:pt x="1092" y="4976"/>
                    </a:cubicBezTo>
                    <a:cubicBezTo>
                      <a:pt x="1033" y="5011"/>
                      <a:pt x="994" y="5054"/>
                      <a:pt x="1004" y="5072"/>
                    </a:cubicBezTo>
                    <a:cubicBezTo>
                      <a:pt x="1006" y="5073"/>
                      <a:pt x="1007" y="5076"/>
                      <a:pt x="1010" y="5076"/>
                    </a:cubicBezTo>
                    <a:cubicBezTo>
                      <a:pt x="1014" y="5078"/>
                      <a:pt x="1019" y="5079"/>
                      <a:pt x="1026" y="5079"/>
                    </a:cubicBezTo>
                    <a:cubicBezTo>
                      <a:pt x="1032" y="5079"/>
                      <a:pt x="1040" y="5078"/>
                      <a:pt x="1048" y="5076"/>
                    </a:cubicBezTo>
                    <a:cubicBezTo>
                      <a:pt x="1071" y="5070"/>
                      <a:pt x="1099" y="5058"/>
                      <a:pt x="1130" y="5041"/>
                    </a:cubicBezTo>
                    <a:cubicBezTo>
                      <a:pt x="1189" y="5007"/>
                      <a:pt x="1228" y="4965"/>
                      <a:pt x="1218" y="4946"/>
                    </a:cubicBezTo>
                    <a:cubicBezTo>
                      <a:pt x="1217" y="4944"/>
                      <a:pt x="1215" y="4943"/>
                      <a:pt x="1212" y="4941"/>
                    </a:cubicBezTo>
                    <a:cubicBezTo>
                      <a:pt x="1209" y="4939"/>
                      <a:pt x="1204" y="4938"/>
                      <a:pt x="1198" y="4938"/>
                    </a:cubicBezTo>
                    <a:close/>
                    <a:moveTo>
                      <a:pt x="5446" y="4938"/>
                    </a:moveTo>
                    <a:cubicBezTo>
                      <a:pt x="5422" y="4938"/>
                      <a:pt x="5382" y="4952"/>
                      <a:pt x="5341" y="4976"/>
                    </a:cubicBezTo>
                    <a:cubicBezTo>
                      <a:pt x="5281" y="5011"/>
                      <a:pt x="5241" y="5052"/>
                      <a:pt x="5252" y="5072"/>
                    </a:cubicBezTo>
                    <a:cubicBezTo>
                      <a:pt x="5253" y="5073"/>
                      <a:pt x="5255" y="5074"/>
                      <a:pt x="5258" y="5076"/>
                    </a:cubicBezTo>
                    <a:cubicBezTo>
                      <a:pt x="5262" y="5078"/>
                      <a:pt x="5267" y="5079"/>
                      <a:pt x="5274" y="5079"/>
                    </a:cubicBezTo>
                    <a:cubicBezTo>
                      <a:pt x="5280" y="5079"/>
                      <a:pt x="5288" y="5078"/>
                      <a:pt x="5296" y="5076"/>
                    </a:cubicBezTo>
                    <a:lnTo>
                      <a:pt x="5297" y="5076"/>
                    </a:lnTo>
                    <a:cubicBezTo>
                      <a:pt x="5319" y="5070"/>
                      <a:pt x="5348" y="5058"/>
                      <a:pt x="5378" y="5041"/>
                    </a:cubicBezTo>
                    <a:cubicBezTo>
                      <a:pt x="5438" y="5006"/>
                      <a:pt x="5477" y="4965"/>
                      <a:pt x="5467" y="4946"/>
                    </a:cubicBezTo>
                    <a:cubicBezTo>
                      <a:pt x="5466" y="4944"/>
                      <a:pt x="5463" y="4943"/>
                      <a:pt x="5461" y="4941"/>
                    </a:cubicBezTo>
                    <a:cubicBezTo>
                      <a:pt x="5457" y="4939"/>
                      <a:pt x="5452" y="4938"/>
                      <a:pt x="5446" y="4938"/>
                    </a:cubicBezTo>
                    <a:close/>
                    <a:moveTo>
                      <a:pt x="3161" y="4973"/>
                    </a:moveTo>
                    <a:cubicBezTo>
                      <a:pt x="3158" y="4973"/>
                      <a:pt x="3155" y="4973"/>
                      <a:pt x="3154" y="4975"/>
                    </a:cubicBezTo>
                    <a:cubicBezTo>
                      <a:pt x="3145" y="4981"/>
                      <a:pt x="3143" y="4997"/>
                      <a:pt x="3149" y="5020"/>
                    </a:cubicBezTo>
                    <a:cubicBezTo>
                      <a:pt x="3154" y="5042"/>
                      <a:pt x="3167" y="5072"/>
                      <a:pt x="3183" y="5101"/>
                    </a:cubicBezTo>
                    <a:cubicBezTo>
                      <a:pt x="3192" y="5115"/>
                      <a:pt x="3200" y="5130"/>
                      <a:pt x="3211" y="5142"/>
                    </a:cubicBezTo>
                    <a:cubicBezTo>
                      <a:pt x="3228" y="5165"/>
                      <a:pt x="3246" y="5183"/>
                      <a:pt x="3260" y="5189"/>
                    </a:cubicBezTo>
                    <a:cubicBezTo>
                      <a:pt x="3263" y="5190"/>
                      <a:pt x="3268" y="5192"/>
                      <a:pt x="3271" y="5192"/>
                    </a:cubicBezTo>
                    <a:cubicBezTo>
                      <a:pt x="3274" y="5192"/>
                      <a:pt x="3275" y="5192"/>
                      <a:pt x="3278" y="5190"/>
                    </a:cubicBezTo>
                    <a:cubicBezTo>
                      <a:pt x="3296" y="5180"/>
                      <a:pt x="3282" y="5123"/>
                      <a:pt x="3247" y="5064"/>
                    </a:cubicBezTo>
                    <a:cubicBezTo>
                      <a:pt x="3233" y="5038"/>
                      <a:pt x="3215" y="5016"/>
                      <a:pt x="3200" y="5000"/>
                    </a:cubicBezTo>
                    <a:cubicBezTo>
                      <a:pt x="3193" y="4991"/>
                      <a:pt x="3186" y="4985"/>
                      <a:pt x="3178" y="4981"/>
                    </a:cubicBezTo>
                    <a:cubicBezTo>
                      <a:pt x="3171" y="4976"/>
                      <a:pt x="3165" y="4973"/>
                      <a:pt x="3161" y="4973"/>
                    </a:cubicBezTo>
                    <a:close/>
                    <a:moveTo>
                      <a:pt x="7408" y="4973"/>
                    </a:moveTo>
                    <a:cubicBezTo>
                      <a:pt x="7405" y="4973"/>
                      <a:pt x="7404" y="4973"/>
                      <a:pt x="7401" y="4975"/>
                    </a:cubicBezTo>
                    <a:cubicBezTo>
                      <a:pt x="7392" y="4979"/>
                      <a:pt x="7391" y="4997"/>
                      <a:pt x="7397" y="5019"/>
                    </a:cubicBezTo>
                    <a:cubicBezTo>
                      <a:pt x="7403" y="5042"/>
                      <a:pt x="7414" y="5072"/>
                      <a:pt x="7432" y="5101"/>
                    </a:cubicBezTo>
                    <a:cubicBezTo>
                      <a:pt x="7441" y="5115"/>
                      <a:pt x="7449" y="5130"/>
                      <a:pt x="7458" y="5142"/>
                    </a:cubicBezTo>
                    <a:cubicBezTo>
                      <a:pt x="7476" y="5165"/>
                      <a:pt x="7495" y="5183"/>
                      <a:pt x="7508" y="5189"/>
                    </a:cubicBezTo>
                    <a:cubicBezTo>
                      <a:pt x="7512" y="5190"/>
                      <a:pt x="7515" y="5190"/>
                      <a:pt x="7518" y="5192"/>
                    </a:cubicBezTo>
                    <a:cubicBezTo>
                      <a:pt x="7521" y="5192"/>
                      <a:pt x="7524" y="5192"/>
                      <a:pt x="7526" y="5190"/>
                    </a:cubicBezTo>
                    <a:cubicBezTo>
                      <a:pt x="7543" y="5178"/>
                      <a:pt x="7530" y="5123"/>
                      <a:pt x="7495" y="5063"/>
                    </a:cubicBezTo>
                    <a:cubicBezTo>
                      <a:pt x="7480" y="5038"/>
                      <a:pt x="7464" y="5016"/>
                      <a:pt x="7448" y="5000"/>
                    </a:cubicBezTo>
                    <a:cubicBezTo>
                      <a:pt x="7441" y="4991"/>
                      <a:pt x="7433" y="4985"/>
                      <a:pt x="7426" y="4981"/>
                    </a:cubicBezTo>
                    <a:cubicBezTo>
                      <a:pt x="7420" y="4976"/>
                      <a:pt x="7414" y="4973"/>
                      <a:pt x="7408" y="4973"/>
                    </a:cubicBezTo>
                    <a:close/>
                    <a:moveTo>
                      <a:pt x="1477" y="5010"/>
                    </a:moveTo>
                    <a:cubicBezTo>
                      <a:pt x="1474" y="5010"/>
                      <a:pt x="1471" y="5011"/>
                      <a:pt x="1469" y="5013"/>
                    </a:cubicBezTo>
                    <a:cubicBezTo>
                      <a:pt x="1451" y="5023"/>
                      <a:pt x="1464" y="5079"/>
                      <a:pt x="1499" y="5139"/>
                    </a:cubicBezTo>
                    <a:cubicBezTo>
                      <a:pt x="1530" y="5190"/>
                      <a:pt x="1567" y="5227"/>
                      <a:pt x="1587" y="5228"/>
                    </a:cubicBezTo>
                    <a:cubicBezTo>
                      <a:pt x="1590" y="5228"/>
                      <a:pt x="1592" y="5228"/>
                      <a:pt x="1595" y="5227"/>
                    </a:cubicBezTo>
                    <a:cubicBezTo>
                      <a:pt x="1612" y="5217"/>
                      <a:pt x="1599" y="5161"/>
                      <a:pt x="1564" y="5101"/>
                    </a:cubicBezTo>
                    <a:cubicBezTo>
                      <a:pt x="1549" y="5074"/>
                      <a:pt x="1532" y="5052"/>
                      <a:pt x="1517" y="5036"/>
                    </a:cubicBezTo>
                    <a:cubicBezTo>
                      <a:pt x="1510" y="5029"/>
                      <a:pt x="1502" y="5023"/>
                      <a:pt x="1495" y="5017"/>
                    </a:cubicBezTo>
                    <a:cubicBezTo>
                      <a:pt x="1488" y="5013"/>
                      <a:pt x="1482" y="5011"/>
                      <a:pt x="1477" y="5010"/>
                    </a:cubicBezTo>
                    <a:close/>
                    <a:moveTo>
                      <a:pt x="5725" y="5010"/>
                    </a:moveTo>
                    <a:cubicBezTo>
                      <a:pt x="5722" y="5010"/>
                      <a:pt x="5719" y="5010"/>
                      <a:pt x="5718" y="5011"/>
                    </a:cubicBezTo>
                    <a:cubicBezTo>
                      <a:pt x="5700" y="5022"/>
                      <a:pt x="5713" y="5079"/>
                      <a:pt x="5748" y="5137"/>
                    </a:cubicBezTo>
                    <a:cubicBezTo>
                      <a:pt x="5757" y="5154"/>
                      <a:pt x="5766" y="5167"/>
                      <a:pt x="5775" y="5178"/>
                    </a:cubicBezTo>
                    <a:cubicBezTo>
                      <a:pt x="5792" y="5202"/>
                      <a:pt x="5811" y="5220"/>
                      <a:pt x="5825" y="5225"/>
                    </a:cubicBezTo>
                    <a:cubicBezTo>
                      <a:pt x="5829" y="5227"/>
                      <a:pt x="5832" y="5228"/>
                      <a:pt x="5835" y="5228"/>
                    </a:cubicBezTo>
                    <a:cubicBezTo>
                      <a:pt x="5838" y="5228"/>
                      <a:pt x="5841" y="5228"/>
                      <a:pt x="5842" y="5227"/>
                    </a:cubicBezTo>
                    <a:cubicBezTo>
                      <a:pt x="5860" y="5217"/>
                      <a:pt x="5847" y="5159"/>
                      <a:pt x="5811" y="5101"/>
                    </a:cubicBezTo>
                    <a:cubicBezTo>
                      <a:pt x="5804" y="5088"/>
                      <a:pt x="5797" y="5076"/>
                      <a:pt x="5788" y="5064"/>
                    </a:cubicBezTo>
                    <a:cubicBezTo>
                      <a:pt x="5781" y="5054"/>
                      <a:pt x="5772" y="5044"/>
                      <a:pt x="5764" y="5036"/>
                    </a:cubicBezTo>
                    <a:cubicBezTo>
                      <a:pt x="5757" y="5029"/>
                      <a:pt x="5750" y="5022"/>
                      <a:pt x="5742" y="5017"/>
                    </a:cubicBezTo>
                    <a:cubicBezTo>
                      <a:pt x="5737" y="5013"/>
                      <a:pt x="5731" y="5010"/>
                      <a:pt x="5725" y="5010"/>
                    </a:cubicBezTo>
                    <a:close/>
                    <a:moveTo>
                      <a:pt x="9974" y="5010"/>
                    </a:moveTo>
                    <a:cubicBezTo>
                      <a:pt x="9971" y="5010"/>
                      <a:pt x="9968" y="5010"/>
                      <a:pt x="9965" y="5011"/>
                    </a:cubicBezTo>
                    <a:cubicBezTo>
                      <a:pt x="9948" y="5022"/>
                      <a:pt x="9961" y="5079"/>
                      <a:pt x="9996" y="5137"/>
                    </a:cubicBezTo>
                    <a:cubicBezTo>
                      <a:pt x="10005" y="5154"/>
                      <a:pt x="10013" y="5167"/>
                      <a:pt x="10022" y="5178"/>
                    </a:cubicBezTo>
                    <a:cubicBezTo>
                      <a:pt x="10041" y="5202"/>
                      <a:pt x="10059" y="5220"/>
                      <a:pt x="10074" y="5225"/>
                    </a:cubicBezTo>
                    <a:cubicBezTo>
                      <a:pt x="10076" y="5227"/>
                      <a:pt x="10079" y="5228"/>
                      <a:pt x="10082" y="5228"/>
                    </a:cubicBezTo>
                    <a:cubicBezTo>
                      <a:pt x="10085" y="5228"/>
                      <a:pt x="10088" y="5228"/>
                      <a:pt x="10091" y="5227"/>
                    </a:cubicBezTo>
                    <a:cubicBezTo>
                      <a:pt x="10109" y="5217"/>
                      <a:pt x="10096" y="5159"/>
                      <a:pt x="10060" y="5101"/>
                    </a:cubicBezTo>
                    <a:cubicBezTo>
                      <a:pt x="10053" y="5088"/>
                      <a:pt x="10044" y="5076"/>
                      <a:pt x="10037" y="5064"/>
                    </a:cubicBezTo>
                    <a:cubicBezTo>
                      <a:pt x="10013" y="5032"/>
                      <a:pt x="9989" y="5011"/>
                      <a:pt x="9974" y="5010"/>
                    </a:cubicBezTo>
                    <a:close/>
                    <a:moveTo>
                      <a:pt x="3722" y="5123"/>
                    </a:moveTo>
                    <a:cubicBezTo>
                      <a:pt x="3706" y="5123"/>
                      <a:pt x="3682" y="5129"/>
                      <a:pt x="3656" y="5142"/>
                    </a:cubicBezTo>
                    <a:cubicBezTo>
                      <a:pt x="3644" y="5146"/>
                      <a:pt x="3631" y="5154"/>
                      <a:pt x="3618" y="5161"/>
                    </a:cubicBezTo>
                    <a:cubicBezTo>
                      <a:pt x="3558" y="5196"/>
                      <a:pt x="3518" y="5237"/>
                      <a:pt x="3529" y="5256"/>
                    </a:cubicBezTo>
                    <a:cubicBezTo>
                      <a:pt x="3530" y="5258"/>
                      <a:pt x="3533" y="5259"/>
                      <a:pt x="3534" y="5261"/>
                    </a:cubicBezTo>
                    <a:cubicBezTo>
                      <a:pt x="3539" y="5263"/>
                      <a:pt x="3544" y="5264"/>
                      <a:pt x="3551" y="5264"/>
                    </a:cubicBezTo>
                    <a:cubicBezTo>
                      <a:pt x="3558" y="5264"/>
                      <a:pt x="3565" y="5263"/>
                      <a:pt x="3574" y="5261"/>
                    </a:cubicBezTo>
                    <a:cubicBezTo>
                      <a:pt x="3596" y="5255"/>
                      <a:pt x="3625" y="5243"/>
                      <a:pt x="3655" y="5225"/>
                    </a:cubicBezTo>
                    <a:cubicBezTo>
                      <a:pt x="3685" y="5208"/>
                      <a:pt x="3710" y="5189"/>
                      <a:pt x="3725" y="5171"/>
                    </a:cubicBezTo>
                    <a:cubicBezTo>
                      <a:pt x="3741" y="5155"/>
                      <a:pt x="3748" y="5139"/>
                      <a:pt x="3744" y="5130"/>
                    </a:cubicBezTo>
                    <a:cubicBezTo>
                      <a:pt x="3743" y="5129"/>
                      <a:pt x="3741" y="5126"/>
                      <a:pt x="3738" y="5126"/>
                    </a:cubicBezTo>
                    <a:cubicBezTo>
                      <a:pt x="3734" y="5124"/>
                      <a:pt x="3729" y="5123"/>
                      <a:pt x="3722" y="5123"/>
                    </a:cubicBezTo>
                    <a:close/>
                    <a:moveTo>
                      <a:pt x="7970" y="5123"/>
                    </a:moveTo>
                    <a:cubicBezTo>
                      <a:pt x="7954" y="5123"/>
                      <a:pt x="7930" y="5129"/>
                      <a:pt x="7904" y="5142"/>
                    </a:cubicBezTo>
                    <a:cubicBezTo>
                      <a:pt x="7892" y="5146"/>
                      <a:pt x="7879" y="5154"/>
                      <a:pt x="7866" y="5161"/>
                    </a:cubicBezTo>
                    <a:cubicBezTo>
                      <a:pt x="7807" y="5196"/>
                      <a:pt x="7767" y="5237"/>
                      <a:pt x="7778" y="5256"/>
                    </a:cubicBezTo>
                    <a:cubicBezTo>
                      <a:pt x="7779" y="5258"/>
                      <a:pt x="7781" y="5259"/>
                      <a:pt x="7783" y="5261"/>
                    </a:cubicBezTo>
                    <a:cubicBezTo>
                      <a:pt x="7787" y="5263"/>
                      <a:pt x="7793" y="5264"/>
                      <a:pt x="7799" y="5264"/>
                    </a:cubicBezTo>
                    <a:cubicBezTo>
                      <a:pt x="7806" y="5264"/>
                      <a:pt x="7813" y="5263"/>
                      <a:pt x="7822" y="5261"/>
                    </a:cubicBezTo>
                    <a:cubicBezTo>
                      <a:pt x="7845" y="5255"/>
                      <a:pt x="7873" y="5243"/>
                      <a:pt x="7904" y="5225"/>
                    </a:cubicBezTo>
                    <a:cubicBezTo>
                      <a:pt x="7933" y="5208"/>
                      <a:pt x="7958" y="5189"/>
                      <a:pt x="7974" y="5171"/>
                    </a:cubicBezTo>
                    <a:cubicBezTo>
                      <a:pt x="7990" y="5155"/>
                      <a:pt x="7997" y="5139"/>
                      <a:pt x="7992" y="5130"/>
                    </a:cubicBezTo>
                    <a:cubicBezTo>
                      <a:pt x="7990" y="5129"/>
                      <a:pt x="7989" y="5126"/>
                      <a:pt x="7986" y="5126"/>
                    </a:cubicBezTo>
                    <a:cubicBezTo>
                      <a:pt x="7982" y="5124"/>
                      <a:pt x="7977" y="5123"/>
                      <a:pt x="7970" y="5123"/>
                    </a:cubicBezTo>
                    <a:close/>
                    <a:moveTo>
                      <a:pt x="6439" y="5199"/>
                    </a:moveTo>
                    <a:cubicBezTo>
                      <a:pt x="6416" y="5199"/>
                      <a:pt x="6375" y="5213"/>
                      <a:pt x="6333" y="5237"/>
                    </a:cubicBezTo>
                    <a:cubicBezTo>
                      <a:pt x="6274" y="5272"/>
                      <a:pt x="6235" y="5315"/>
                      <a:pt x="6245" y="5332"/>
                    </a:cubicBezTo>
                    <a:cubicBezTo>
                      <a:pt x="6246" y="5335"/>
                      <a:pt x="6248" y="5337"/>
                      <a:pt x="6251" y="5338"/>
                    </a:cubicBezTo>
                    <a:cubicBezTo>
                      <a:pt x="6254" y="5340"/>
                      <a:pt x="6259" y="5340"/>
                      <a:pt x="6265" y="5340"/>
                    </a:cubicBezTo>
                    <a:cubicBezTo>
                      <a:pt x="6272" y="5340"/>
                      <a:pt x="6280" y="5339"/>
                      <a:pt x="6289" y="5337"/>
                    </a:cubicBezTo>
                    <a:cubicBezTo>
                      <a:pt x="6312" y="5332"/>
                      <a:pt x="6340" y="5319"/>
                      <a:pt x="6371" y="5303"/>
                    </a:cubicBezTo>
                    <a:cubicBezTo>
                      <a:pt x="6430" y="5268"/>
                      <a:pt x="6469" y="5225"/>
                      <a:pt x="6459" y="5208"/>
                    </a:cubicBezTo>
                    <a:cubicBezTo>
                      <a:pt x="6457" y="5205"/>
                      <a:pt x="6456" y="5203"/>
                      <a:pt x="6453" y="5202"/>
                    </a:cubicBezTo>
                    <a:cubicBezTo>
                      <a:pt x="6450" y="5200"/>
                      <a:pt x="6445" y="5199"/>
                      <a:pt x="6439" y="5199"/>
                    </a:cubicBezTo>
                    <a:close/>
                    <a:moveTo>
                      <a:pt x="10683" y="5199"/>
                    </a:moveTo>
                    <a:cubicBezTo>
                      <a:pt x="10667" y="5200"/>
                      <a:pt x="10643" y="5208"/>
                      <a:pt x="10620" y="5218"/>
                    </a:cubicBezTo>
                    <a:cubicBezTo>
                      <a:pt x="10607" y="5224"/>
                      <a:pt x="10595" y="5230"/>
                      <a:pt x="10582" y="5237"/>
                    </a:cubicBezTo>
                    <a:cubicBezTo>
                      <a:pt x="10522" y="5272"/>
                      <a:pt x="10482" y="5315"/>
                      <a:pt x="10493" y="5332"/>
                    </a:cubicBezTo>
                    <a:cubicBezTo>
                      <a:pt x="10494" y="5335"/>
                      <a:pt x="10497" y="5337"/>
                      <a:pt x="10498" y="5338"/>
                    </a:cubicBezTo>
                    <a:cubicBezTo>
                      <a:pt x="10502" y="5340"/>
                      <a:pt x="10507" y="5340"/>
                      <a:pt x="10513" y="5340"/>
                    </a:cubicBezTo>
                    <a:cubicBezTo>
                      <a:pt x="10520" y="5340"/>
                      <a:pt x="10528" y="5339"/>
                      <a:pt x="10538" y="5337"/>
                    </a:cubicBezTo>
                    <a:cubicBezTo>
                      <a:pt x="10560" y="5331"/>
                      <a:pt x="10589" y="5319"/>
                      <a:pt x="10619" y="5302"/>
                    </a:cubicBezTo>
                    <a:cubicBezTo>
                      <a:pt x="10679" y="5268"/>
                      <a:pt x="10718" y="5225"/>
                      <a:pt x="10708" y="5208"/>
                    </a:cubicBezTo>
                    <a:cubicBezTo>
                      <a:pt x="10706" y="5205"/>
                      <a:pt x="10705" y="5203"/>
                      <a:pt x="10702" y="5202"/>
                    </a:cubicBezTo>
                    <a:cubicBezTo>
                      <a:pt x="10696" y="5200"/>
                      <a:pt x="10690" y="5199"/>
                      <a:pt x="10683" y="5199"/>
                    </a:cubicBezTo>
                    <a:close/>
                    <a:moveTo>
                      <a:pt x="2191" y="5199"/>
                    </a:moveTo>
                    <a:cubicBezTo>
                      <a:pt x="2167" y="5199"/>
                      <a:pt x="2127" y="5214"/>
                      <a:pt x="2085" y="5239"/>
                    </a:cubicBezTo>
                    <a:cubicBezTo>
                      <a:pt x="2025" y="5272"/>
                      <a:pt x="1986" y="5315"/>
                      <a:pt x="1996" y="5332"/>
                    </a:cubicBezTo>
                    <a:cubicBezTo>
                      <a:pt x="1999" y="5338"/>
                      <a:pt x="2007" y="5341"/>
                      <a:pt x="2017" y="5341"/>
                    </a:cubicBezTo>
                    <a:cubicBezTo>
                      <a:pt x="2041" y="5341"/>
                      <a:pt x="2081" y="5327"/>
                      <a:pt x="2122" y="5303"/>
                    </a:cubicBezTo>
                    <a:cubicBezTo>
                      <a:pt x="2182" y="5268"/>
                      <a:pt x="2222" y="5225"/>
                      <a:pt x="2211" y="5208"/>
                    </a:cubicBezTo>
                    <a:cubicBezTo>
                      <a:pt x="2210" y="5205"/>
                      <a:pt x="2208" y="5203"/>
                      <a:pt x="2206" y="5202"/>
                    </a:cubicBezTo>
                    <a:cubicBezTo>
                      <a:pt x="2202" y="5200"/>
                      <a:pt x="2197" y="5199"/>
                      <a:pt x="2191" y="5199"/>
                    </a:cubicBezTo>
                    <a:close/>
                    <a:moveTo>
                      <a:pt x="4154" y="5234"/>
                    </a:moveTo>
                    <a:cubicBezTo>
                      <a:pt x="4151" y="5234"/>
                      <a:pt x="4148" y="5234"/>
                      <a:pt x="4145" y="5237"/>
                    </a:cubicBezTo>
                    <a:cubicBezTo>
                      <a:pt x="4128" y="5247"/>
                      <a:pt x="4141" y="5303"/>
                      <a:pt x="4176" y="5363"/>
                    </a:cubicBezTo>
                    <a:cubicBezTo>
                      <a:pt x="4207" y="5414"/>
                      <a:pt x="4244" y="5451"/>
                      <a:pt x="4264" y="5452"/>
                    </a:cubicBezTo>
                    <a:cubicBezTo>
                      <a:pt x="4267" y="5452"/>
                      <a:pt x="4269" y="5452"/>
                      <a:pt x="4271" y="5451"/>
                    </a:cubicBezTo>
                    <a:cubicBezTo>
                      <a:pt x="4289" y="5441"/>
                      <a:pt x="4276" y="5385"/>
                      <a:pt x="4241" y="5325"/>
                    </a:cubicBezTo>
                    <a:cubicBezTo>
                      <a:pt x="4226" y="5299"/>
                      <a:pt x="4208" y="5277"/>
                      <a:pt x="4194" y="5261"/>
                    </a:cubicBezTo>
                    <a:cubicBezTo>
                      <a:pt x="4186" y="5253"/>
                      <a:pt x="4179" y="5247"/>
                      <a:pt x="4172" y="5243"/>
                    </a:cubicBezTo>
                    <a:cubicBezTo>
                      <a:pt x="4164" y="5239"/>
                      <a:pt x="4159" y="5236"/>
                      <a:pt x="4154" y="5236"/>
                    </a:cubicBezTo>
                    <a:lnTo>
                      <a:pt x="4154" y="5234"/>
                    </a:lnTo>
                    <a:close/>
                    <a:moveTo>
                      <a:pt x="8402" y="5234"/>
                    </a:moveTo>
                    <a:cubicBezTo>
                      <a:pt x="8399" y="5234"/>
                      <a:pt x="8396" y="5234"/>
                      <a:pt x="8394" y="5237"/>
                    </a:cubicBezTo>
                    <a:cubicBezTo>
                      <a:pt x="8386" y="5241"/>
                      <a:pt x="8384" y="5259"/>
                      <a:pt x="8390" y="5281"/>
                    </a:cubicBezTo>
                    <a:cubicBezTo>
                      <a:pt x="8394" y="5304"/>
                      <a:pt x="8408" y="5332"/>
                      <a:pt x="8425" y="5363"/>
                    </a:cubicBezTo>
                    <a:cubicBezTo>
                      <a:pt x="8433" y="5378"/>
                      <a:pt x="8443" y="5391"/>
                      <a:pt x="8452" y="5403"/>
                    </a:cubicBezTo>
                    <a:cubicBezTo>
                      <a:pt x="8469" y="5428"/>
                      <a:pt x="8488" y="5444"/>
                      <a:pt x="8501" y="5450"/>
                    </a:cubicBezTo>
                    <a:cubicBezTo>
                      <a:pt x="8504" y="5452"/>
                      <a:pt x="8509" y="5452"/>
                      <a:pt x="8512" y="5452"/>
                    </a:cubicBezTo>
                    <a:cubicBezTo>
                      <a:pt x="8515" y="5452"/>
                      <a:pt x="8516" y="5452"/>
                      <a:pt x="8519" y="5451"/>
                    </a:cubicBezTo>
                    <a:cubicBezTo>
                      <a:pt x="8537" y="5441"/>
                      <a:pt x="8523" y="5385"/>
                      <a:pt x="8488" y="5325"/>
                    </a:cubicBezTo>
                    <a:cubicBezTo>
                      <a:pt x="8474" y="5299"/>
                      <a:pt x="8457" y="5277"/>
                      <a:pt x="8441" y="5261"/>
                    </a:cubicBezTo>
                    <a:cubicBezTo>
                      <a:pt x="8434" y="5253"/>
                      <a:pt x="8427" y="5247"/>
                      <a:pt x="8419" y="5243"/>
                    </a:cubicBezTo>
                    <a:cubicBezTo>
                      <a:pt x="8413" y="5239"/>
                      <a:pt x="8408" y="5236"/>
                      <a:pt x="8402" y="5236"/>
                    </a:cubicBezTo>
                    <a:lnTo>
                      <a:pt x="8402" y="5234"/>
                    </a:lnTo>
                    <a:close/>
                    <a:moveTo>
                      <a:pt x="2469" y="5272"/>
                    </a:moveTo>
                    <a:cubicBezTo>
                      <a:pt x="2466" y="5272"/>
                      <a:pt x="2465" y="5272"/>
                      <a:pt x="2462" y="5274"/>
                    </a:cubicBezTo>
                    <a:cubicBezTo>
                      <a:pt x="2444" y="5284"/>
                      <a:pt x="2458" y="5341"/>
                      <a:pt x="2493" y="5400"/>
                    </a:cubicBezTo>
                    <a:cubicBezTo>
                      <a:pt x="2523" y="5452"/>
                      <a:pt x="2559" y="5489"/>
                      <a:pt x="2579" y="5491"/>
                    </a:cubicBezTo>
                    <a:cubicBezTo>
                      <a:pt x="2582" y="5491"/>
                      <a:pt x="2585" y="5491"/>
                      <a:pt x="2586" y="5489"/>
                    </a:cubicBezTo>
                    <a:cubicBezTo>
                      <a:pt x="2595" y="5483"/>
                      <a:pt x="2597" y="5467"/>
                      <a:pt x="2592" y="5444"/>
                    </a:cubicBezTo>
                    <a:cubicBezTo>
                      <a:pt x="2586" y="5422"/>
                      <a:pt x="2575" y="5392"/>
                      <a:pt x="2557" y="5363"/>
                    </a:cubicBezTo>
                    <a:cubicBezTo>
                      <a:pt x="2550" y="5350"/>
                      <a:pt x="2541" y="5338"/>
                      <a:pt x="2534" y="5326"/>
                    </a:cubicBezTo>
                    <a:cubicBezTo>
                      <a:pt x="2525" y="5316"/>
                      <a:pt x="2518" y="5306"/>
                      <a:pt x="2510" y="5299"/>
                    </a:cubicBezTo>
                    <a:cubicBezTo>
                      <a:pt x="2503" y="5291"/>
                      <a:pt x="2496" y="5284"/>
                      <a:pt x="2488" y="5280"/>
                    </a:cubicBezTo>
                    <a:cubicBezTo>
                      <a:pt x="2481" y="5275"/>
                      <a:pt x="2475" y="5272"/>
                      <a:pt x="2471" y="5272"/>
                    </a:cubicBezTo>
                    <a:close/>
                    <a:moveTo>
                      <a:pt x="6718" y="5272"/>
                    </a:moveTo>
                    <a:cubicBezTo>
                      <a:pt x="6715" y="5272"/>
                      <a:pt x="6712" y="5272"/>
                      <a:pt x="6711" y="5274"/>
                    </a:cubicBezTo>
                    <a:cubicBezTo>
                      <a:pt x="6692" y="5284"/>
                      <a:pt x="6707" y="5340"/>
                      <a:pt x="6740" y="5400"/>
                    </a:cubicBezTo>
                    <a:cubicBezTo>
                      <a:pt x="6771" y="5452"/>
                      <a:pt x="6808" y="5489"/>
                      <a:pt x="6828" y="5491"/>
                    </a:cubicBezTo>
                    <a:cubicBezTo>
                      <a:pt x="6831" y="5491"/>
                      <a:pt x="6833" y="5491"/>
                      <a:pt x="6835" y="5489"/>
                    </a:cubicBezTo>
                    <a:cubicBezTo>
                      <a:pt x="6853" y="5477"/>
                      <a:pt x="6840" y="5422"/>
                      <a:pt x="6805" y="5362"/>
                    </a:cubicBezTo>
                    <a:cubicBezTo>
                      <a:pt x="6790" y="5337"/>
                      <a:pt x="6774" y="5315"/>
                      <a:pt x="6758" y="5299"/>
                    </a:cubicBezTo>
                    <a:cubicBezTo>
                      <a:pt x="6751" y="5290"/>
                      <a:pt x="6743" y="5284"/>
                      <a:pt x="6736" y="5280"/>
                    </a:cubicBezTo>
                    <a:cubicBezTo>
                      <a:pt x="6730" y="5275"/>
                      <a:pt x="6724" y="5272"/>
                      <a:pt x="6718" y="5272"/>
                    </a:cubicBezTo>
                    <a:close/>
                    <a:moveTo>
                      <a:pt x="10966" y="5272"/>
                    </a:moveTo>
                    <a:cubicBezTo>
                      <a:pt x="10963" y="5272"/>
                      <a:pt x="10960" y="5272"/>
                      <a:pt x="10958" y="5274"/>
                    </a:cubicBezTo>
                    <a:cubicBezTo>
                      <a:pt x="10941" y="5284"/>
                      <a:pt x="10954" y="5340"/>
                      <a:pt x="10989" y="5400"/>
                    </a:cubicBezTo>
                    <a:cubicBezTo>
                      <a:pt x="11019" y="5452"/>
                      <a:pt x="11055" y="5489"/>
                      <a:pt x="11076" y="5491"/>
                    </a:cubicBezTo>
                    <a:cubicBezTo>
                      <a:pt x="11079" y="5491"/>
                      <a:pt x="11082" y="5491"/>
                      <a:pt x="11083" y="5489"/>
                    </a:cubicBezTo>
                    <a:cubicBezTo>
                      <a:pt x="11101" y="5477"/>
                      <a:pt x="11087" y="5422"/>
                      <a:pt x="11054" y="5362"/>
                    </a:cubicBezTo>
                    <a:cubicBezTo>
                      <a:pt x="11038" y="5337"/>
                      <a:pt x="11021" y="5315"/>
                      <a:pt x="11005" y="5299"/>
                    </a:cubicBezTo>
                    <a:cubicBezTo>
                      <a:pt x="10998" y="5290"/>
                      <a:pt x="10991" y="5284"/>
                      <a:pt x="10985" y="5280"/>
                    </a:cubicBezTo>
                    <a:lnTo>
                      <a:pt x="10983" y="5280"/>
                    </a:lnTo>
                    <a:cubicBezTo>
                      <a:pt x="10978" y="5275"/>
                      <a:pt x="10972" y="5272"/>
                      <a:pt x="10966" y="5272"/>
                    </a:cubicBezTo>
                    <a:close/>
                    <a:moveTo>
                      <a:pt x="4716" y="5384"/>
                    </a:moveTo>
                    <a:cubicBezTo>
                      <a:pt x="4693" y="5384"/>
                      <a:pt x="4652" y="5398"/>
                      <a:pt x="4610" y="5423"/>
                    </a:cubicBezTo>
                    <a:cubicBezTo>
                      <a:pt x="4551" y="5457"/>
                      <a:pt x="4512" y="5499"/>
                      <a:pt x="4522" y="5517"/>
                    </a:cubicBezTo>
                    <a:cubicBezTo>
                      <a:pt x="4523" y="5520"/>
                      <a:pt x="4525" y="5521"/>
                      <a:pt x="4528" y="5523"/>
                    </a:cubicBezTo>
                    <a:cubicBezTo>
                      <a:pt x="4531" y="5524"/>
                      <a:pt x="4536" y="5525"/>
                      <a:pt x="4542" y="5525"/>
                    </a:cubicBezTo>
                    <a:cubicBezTo>
                      <a:pt x="4549" y="5525"/>
                      <a:pt x="4557" y="5524"/>
                      <a:pt x="4566" y="5521"/>
                    </a:cubicBezTo>
                    <a:cubicBezTo>
                      <a:pt x="4589" y="5517"/>
                      <a:pt x="4619" y="5504"/>
                      <a:pt x="4648" y="5488"/>
                    </a:cubicBezTo>
                    <a:cubicBezTo>
                      <a:pt x="4707" y="5452"/>
                      <a:pt x="4746" y="5410"/>
                      <a:pt x="4736" y="5392"/>
                    </a:cubicBezTo>
                    <a:cubicBezTo>
                      <a:pt x="4734" y="5389"/>
                      <a:pt x="4733" y="5388"/>
                      <a:pt x="4730" y="5387"/>
                    </a:cubicBezTo>
                    <a:cubicBezTo>
                      <a:pt x="4727" y="5385"/>
                      <a:pt x="4722" y="5384"/>
                      <a:pt x="4716" y="5384"/>
                    </a:cubicBezTo>
                    <a:close/>
                    <a:moveTo>
                      <a:pt x="8965" y="5384"/>
                    </a:moveTo>
                    <a:cubicBezTo>
                      <a:pt x="8941" y="5384"/>
                      <a:pt x="8900" y="5398"/>
                      <a:pt x="8859" y="5423"/>
                    </a:cubicBezTo>
                    <a:cubicBezTo>
                      <a:pt x="8799" y="5457"/>
                      <a:pt x="8759" y="5499"/>
                      <a:pt x="8770" y="5517"/>
                    </a:cubicBezTo>
                    <a:cubicBezTo>
                      <a:pt x="8771" y="5520"/>
                      <a:pt x="8774" y="5521"/>
                      <a:pt x="8775" y="5523"/>
                    </a:cubicBezTo>
                    <a:cubicBezTo>
                      <a:pt x="8779" y="5524"/>
                      <a:pt x="8784" y="5525"/>
                      <a:pt x="8790" y="5525"/>
                    </a:cubicBezTo>
                    <a:cubicBezTo>
                      <a:pt x="8797" y="5525"/>
                      <a:pt x="8805" y="5524"/>
                      <a:pt x="8815" y="5521"/>
                    </a:cubicBezTo>
                    <a:cubicBezTo>
                      <a:pt x="8837" y="5517"/>
                      <a:pt x="8866" y="5504"/>
                      <a:pt x="8896" y="5488"/>
                    </a:cubicBezTo>
                    <a:cubicBezTo>
                      <a:pt x="8956" y="5452"/>
                      <a:pt x="8995" y="5410"/>
                      <a:pt x="8985" y="5392"/>
                    </a:cubicBezTo>
                    <a:cubicBezTo>
                      <a:pt x="8983" y="5389"/>
                      <a:pt x="8982" y="5388"/>
                      <a:pt x="8979" y="5387"/>
                    </a:cubicBezTo>
                    <a:cubicBezTo>
                      <a:pt x="8975" y="5385"/>
                      <a:pt x="8971" y="5384"/>
                      <a:pt x="8965" y="5384"/>
                    </a:cubicBezTo>
                    <a:close/>
                    <a:moveTo>
                      <a:pt x="3178" y="5461"/>
                    </a:moveTo>
                    <a:cubicBezTo>
                      <a:pt x="3171" y="5463"/>
                      <a:pt x="3161" y="5464"/>
                      <a:pt x="3151" y="5467"/>
                    </a:cubicBezTo>
                    <a:cubicBezTo>
                      <a:pt x="3129" y="5473"/>
                      <a:pt x="3104" y="5485"/>
                      <a:pt x="3077" y="5499"/>
                    </a:cubicBezTo>
                    <a:cubicBezTo>
                      <a:pt x="3048" y="5517"/>
                      <a:pt x="3023" y="5536"/>
                      <a:pt x="3007" y="5554"/>
                    </a:cubicBezTo>
                    <a:cubicBezTo>
                      <a:pt x="2991" y="5571"/>
                      <a:pt x="2984" y="5586"/>
                      <a:pt x="2989" y="5595"/>
                    </a:cubicBezTo>
                    <a:cubicBezTo>
                      <a:pt x="2991" y="5598"/>
                      <a:pt x="2992" y="5599"/>
                      <a:pt x="2995" y="5600"/>
                    </a:cubicBezTo>
                    <a:cubicBezTo>
                      <a:pt x="2999" y="5602"/>
                      <a:pt x="3004" y="5603"/>
                      <a:pt x="3009" y="5603"/>
                    </a:cubicBezTo>
                    <a:cubicBezTo>
                      <a:pt x="3033" y="5603"/>
                      <a:pt x="3073" y="5589"/>
                      <a:pt x="3115" y="5564"/>
                    </a:cubicBezTo>
                    <a:cubicBezTo>
                      <a:pt x="3175" y="5530"/>
                      <a:pt x="3215" y="5488"/>
                      <a:pt x="3205" y="5470"/>
                    </a:cubicBezTo>
                    <a:cubicBezTo>
                      <a:pt x="3203" y="5467"/>
                      <a:pt x="3200" y="5466"/>
                      <a:pt x="3199" y="5464"/>
                    </a:cubicBezTo>
                    <a:lnTo>
                      <a:pt x="3197" y="5464"/>
                    </a:lnTo>
                    <a:cubicBezTo>
                      <a:pt x="3193" y="5463"/>
                      <a:pt x="3187" y="5461"/>
                      <a:pt x="3178" y="5461"/>
                    </a:cubicBezTo>
                    <a:close/>
                    <a:moveTo>
                      <a:pt x="7427" y="5461"/>
                    </a:moveTo>
                    <a:cubicBezTo>
                      <a:pt x="7419" y="5461"/>
                      <a:pt x="7410" y="5464"/>
                      <a:pt x="7400" y="5467"/>
                    </a:cubicBezTo>
                    <a:cubicBezTo>
                      <a:pt x="7378" y="5473"/>
                      <a:pt x="7353" y="5485"/>
                      <a:pt x="7326" y="5499"/>
                    </a:cubicBezTo>
                    <a:cubicBezTo>
                      <a:pt x="7297" y="5517"/>
                      <a:pt x="7272" y="5536"/>
                      <a:pt x="7256" y="5554"/>
                    </a:cubicBezTo>
                    <a:cubicBezTo>
                      <a:pt x="7240" y="5571"/>
                      <a:pt x="7233" y="5586"/>
                      <a:pt x="7238" y="5595"/>
                    </a:cubicBezTo>
                    <a:cubicBezTo>
                      <a:pt x="7238" y="5598"/>
                      <a:pt x="7241" y="5599"/>
                      <a:pt x="7244" y="5600"/>
                    </a:cubicBezTo>
                    <a:cubicBezTo>
                      <a:pt x="7248" y="5602"/>
                      <a:pt x="7252" y="5603"/>
                      <a:pt x="7258" y="5603"/>
                    </a:cubicBezTo>
                    <a:cubicBezTo>
                      <a:pt x="7281" y="5603"/>
                      <a:pt x="7322" y="5589"/>
                      <a:pt x="7364" y="5564"/>
                    </a:cubicBezTo>
                    <a:cubicBezTo>
                      <a:pt x="7423" y="5530"/>
                      <a:pt x="7463" y="5488"/>
                      <a:pt x="7452" y="5470"/>
                    </a:cubicBezTo>
                    <a:cubicBezTo>
                      <a:pt x="7451" y="5467"/>
                      <a:pt x="7449" y="5466"/>
                      <a:pt x="7446" y="5464"/>
                    </a:cubicBezTo>
                    <a:cubicBezTo>
                      <a:pt x="7442" y="5461"/>
                      <a:pt x="7435" y="5461"/>
                      <a:pt x="7427" y="5461"/>
                    </a:cubicBezTo>
                    <a:close/>
                    <a:moveTo>
                      <a:pt x="5146" y="5496"/>
                    </a:moveTo>
                    <a:cubicBezTo>
                      <a:pt x="5143" y="5496"/>
                      <a:pt x="5140" y="5496"/>
                      <a:pt x="5139" y="5498"/>
                    </a:cubicBezTo>
                    <a:cubicBezTo>
                      <a:pt x="5121" y="5508"/>
                      <a:pt x="5134" y="5565"/>
                      <a:pt x="5170" y="5624"/>
                    </a:cubicBezTo>
                    <a:cubicBezTo>
                      <a:pt x="5177" y="5639"/>
                      <a:pt x="5187" y="5653"/>
                      <a:pt x="5196" y="5665"/>
                    </a:cubicBezTo>
                    <a:cubicBezTo>
                      <a:pt x="5214" y="5688"/>
                      <a:pt x="5233" y="5706"/>
                      <a:pt x="5246" y="5712"/>
                    </a:cubicBezTo>
                    <a:cubicBezTo>
                      <a:pt x="5249" y="5713"/>
                      <a:pt x="5253" y="5715"/>
                      <a:pt x="5256" y="5715"/>
                    </a:cubicBezTo>
                    <a:cubicBezTo>
                      <a:pt x="5259" y="5715"/>
                      <a:pt x="5262" y="5715"/>
                      <a:pt x="5263" y="5713"/>
                    </a:cubicBezTo>
                    <a:cubicBezTo>
                      <a:pt x="5281" y="5703"/>
                      <a:pt x="5268" y="5646"/>
                      <a:pt x="5233" y="5587"/>
                    </a:cubicBezTo>
                    <a:cubicBezTo>
                      <a:pt x="5225" y="5574"/>
                      <a:pt x="5218" y="5562"/>
                      <a:pt x="5209" y="5551"/>
                    </a:cubicBezTo>
                    <a:cubicBezTo>
                      <a:pt x="5202" y="5540"/>
                      <a:pt x="5194" y="5530"/>
                      <a:pt x="5186" y="5523"/>
                    </a:cubicBezTo>
                    <a:cubicBezTo>
                      <a:pt x="5178" y="5515"/>
                      <a:pt x="5171" y="5508"/>
                      <a:pt x="5164" y="5504"/>
                    </a:cubicBezTo>
                    <a:cubicBezTo>
                      <a:pt x="5158" y="5499"/>
                      <a:pt x="5152" y="5496"/>
                      <a:pt x="5146" y="5496"/>
                    </a:cubicBezTo>
                    <a:close/>
                    <a:moveTo>
                      <a:pt x="9395" y="5496"/>
                    </a:moveTo>
                    <a:cubicBezTo>
                      <a:pt x="9392" y="5496"/>
                      <a:pt x="9389" y="5496"/>
                      <a:pt x="9386" y="5498"/>
                    </a:cubicBezTo>
                    <a:cubicBezTo>
                      <a:pt x="9369" y="5508"/>
                      <a:pt x="9382" y="5565"/>
                      <a:pt x="9417" y="5624"/>
                    </a:cubicBezTo>
                    <a:cubicBezTo>
                      <a:pt x="9448" y="5677"/>
                      <a:pt x="9485" y="5713"/>
                      <a:pt x="9504" y="5715"/>
                    </a:cubicBezTo>
                    <a:cubicBezTo>
                      <a:pt x="9507" y="5715"/>
                      <a:pt x="9509" y="5715"/>
                      <a:pt x="9512" y="5713"/>
                    </a:cubicBezTo>
                    <a:cubicBezTo>
                      <a:pt x="9530" y="5703"/>
                      <a:pt x="9517" y="5646"/>
                      <a:pt x="9482" y="5587"/>
                    </a:cubicBezTo>
                    <a:cubicBezTo>
                      <a:pt x="9467" y="5561"/>
                      <a:pt x="9449" y="5539"/>
                      <a:pt x="9435" y="5523"/>
                    </a:cubicBezTo>
                    <a:cubicBezTo>
                      <a:pt x="9427" y="5514"/>
                      <a:pt x="9420" y="5508"/>
                      <a:pt x="9413" y="5504"/>
                    </a:cubicBezTo>
                    <a:cubicBezTo>
                      <a:pt x="9405" y="5499"/>
                      <a:pt x="9400" y="5496"/>
                      <a:pt x="9395" y="5496"/>
                    </a:cubicBezTo>
                    <a:close/>
                    <a:moveTo>
                      <a:pt x="7710" y="5533"/>
                    </a:moveTo>
                    <a:cubicBezTo>
                      <a:pt x="7707" y="5533"/>
                      <a:pt x="7706" y="5533"/>
                      <a:pt x="7703" y="5535"/>
                    </a:cubicBezTo>
                    <a:cubicBezTo>
                      <a:pt x="7685" y="5546"/>
                      <a:pt x="7698" y="5602"/>
                      <a:pt x="7734" y="5662"/>
                    </a:cubicBezTo>
                    <a:cubicBezTo>
                      <a:pt x="7764" y="5713"/>
                      <a:pt x="7800" y="5750"/>
                      <a:pt x="7820" y="5751"/>
                    </a:cubicBezTo>
                    <a:cubicBezTo>
                      <a:pt x="7823" y="5751"/>
                      <a:pt x="7826" y="5751"/>
                      <a:pt x="7829" y="5750"/>
                    </a:cubicBezTo>
                    <a:cubicBezTo>
                      <a:pt x="7838" y="5746"/>
                      <a:pt x="7838" y="5728"/>
                      <a:pt x="7833" y="5706"/>
                    </a:cubicBezTo>
                    <a:cubicBezTo>
                      <a:pt x="7827" y="5683"/>
                      <a:pt x="7816" y="5653"/>
                      <a:pt x="7798" y="5624"/>
                    </a:cubicBezTo>
                    <a:cubicBezTo>
                      <a:pt x="7791" y="5611"/>
                      <a:pt x="7782" y="5599"/>
                      <a:pt x="7775" y="5587"/>
                    </a:cubicBezTo>
                    <a:cubicBezTo>
                      <a:pt x="7751" y="5555"/>
                      <a:pt x="7726" y="5535"/>
                      <a:pt x="7712" y="5533"/>
                    </a:cubicBezTo>
                    <a:close/>
                    <a:moveTo>
                      <a:pt x="3463" y="5535"/>
                    </a:moveTo>
                    <a:cubicBezTo>
                      <a:pt x="3460" y="5535"/>
                      <a:pt x="3457" y="5535"/>
                      <a:pt x="3455" y="5536"/>
                    </a:cubicBezTo>
                    <a:cubicBezTo>
                      <a:pt x="3438" y="5546"/>
                      <a:pt x="3451" y="5602"/>
                      <a:pt x="3485" y="5662"/>
                    </a:cubicBezTo>
                    <a:cubicBezTo>
                      <a:pt x="3515" y="5713"/>
                      <a:pt x="3552" y="5751"/>
                      <a:pt x="3573" y="5753"/>
                    </a:cubicBezTo>
                    <a:cubicBezTo>
                      <a:pt x="3575" y="5753"/>
                      <a:pt x="3578" y="5753"/>
                      <a:pt x="3580" y="5750"/>
                    </a:cubicBezTo>
                    <a:cubicBezTo>
                      <a:pt x="3589" y="5746"/>
                      <a:pt x="3590" y="5728"/>
                      <a:pt x="3584" y="5706"/>
                    </a:cubicBezTo>
                    <a:cubicBezTo>
                      <a:pt x="3578" y="5683"/>
                      <a:pt x="3567" y="5655"/>
                      <a:pt x="3549" y="5624"/>
                    </a:cubicBezTo>
                    <a:cubicBezTo>
                      <a:pt x="3542" y="5611"/>
                      <a:pt x="3534" y="5599"/>
                      <a:pt x="3526" y="5589"/>
                    </a:cubicBezTo>
                    <a:cubicBezTo>
                      <a:pt x="3502" y="5557"/>
                      <a:pt x="3479" y="5535"/>
                      <a:pt x="3463" y="5535"/>
                    </a:cubicBezTo>
                    <a:close/>
                    <a:moveTo>
                      <a:pt x="5708" y="5646"/>
                    </a:moveTo>
                    <a:cubicBezTo>
                      <a:pt x="5684" y="5646"/>
                      <a:pt x="5645" y="5659"/>
                      <a:pt x="5603" y="5684"/>
                    </a:cubicBezTo>
                    <a:cubicBezTo>
                      <a:pt x="5543" y="5719"/>
                      <a:pt x="5504" y="5762"/>
                      <a:pt x="5515" y="5779"/>
                    </a:cubicBezTo>
                    <a:cubicBezTo>
                      <a:pt x="5515" y="5781"/>
                      <a:pt x="5518" y="5784"/>
                      <a:pt x="5521" y="5784"/>
                    </a:cubicBezTo>
                    <a:cubicBezTo>
                      <a:pt x="5525" y="5786"/>
                      <a:pt x="5530" y="5787"/>
                      <a:pt x="5536" y="5787"/>
                    </a:cubicBezTo>
                    <a:cubicBezTo>
                      <a:pt x="5543" y="5787"/>
                      <a:pt x="5551" y="5786"/>
                      <a:pt x="5559" y="5784"/>
                    </a:cubicBezTo>
                    <a:cubicBezTo>
                      <a:pt x="5581" y="5778"/>
                      <a:pt x="5611" y="5766"/>
                      <a:pt x="5640" y="5748"/>
                    </a:cubicBezTo>
                    <a:lnTo>
                      <a:pt x="5641" y="5748"/>
                    </a:lnTo>
                    <a:cubicBezTo>
                      <a:pt x="5700" y="5715"/>
                      <a:pt x="5740" y="5672"/>
                      <a:pt x="5729" y="5655"/>
                    </a:cubicBezTo>
                    <a:cubicBezTo>
                      <a:pt x="5728" y="5652"/>
                      <a:pt x="5726" y="5650"/>
                      <a:pt x="5723" y="5649"/>
                    </a:cubicBezTo>
                    <a:cubicBezTo>
                      <a:pt x="5720" y="5647"/>
                      <a:pt x="5714" y="5646"/>
                      <a:pt x="5708" y="5646"/>
                    </a:cubicBezTo>
                    <a:close/>
                    <a:moveTo>
                      <a:pt x="9956" y="5646"/>
                    </a:moveTo>
                    <a:cubicBezTo>
                      <a:pt x="9933" y="5646"/>
                      <a:pt x="9893" y="5659"/>
                      <a:pt x="9851" y="5684"/>
                    </a:cubicBezTo>
                    <a:cubicBezTo>
                      <a:pt x="9792" y="5719"/>
                      <a:pt x="9753" y="5762"/>
                      <a:pt x="9763" y="5779"/>
                    </a:cubicBezTo>
                    <a:cubicBezTo>
                      <a:pt x="9764" y="5781"/>
                      <a:pt x="9766" y="5782"/>
                      <a:pt x="9769" y="5784"/>
                    </a:cubicBezTo>
                    <a:cubicBezTo>
                      <a:pt x="9773" y="5786"/>
                      <a:pt x="9779" y="5787"/>
                      <a:pt x="9785" y="5787"/>
                    </a:cubicBezTo>
                    <a:cubicBezTo>
                      <a:pt x="9791" y="5787"/>
                      <a:pt x="9799" y="5786"/>
                      <a:pt x="9807" y="5784"/>
                    </a:cubicBezTo>
                    <a:cubicBezTo>
                      <a:pt x="9830" y="5778"/>
                      <a:pt x="9860" y="5766"/>
                      <a:pt x="9889" y="5748"/>
                    </a:cubicBezTo>
                    <a:cubicBezTo>
                      <a:pt x="9949" y="5713"/>
                      <a:pt x="9989" y="5672"/>
                      <a:pt x="9977" y="5653"/>
                    </a:cubicBezTo>
                    <a:cubicBezTo>
                      <a:pt x="9977" y="5652"/>
                      <a:pt x="9974" y="5650"/>
                      <a:pt x="9971" y="5649"/>
                    </a:cubicBezTo>
                    <a:cubicBezTo>
                      <a:pt x="9967" y="5647"/>
                      <a:pt x="9962" y="5646"/>
                      <a:pt x="9956" y="5646"/>
                    </a:cubicBezTo>
                    <a:close/>
                    <a:moveTo>
                      <a:pt x="8425" y="5722"/>
                    </a:moveTo>
                    <a:cubicBezTo>
                      <a:pt x="8401" y="5722"/>
                      <a:pt x="8361" y="5737"/>
                      <a:pt x="8320" y="5762"/>
                    </a:cubicBezTo>
                    <a:cubicBezTo>
                      <a:pt x="8289" y="5778"/>
                      <a:pt x="8264" y="5798"/>
                      <a:pt x="8248" y="5814"/>
                    </a:cubicBezTo>
                    <a:cubicBezTo>
                      <a:pt x="8232" y="5832"/>
                      <a:pt x="8226" y="5847"/>
                      <a:pt x="8230" y="5855"/>
                    </a:cubicBezTo>
                    <a:cubicBezTo>
                      <a:pt x="8232" y="5858"/>
                      <a:pt x="8233" y="5860"/>
                      <a:pt x="8236" y="5861"/>
                    </a:cubicBezTo>
                    <a:cubicBezTo>
                      <a:pt x="8240" y="5863"/>
                      <a:pt x="8245" y="5864"/>
                      <a:pt x="8251" y="5864"/>
                    </a:cubicBezTo>
                    <a:cubicBezTo>
                      <a:pt x="8275" y="5864"/>
                      <a:pt x="8315" y="5850"/>
                      <a:pt x="8356" y="5826"/>
                    </a:cubicBezTo>
                    <a:cubicBezTo>
                      <a:pt x="8416" y="5791"/>
                      <a:pt x="8456" y="5748"/>
                      <a:pt x="8446" y="5731"/>
                    </a:cubicBezTo>
                    <a:cubicBezTo>
                      <a:pt x="8444" y="5728"/>
                      <a:pt x="8441" y="5726"/>
                      <a:pt x="8440" y="5725"/>
                    </a:cubicBezTo>
                    <a:lnTo>
                      <a:pt x="8438" y="5725"/>
                    </a:lnTo>
                    <a:cubicBezTo>
                      <a:pt x="8435" y="5723"/>
                      <a:pt x="8430" y="5722"/>
                      <a:pt x="8425" y="5722"/>
                    </a:cubicBezTo>
                    <a:close/>
                    <a:moveTo>
                      <a:pt x="4175" y="5723"/>
                    </a:moveTo>
                    <a:cubicBezTo>
                      <a:pt x="4158" y="5723"/>
                      <a:pt x="4135" y="5730"/>
                      <a:pt x="4109" y="5743"/>
                    </a:cubicBezTo>
                    <a:cubicBezTo>
                      <a:pt x="4097" y="5747"/>
                      <a:pt x="4084" y="5754"/>
                      <a:pt x="4071" y="5762"/>
                    </a:cubicBezTo>
                    <a:cubicBezTo>
                      <a:pt x="4011" y="5797"/>
                      <a:pt x="3971" y="5838"/>
                      <a:pt x="3981" y="5857"/>
                    </a:cubicBezTo>
                    <a:cubicBezTo>
                      <a:pt x="3983" y="5858"/>
                      <a:pt x="3986" y="5860"/>
                      <a:pt x="3987" y="5861"/>
                    </a:cubicBezTo>
                    <a:cubicBezTo>
                      <a:pt x="3991" y="5863"/>
                      <a:pt x="3996" y="5864"/>
                      <a:pt x="4002" y="5864"/>
                    </a:cubicBezTo>
                    <a:cubicBezTo>
                      <a:pt x="4027" y="5864"/>
                      <a:pt x="4067" y="5851"/>
                      <a:pt x="4107" y="5826"/>
                    </a:cubicBezTo>
                    <a:cubicBezTo>
                      <a:pt x="4167" y="5791"/>
                      <a:pt x="4207" y="5748"/>
                      <a:pt x="4197" y="5731"/>
                    </a:cubicBezTo>
                    <a:cubicBezTo>
                      <a:pt x="4195" y="5729"/>
                      <a:pt x="4194" y="5726"/>
                      <a:pt x="4191" y="5726"/>
                    </a:cubicBezTo>
                    <a:cubicBezTo>
                      <a:pt x="4187" y="5724"/>
                      <a:pt x="4181" y="5723"/>
                      <a:pt x="4175" y="5723"/>
                    </a:cubicBezTo>
                    <a:close/>
                    <a:moveTo>
                      <a:pt x="6140" y="5759"/>
                    </a:moveTo>
                    <a:cubicBezTo>
                      <a:pt x="6137" y="5759"/>
                      <a:pt x="6134" y="5759"/>
                      <a:pt x="6132" y="5760"/>
                    </a:cubicBezTo>
                    <a:cubicBezTo>
                      <a:pt x="6113" y="5770"/>
                      <a:pt x="6128" y="5826"/>
                      <a:pt x="6162" y="5886"/>
                    </a:cubicBezTo>
                    <a:cubicBezTo>
                      <a:pt x="6170" y="5901"/>
                      <a:pt x="6179" y="5914"/>
                      <a:pt x="6189" y="5926"/>
                    </a:cubicBezTo>
                    <a:cubicBezTo>
                      <a:pt x="6207" y="5951"/>
                      <a:pt x="6225" y="5967"/>
                      <a:pt x="6239" y="5974"/>
                    </a:cubicBezTo>
                    <a:cubicBezTo>
                      <a:pt x="6242" y="5976"/>
                      <a:pt x="6246" y="5976"/>
                      <a:pt x="6249" y="5976"/>
                    </a:cubicBezTo>
                    <a:cubicBezTo>
                      <a:pt x="6252" y="5976"/>
                      <a:pt x="6254" y="5976"/>
                      <a:pt x="6257" y="5974"/>
                    </a:cubicBezTo>
                    <a:cubicBezTo>
                      <a:pt x="6274" y="5964"/>
                      <a:pt x="6261" y="5908"/>
                      <a:pt x="6226" y="5848"/>
                    </a:cubicBezTo>
                    <a:cubicBezTo>
                      <a:pt x="6219" y="5835"/>
                      <a:pt x="6211" y="5823"/>
                      <a:pt x="6203" y="5813"/>
                    </a:cubicBezTo>
                    <a:cubicBezTo>
                      <a:pt x="6179" y="5781"/>
                      <a:pt x="6154" y="5759"/>
                      <a:pt x="6140" y="5759"/>
                    </a:cubicBezTo>
                    <a:close/>
                    <a:moveTo>
                      <a:pt x="10387" y="5757"/>
                    </a:moveTo>
                    <a:cubicBezTo>
                      <a:pt x="10384" y="5757"/>
                      <a:pt x="10381" y="5759"/>
                      <a:pt x="10380" y="5760"/>
                    </a:cubicBezTo>
                    <a:cubicBezTo>
                      <a:pt x="10362" y="5770"/>
                      <a:pt x="10375" y="5826"/>
                      <a:pt x="10411" y="5886"/>
                    </a:cubicBezTo>
                    <a:cubicBezTo>
                      <a:pt x="10419" y="5901"/>
                      <a:pt x="10428" y="5914"/>
                      <a:pt x="10437" y="5926"/>
                    </a:cubicBezTo>
                    <a:cubicBezTo>
                      <a:pt x="10454" y="5951"/>
                      <a:pt x="10474" y="5967"/>
                      <a:pt x="10487" y="5973"/>
                    </a:cubicBezTo>
                    <a:cubicBezTo>
                      <a:pt x="10491" y="5976"/>
                      <a:pt x="10494" y="5976"/>
                      <a:pt x="10497" y="5976"/>
                    </a:cubicBezTo>
                    <a:cubicBezTo>
                      <a:pt x="10500" y="5976"/>
                      <a:pt x="10503" y="5976"/>
                      <a:pt x="10504" y="5974"/>
                    </a:cubicBezTo>
                    <a:cubicBezTo>
                      <a:pt x="10522" y="5964"/>
                      <a:pt x="10509" y="5908"/>
                      <a:pt x="10474" y="5848"/>
                    </a:cubicBezTo>
                    <a:cubicBezTo>
                      <a:pt x="10466" y="5835"/>
                      <a:pt x="10459" y="5823"/>
                      <a:pt x="10450" y="5813"/>
                    </a:cubicBezTo>
                    <a:cubicBezTo>
                      <a:pt x="10427" y="5779"/>
                      <a:pt x="10403" y="5759"/>
                      <a:pt x="10387" y="5757"/>
                    </a:cubicBezTo>
                    <a:close/>
                    <a:moveTo>
                      <a:pt x="4456" y="5795"/>
                    </a:moveTo>
                    <a:cubicBezTo>
                      <a:pt x="4453" y="5795"/>
                      <a:pt x="4450" y="5797"/>
                      <a:pt x="4447" y="5797"/>
                    </a:cubicBezTo>
                    <a:cubicBezTo>
                      <a:pt x="4430" y="5809"/>
                      <a:pt x="4443" y="5864"/>
                      <a:pt x="4478" y="5924"/>
                    </a:cubicBezTo>
                    <a:cubicBezTo>
                      <a:pt x="4487" y="5939"/>
                      <a:pt x="4496" y="5952"/>
                      <a:pt x="4504" y="5964"/>
                    </a:cubicBezTo>
                    <a:cubicBezTo>
                      <a:pt x="4523" y="5987"/>
                      <a:pt x="4541" y="6005"/>
                      <a:pt x="4556" y="6011"/>
                    </a:cubicBezTo>
                    <a:cubicBezTo>
                      <a:pt x="4559" y="6012"/>
                      <a:pt x="4562" y="6014"/>
                      <a:pt x="4564" y="6014"/>
                    </a:cubicBezTo>
                    <a:cubicBezTo>
                      <a:pt x="4567" y="6014"/>
                      <a:pt x="4570" y="6014"/>
                      <a:pt x="4573" y="6012"/>
                    </a:cubicBezTo>
                    <a:cubicBezTo>
                      <a:pt x="4591" y="6002"/>
                      <a:pt x="4576" y="5946"/>
                      <a:pt x="4542" y="5886"/>
                    </a:cubicBezTo>
                    <a:cubicBezTo>
                      <a:pt x="4535" y="5873"/>
                      <a:pt x="4526" y="5861"/>
                      <a:pt x="4519" y="5850"/>
                    </a:cubicBezTo>
                    <a:cubicBezTo>
                      <a:pt x="4496" y="5817"/>
                      <a:pt x="4471" y="5797"/>
                      <a:pt x="4456" y="5795"/>
                    </a:cubicBezTo>
                    <a:close/>
                    <a:moveTo>
                      <a:pt x="8704" y="5795"/>
                    </a:moveTo>
                    <a:cubicBezTo>
                      <a:pt x="8701" y="5795"/>
                      <a:pt x="8698" y="5795"/>
                      <a:pt x="8696" y="5797"/>
                    </a:cubicBezTo>
                    <a:cubicBezTo>
                      <a:pt x="8679" y="5807"/>
                      <a:pt x="8692" y="5864"/>
                      <a:pt x="8727" y="5923"/>
                    </a:cubicBezTo>
                    <a:cubicBezTo>
                      <a:pt x="8757" y="5976"/>
                      <a:pt x="8794" y="6014"/>
                      <a:pt x="8814" y="6014"/>
                    </a:cubicBezTo>
                    <a:cubicBezTo>
                      <a:pt x="8817" y="6014"/>
                      <a:pt x="8819" y="6013"/>
                      <a:pt x="8821" y="6012"/>
                    </a:cubicBezTo>
                    <a:cubicBezTo>
                      <a:pt x="8838" y="6002"/>
                      <a:pt x="8825" y="5945"/>
                      <a:pt x="8792" y="5886"/>
                    </a:cubicBezTo>
                    <a:cubicBezTo>
                      <a:pt x="8761" y="5833"/>
                      <a:pt x="8724" y="5797"/>
                      <a:pt x="8704" y="5795"/>
                    </a:cubicBezTo>
                    <a:close/>
                    <a:moveTo>
                      <a:pt x="6703" y="5907"/>
                    </a:moveTo>
                    <a:cubicBezTo>
                      <a:pt x="6686" y="5907"/>
                      <a:pt x="6662" y="5914"/>
                      <a:pt x="6635" y="5926"/>
                    </a:cubicBezTo>
                    <a:cubicBezTo>
                      <a:pt x="6622" y="5932"/>
                      <a:pt x="6608" y="5939"/>
                      <a:pt x="6597" y="5946"/>
                    </a:cubicBezTo>
                    <a:cubicBezTo>
                      <a:pt x="6537" y="5980"/>
                      <a:pt x="6497" y="6022"/>
                      <a:pt x="6507" y="6040"/>
                    </a:cubicBezTo>
                    <a:cubicBezTo>
                      <a:pt x="6509" y="6043"/>
                      <a:pt x="6510" y="6044"/>
                      <a:pt x="6513" y="6046"/>
                    </a:cubicBezTo>
                    <a:cubicBezTo>
                      <a:pt x="6517" y="6048"/>
                      <a:pt x="6522" y="6048"/>
                      <a:pt x="6528" y="6048"/>
                    </a:cubicBezTo>
                    <a:cubicBezTo>
                      <a:pt x="6552" y="6048"/>
                      <a:pt x="6592" y="6034"/>
                      <a:pt x="6633" y="6011"/>
                    </a:cubicBezTo>
                    <a:cubicBezTo>
                      <a:pt x="6693" y="5976"/>
                      <a:pt x="6733" y="5933"/>
                      <a:pt x="6723" y="5915"/>
                    </a:cubicBezTo>
                    <a:cubicBezTo>
                      <a:pt x="6721" y="5914"/>
                      <a:pt x="6718" y="5911"/>
                      <a:pt x="6717" y="5911"/>
                    </a:cubicBezTo>
                    <a:lnTo>
                      <a:pt x="6717" y="5910"/>
                    </a:lnTo>
                    <a:cubicBezTo>
                      <a:pt x="6713" y="5908"/>
                      <a:pt x="6708" y="5907"/>
                      <a:pt x="6703" y="5907"/>
                    </a:cubicBezTo>
                    <a:close/>
                    <a:moveTo>
                      <a:pt x="10950" y="5907"/>
                    </a:moveTo>
                    <a:cubicBezTo>
                      <a:pt x="10926" y="5907"/>
                      <a:pt x="10887" y="5921"/>
                      <a:pt x="10844" y="5946"/>
                    </a:cubicBezTo>
                    <a:cubicBezTo>
                      <a:pt x="10815" y="5962"/>
                      <a:pt x="10790" y="5981"/>
                      <a:pt x="10774" y="5999"/>
                    </a:cubicBezTo>
                    <a:cubicBezTo>
                      <a:pt x="10758" y="6017"/>
                      <a:pt x="10750" y="6031"/>
                      <a:pt x="10755" y="6040"/>
                    </a:cubicBezTo>
                    <a:cubicBezTo>
                      <a:pt x="10756" y="6043"/>
                      <a:pt x="10759" y="6044"/>
                      <a:pt x="10761" y="6046"/>
                    </a:cubicBezTo>
                    <a:cubicBezTo>
                      <a:pt x="10764" y="6048"/>
                      <a:pt x="10769" y="6048"/>
                      <a:pt x="10775" y="6048"/>
                    </a:cubicBezTo>
                    <a:cubicBezTo>
                      <a:pt x="10799" y="6048"/>
                      <a:pt x="10840" y="6034"/>
                      <a:pt x="10882" y="6011"/>
                    </a:cubicBezTo>
                    <a:cubicBezTo>
                      <a:pt x="10941" y="5976"/>
                      <a:pt x="10980" y="5933"/>
                      <a:pt x="10970" y="5915"/>
                    </a:cubicBezTo>
                    <a:cubicBezTo>
                      <a:pt x="10969" y="5913"/>
                      <a:pt x="10967" y="5911"/>
                      <a:pt x="10964" y="5910"/>
                    </a:cubicBezTo>
                    <a:cubicBezTo>
                      <a:pt x="10961" y="5908"/>
                      <a:pt x="10956" y="5907"/>
                      <a:pt x="10950" y="5907"/>
                    </a:cubicBezTo>
                    <a:close/>
                    <a:moveTo>
                      <a:pt x="9418" y="5984"/>
                    </a:moveTo>
                    <a:cubicBezTo>
                      <a:pt x="9401" y="5984"/>
                      <a:pt x="9377" y="5992"/>
                      <a:pt x="9350" y="6003"/>
                    </a:cubicBezTo>
                    <a:cubicBezTo>
                      <a:pt x="9338" y="6009"/>
                      <a:pt x="9325" y="6015"/>
                      <a:pt x="9312" y="6022"/>
                    </a:cubicBezTo>
                    <a:cubicBezTo>
                      <a:pt x="9252" y="6058"/>
                      <a:pt x="9212" y="6100"/>
                      <a:pt x="9224" y="6118"/>
                    </a:cubicBezTo>
                    <a:cubicBezTo>
                      <a:pt x="9224" y="6119"/>
                      <a:pt x="9227" y="6122"/>
                      <a:pt x="9230" y="6122"/>
                    </a:cubicBezTo>
                    <a:cubicBezTo>
                      <a:pt x="9233" y="6124"/>
                      <a:pt x="9238" y="6125"/>
                      <a:pt x="9244" y="6125"/>
                    </a:cubicBezTo>
                    <a:cubicBezTo>
                      <a:pt x="9268" y="6125"/>
                      <a:pt x="9308" y="6111"/>
                      <a:pt x="9350" y="6087"/>
                    </a:cubicBezTo>
                    <a:cubicBezTo>
                      <a:pt x="9408" y="6053"/>
                      <a:pt x="9448" y="6011"/>
                      <a:pt x="9438" y="5992"/>
                    </a:cubicBezTo>
                    <a:cubicBezTo>
                      <a:pt x="9436" y="5990"/>
                      <a:pt x="9435" y="5989"/>
                      <a:pt x="9432" y="5987"/>
                    </a:cubicBezTo>
                    <a:cubicBezTo>
                      <a:pt x="9428" y="5985"/>
                      <a:pt x="9423" y="5984"/>
                      <a:pt x="9418" y="5984"/>
                    </a:cubicBezTo>
                    <a:close/>
                    <a:moveTo>
                      <a:pt x="5170" y="5985"/>
                    </a:moveTo>
                    <a:cubicBezTo>
                      <a:pt x="5146" y="5985"/>
                      <a:pt x="5105" y="5999"/>
                      <a:pt x="5064" y="6024"/>
                    </a:cubicBezTo>
                    <a:cubicBezTo>
                      <a:pt x="5004" y="6058"/>
                      <a:pt x="4964" y="6100"/>
                      <a:pt x="4975" y="6118"/>
                    </a:cubicBezTo>
                    <a:cubicBezTo>
                      <a:pt x="4976" y="6121"/>
                      <a:pt x="4978" y="6122"/>
                      <a:pt x="4981" y="6124"/>
                    </a:cubicBezTo>
                    <a:cubicBezTo>
                      <a:pt x="4984" y="6125"/>
                      <a:pt x="4989" y="6126"/>
                      <a:pt x="4994" y="6126"/>
                    </a:cubicBezTo>
                    <a:cubicBezTo>
                      <a:pt x="5001" y="6126"/>
                      <a:pt x="5010" y="6124"/>
                      <a:pt x="5019" y="6122"/>
                    </a:cubicBezTo>
                    <a:cubicBezTo>
                      <a:pt x="5042" y="6118"/>
                      <a:pt x="5071" y="6104"/>
                      <a:pt x="5101" y="6088"/>
                    </a:cubicBezTo>
                    <a:cubicBezTo>
                      <a:pt x="5161" y="6053"/>
                      <a:pt x="5200" y="6011"/>
                      <a:pt x="5190" y="5993"/>
                    </a:cubicBezTo>
                    <a:cubicBezTo>
                      <a:pt x="5189" y="5990"/>
                      <a:pt x="5186" y="5989"/>
                      <a:pt x="5184" y="5987"/>
                    </a:cubicBezTo>
                    <a:cubicBezTo>
                      <a:pt x="5181" y="5986"/>
                      <a:pt x="5176" y="5985"/>
                      <a:pt x="5170" y="5985"/>
                    </a:cubicBezTo>
                    <a:close/>
                    <a:moveTo>
                      <a:pt x="7131" y="6019"/>
                    </a:moveTo>
                    <a:cubicBezTo>
                      <a:pt x="7129" y="6019"/>
                      <a:pt x="7127" y="6019"/>
                      <a:pt x="7124" y="6021"/>
                    </a:cubicBezTo>
                    <a:cubicBezTo>
                      <a:pt x="7115" y="6027"/>
                      <a:pt x="7114" y="6043"/>
                      <a:pt x="7120" y="6066"/>
                    </a:cubicBezTo>
                    <a:cubicBezTo>
                      <a:pt x="7126" y="6088"/>
                      <a:pt x="7137" y="6118"/>
                      <a:pt x="7155" y="6147"/>
                    </a:cubicBezTo>
                    <a:cubicBezTo>
                      <a:pt x="7164" y="6162"/>
                      <a:pt x="7172" y="6176"/>
                      <a:pt x="7181" y="6188"/>
                    </a:cubicBezTo>
                    <a:cubicBezTo>
                      <a:pt x="7199" y="6211"/>
                      <a:pt x="7218" y="6229"/>
                      <a:pt x="7231" y="6235"/>
                    </a:cubicBezTo>
                    <a:cubicBezTo>
                      <a:pt x="7235" y="6236"/>
                      <a:pt x="7238" y="6238"/>
                      <a:pt x="7241" y="6238"/>
                    </a:cubicBezTo>
                    <a:cubicBezTo>
                      <a:pt x="7244" y="6238"/>
                      <a:pt x="7247" y="6238"/>
                      <a:pt x="7249" y="6236"/>
                    </a:cubicBezTo>
                    <a:cubicBezTo>
                      <a:pt x="7266" y="6226"/>
                      <a:pt x="7253" y="6169"/>
                      <a:pt x="7218" y="6110"/>
                    </a:cubicBezTo>
                    <a:cubicBezTo>
                      <a:pt x="7203" y="6084"/>
                      <a:pt x="7187" y="6062"/>
                      <a:pt x="7171" y="6046"/>
                    </a:cubicBezTo>
                    <a:cubicBezTo>
                      <a:pt x="7164" y="6039"/>
                      <a:pt x="7156" y="6031"/>
                      <a:pt x="7149" y="6027"/>
                    </a:cubicBezTo>
                    <a:cubicBezTo>
                      <a:pt x="7143" y="6022"/>
                      <a:pt x="7137" y="6019"/>
                      <a:pt x="7131" y="6019"/>
                    </a:cubicBezTo>
                    <a:close/>
                    <a:moveTo>
                      <a:pt x="9697" y="6056"/>
                    </a:moveTo>
                    <a:cubicBezTo>
                      <a:pt x="9694" y="6056"/>
                      <a:pt x="9691" y="6058"/>
                      <a:pt x="9688" y="6059"/>
                    </a:cubicBezTo>
                    <a:cubicBezTo>
                      <a:pt x="9671" y="6069"/>
                      <a:pt x="9684" y="6125"/>
                      <a:pt x="9719" y="6185"/>
                    </a:cubicBezTo>
                    <a:cubicBezTo>
                      <a:pt x="9728" y="6200"/>
                      <a:pt x="9737" y="6213"/>
                      <a:pt x="9747" y="6225"/>
                    </a:cubicBezTo>
                    <a:cubicBezTo>
                      <a:pt x="9764" y="6250"/>
                      <a:pt x="9782" y="6266"/>
                      <a:pt x="9797" y="6273"/>
                    </a:cubicBezTo>
                    <a:cubicBezTo>
                      <a:pt x="9800" y="6274"/>
                      <a:pt x="9804" y="6274"/>
                      <a:pt x="9807" y="6274"/>
                    </a:cubicBezTo>
                    <a:cubicBezTo>
                      <a:pt x="9810" y="6274"/>
                      <a:pt x="9811" y="6274"/>
                      <a:pt x="9814" y="6273"/>
                    </a:cubicBezTo>
                    <a:cubicBezTo>
                      <a:pt x="9832" y="6263"/>
                      <a:pt x="9819" y="6207"/>
                      <a:pt x="9783" y="6147"/>
                    </a:cubicBezTo>
                    <a:cubicBezTo>
                      <a:pt x="9776" y="6134"/>
                      <a:pt x="9767" y="6122"/>
                      <a:pt x="9760" y="6112"/>
                    </a:cubicBezTo>
                    <a:cubicBezTo>
                      <a:pt x="9737" y="6080"/>
                      <a:pt x="9712" y="6058"/>
                      <a:pt x="9697" y="6056"/>
                    </a:cubicBezTo>
                    <a:close/>
                    <a:moveTo>
                      <a:pt x="5448" y="6058"/>
                    </a:moveTo>
                    <a:cubicBezTo>
                      <a:pt x="5445" y="6058"/>
                      <a:pt x="5442" y="6058"/>
                      <a:pt x="5441" y="6059"/>
                    </a:cubicBezTo>
                    <a:cubicBezTo>
                      <a:pt x="5423" y="6069"/>
                      <a:pt x="5436" y="6126"/>
                      <a:pt x="5471" y="6185"/>
                    </a:cubicBezTo>
                    <a:cubicBezTo>
                      <a:pt x="5480" y="6200"/>
                      <a:pt x="5489" y="6214"/>
                      <a:pt x="5498" y="6226"/>
                    </a:cubicBezTo>
                    <a:cubicBezTo>
                      <a:pt x="5515" y="6250"/>
                      <a:pt x="5534" y="6267"/>
                      <a:pt x="5548" y="6273"/>
                    </a:cubicBezTo>
                    <a:cubicBezTo>
                      <a:pt x="5552" y="6274"/>
                      <a:pt x="5555" y="6276"/>
                      <a:pt x="5558" y="6276"/>
                    </a:cubicBezTo>
                    <a:cubicBezTo>
                      <a:pt x="5561" y="6276"/>
                      <a:pt x="5564" y="6274"/>
                      <a:pt x="5565" y="6274"/>
                    </a:cubicBezTo>
                    <a:cubicBezTo>
                      <a:pt x="5583" y="6264"/>
                      <a:pt x="5570" y="6207"/>
                      <a:pt x="5534" y="6148"/>
                    </a:cubicBezTo>
                    <a:cubicBezTo>
                      <a:pt x="5527" y="6135"/>
                      <a:pt x="5520" y="6122"/>
                      <a:pt x="5511" y="6112"/>
                    </a:cubicBezTo>
                    <a:cubicBezTo>
                      <a:pt x="5504" y="6102"/>
                      <a:pt x="5496" y="6091"/>
                      <a:pt x="5488" y="6084"/>
                    </a:cubicBezTo>
                    <a:cubicBezTo>
                      <a:pt x="5480" y="6075"/>
                      <a:pt x="5473" y="6069"/>
                      <a:pt x="5467" y="6065"/>
                    </a:cubicBezTo>
                    <a:lnTo>
                      <a:pt x="5466" y="6065"/>
                    </a:lnTo>
                    <a:cubicBezTo>
                      <a:pt x="5460" y="6061"/>
                      <a:pt x="5454" y="6058"/>
                      <a:pt x="5448" y="6058"/>
                    </a:cubicBezTo>
                    <a:close/>
                    <a:moveTo>
                      <a:pt x="7695" y="6169"/>
                    </a:moveTo>
                    <a:cubicBezTo>
                      <a:pt x="7678" y="6169"/>
                      <a:pt x="7654" y="6176"/>
                      <a:pt x="7627" y="6188"/>
                    </a:cubicBezTo>
                    <a:cubicBezTo>
                      <a:pt x="7615" y="6194"/>
                      <a:pt x="7602" y="6200"/>
                      <a:pt x="7589" y="6207"/>
                    </a:cubicBezTo>
                    <a:cubicBezTo>
                      <a:pt x="7530" y="6242"/>
                      <a:pt x="7490" y="6285"/>
                      <a:pt x="7501" y="6302"/>
                    </a:cubicBezTo>
                    <a:cubicBezTo>
                      <a:pt x="7502" y="6304"/>
                      <a:pt x="7504" y="6307"/>
                      <a:pt x="7507" y="6307"/>
                    </a:cubicBezTo>
                    <a:cubicBezTo>
                      <a:pt x="7510" y="6309"/>
                      <a:pt x="7515" y="6310"/>
                      <a:pt x="7522" y="6310"/>
                    </a:cubicBezTo>
                    <a:cubicBezTo>
                      <a:pt x="7528" y="6310"/>
                      <a:pt x="7536" y="6309"/>
                      <a:pt x="7545" y="6307"/>
                    </a:cubicBezTo>
                    <a:cubicBezTo>
                      <a:pt x="7568" y="6301"/>
                      <a:pt x="7596" y="6289"/>
                      <a:pt x="7627" y="6272"/>
                    </a:cubicBezTo>
                    <a:cubicBezTo>
                      <a:pt x="7656" y="6254"/>
                      <a:pt x="7681" y="6235"/>
                      <a:pt x="7697" y="6217"/>
                    </a:cubicBezTo>
                    <a:cubicBezTo>
                      <a:pt x="7713" y="6201"/>
                      <a:pt x="7720" y="6185"/>
                      <a:pt x="7715" y="6176"/>
                    </a:cubicBezTo>
                    <a:cubicBezTo>
                      <a:pt x="7713" y="6175"/>
                      <a:pt x="7712" y="6173"/>
                      <a:pt x="7709" y="6172"/>
                    </a:cubicBezTo>
                    <a:cubicBezTo>
                      <a:pt x="7705" y="6170"/>
                      <a:pt x="7700" y="6169"/>
                      <a:pt x="7695" y="6169"/>
                    </a:cubicBezTo>
                    <a:close/>
                    <a:moveTo>
                      <a:pt x="6162" y="6247"/>
                    </a:moveTo>
                    <a:cubicBezTo>
                      <a:pt x="6139" y="6247"/>
                      <a:pt x="6099" y="6261"/>
                      <a:pt x="6056" y="6285"/>
                    </a:cubicBezTo>
                    <a:cubicBezTo>
                      <a:pt x="5997" y="6320"/>
                      <a:pt x="5958" y="6362"/>
                      <a:pt x="5968" y="6380"/>
                    </a:cubicBezTo>
                    <a:cubicBezTo>
                      <a:pt x="5970" y="6381"/>
                      <a:pt x="5971" y="6384"/>
                      <a:pt x="5974" y="6384"/>
                    </a:cubicBezTo>
                    <a:cubicBezTo>
                      <a:pt x="5978" y="6387"/>
                      <a:pt x="5983" y="6388"/>
                      <a:pt x="5990" y="6388"/>
                    </a:cubicBezTo>
                    <a:cubicBezTo>
                      <a:pt x="5996" y="6388"/>
                      <a:pt x="6004" y="6387"/>
                      <a:pt x="6012" y="6384"/>
                    </a:cubicBezTo>
                    <a:cubicBezTo>
                      <a:pt x="6036" y="6378"/>
                      <a:pt x="6063" y="6367"/>
                      <a:pt x="6094" y="6349"/>
                    </a:cubicBezTo>
                    <a:cubicBezTo>
                      <a:pt x="6153" y="6315"/>
                      <a:pt x="6192" y="6273"/>
                      <a:pt x="6182" y="6255"/>
                    </a:cubicBezTo>
                    <a:cubicBezTo>
                      <a:pt x="6181" y="6252"/>
                      <a:pt x="6179" y="6251"/>
                      <a:pt x="6176" y="6250"/>
                    </a:cubicBezTo>
                    <a:cubicBezTo>
                      <a:pt x="6173" y="6248"/>
                      <a:pt x="6168" y="6247"/>
                      <a:pt x="6162" y="6247"/>
                    </a:cubicBezTo>
                    <a:close/>
                    <a:moveTo>
                      <a:pt x="10406" y="6247"/>
                    </a:moveTo>
                    <a:cubicBezTo>
                      <a:pt x="10390" y="6248"/>
                      <a:pt x="10367" y="6254"/>
                      <a:pt x="10343" y="6266"/>
                    </a:cubicBezTo>
                    <a:cubicBezTo>
                      <a:pt x="10330" y="6270"/>
                      <a:pt x="10318" y="6277"/>
                      <a:pt x="10305" y="6285"/>
                    </a:cubicBezTo>
                    <a:cubicBezTo>
                      <a:pt x="10245" y="6320"/>
                      <a:pt x="10205" y="6361"/>
                      <a:pt x="10216" y="6380"/>
                    </a:cubicBezTo>
                    <a:cubicBezTo>
                      <a:pt x="10217" y="6381"/>
                      <a:pt x="10220" y="6383"/>
                      <a:pt x="10222" y="6384"/>
                    </a:cubicBezTo>
                    <a:cubicBezTo>
                      <a:pt x="10226" y="6387"/>
                      <a:pt x="10231" y="6388"/>
                      <a:pt x="10238" y="6388"/>
                    </a:cubicBezTo>
                    <a:cubicBezTo>
                      <a:pt x="10245" y="6388"/>
                      <a:pt x="10252" y="6387"/>
                      <a:pt x="10261" y="6384"/>
                    </a:cubicBezTo>
                    <a:cubicBezTo>
                      <a:pt x="10283" y="6378"/>
                      <a:pt x="10312" y="6367"/>
                      <a:pt x="10342" y="6349"/>
                    </a:cubicBezTo>
                    <a:cubicBezTo>
                      <a:pt x="10402" y="6314"/>
                      <a:pt x="10441" y="6273"/>
                      <a:pt x="10431" y="6254"/>
                    </a:cubicBezTo>
                    <a:cubicBezTo>
                      <a:pt x="10430" y="6252"/>
                      <a:pt x="10428" y="6251"/>
                      <a:pt x="10425" y="6250"/>
                    </a:cubicBezTo>
                    <a:cubicBezTo>
                      <a:pt x="10421" y="6247"/>
                      <a:pt x="10413" y="6247"/>
                      <a:pt x="10406" y="6247"/>
                    </a:cubicBezTo>
                    <a:close/>
                    <a:moveTo>
                      <a:pt x="8125" y="6282"/>
                    </a:moveTo>
                    <a:cubicBezTo>
                      <a:pt x="8122" y="6282"/>
                      <a:pt x="8119" y="6282"/>
                      <a:pt x="8118" y="6283"/>
                    </a:cubicBezTo>
                    <a:cubicBezTo>
                      <a:pt x="8109" y="6288"/>
                      <a:pt x="8107" y="6305"/>
                      <a:pt x="8113" y="6327"/>
                    </a:cubicBezTo>
                    <a:cubicBezTo>
                      <a:pt x="8118" y="6351"/>
                      <a:pt x="8131" y="6380"/>
                      <a:pt x="8147" y="6409"/>
                    </a:cubicBezTo>
                    <a:cubicBezTo>
                      <a:pt x="8156" y="6424"/>
                      <a:pt x="8164" y="6437"/>
                      <a:pt x="8175" y="6450"/>
                    </a:cubicBezTo>
                    <a:cubicBezTo>
                      <a:pt x="8192" y="6474"/>
                      <a:pt x="8210" y="6490"/>
                      <a:pt x="8224" y="6497"/>
                    </a:cubicBezTo>
                    <a:cubicBezTo>
                      <a:pt x="8227" y="6499"/>
                      <a:pt x="8232" y="6499"/>
                      <a:pt x="8235" y="6500"/>
                    </a:cubicBezTo>
                    <a:cubicBezTo>
                      <a:pt x="8238" y="6500"/>
                      <a:pt x="8239" y="6500"/>
                      <a:pt x="8242" y="6497"/>
                    </a:cubicBezTo>
                    <a:cubicBezTo>
                      <a:pt x="8260" y="6487"/>
                      <a:pt x="8246" y="6431"/>
                      <a:pt x="8211" y="6371"/>
                    </a:cubicBezTo>
                    <a:cubicBezTo>
                      <a:pt x="8197" y="6346"/>
                      <a:pt x="8179" y="6323"/>
                      <a:pt x="8164" y="6308"/>
                    </a:cubicBezTo>
                    <a:cubicBezTo>
                      <a:pt x="8157" y="6299"/>
                      <a:pt x="8150" y="6293"/>
                      <a:pt x="8142" y="6289"/>
                    </a:cubicBezTo>
                    <a:cubicBezTo>
                      <a:pt x="8135" y="6285"/>
                      <a:pt x="8129" y="6282"/>
                      <a:pt x="8125" y="6282"/>
                    </a:cubicBezTo>
                    <a:close/>
                    <a:moveTo>
                      <a:pt x="6441" y="6318"/>
                    </a:moveTo>
                    <a:cubicBezTo>
                      <a:pt x="6438" y="6318"/>
                      <a:pt x="6436" y="6320"/>
                      <a:pt x="6434" y="6321"/>
                    </a:cubicBezTo>
                    <a:cubicBezTo>
                      <a:pt x="6415" y="6332"/>
                      <a:pt x="6430" y="6387"/>
                      <a:pt x="6463" y="6447"/>
                    </a:cubicBezTo>
                    <a:cubicBezTo>
                      <a:pt x="6494" y="6499"/>
                      <a:pt x="6531" y="6535"/>
                      <a:pt x="6551" y="6537"/>
                    </a:cubicBezTo>
                    <a:cubicBezTo>
                      <a:pt x="6554" y="6537"/>
                      <a:pt x="6556" y="6537"/>
                      <a:pt x="6559" y="6535"/>
                    </a:cubicBezTo>
                    <a:cubicBezTo>
                      <a:pt x="6576" y="6525"/>
                      <a:pt x="6563" y="6469"/>
                      <a:pt x="6528" y="6409"/>
                    </a:cubicBezTo>
                    <a:cubicBezTo>
                      <a:pt x="6513" y="6383"/>
                      <a:pt x="6497" y="6361"/>
                      <a:pt x="6481" y="6345"/>
                    </a:cubicBezTo>
                    <a:cubicBezTo>
                      <a:pt x="6474" y="6337"/>
                      <a:pt x="6466" y="6332"/>
                      <a:pt x="6459" y="6327"/>
                    </a:cubicBezTo>
                    <a:cubicBezTo>
                      <a:pt x="6453" y="6323"/>
                      <a:pt x="6447" y="6320"/>
                      <a:pt x="6441" y="6320"/>
                    </a:cubicBezTo>
                    <a:lnTo>
                      <a:pt x="6441" y="6318"/>
                    </a:lnTo>
                    <a:close/>
                    <a:moveTo>
                      <a:pt x="10689" y="6318"/>
                    </a:moveTo>
                    <a:cubicBezTo>
                      <a:pt x="10686" y="6318"/>
                      <a:pt x="10683" y="6318"/>
                      <a:pt x="10682" y="6320"/>
                    </a:cubicBezTo>
                    <a:cubicBezTo>
                      <a:pt x="10664" y="6330"/>
                      <a:pt x="10677" y="6387"/>
                      <a:pt x="10712" y="6446"/>
                    </a:cubicBezTo>
                    <a:cubicBezTo>
                      <a:pt x="10742" y="6499"/>
                      <a:pt x="10778" y="6535"/>
                      <a:pt x="10799" y="6537"/>
                    </a:cubicBezTo>
                    <a:cubicBezTo>
                      <a:pt x="10802" y="6537"/>
                      <a:pt x="10805" y="6537"/>
                      <a:pt x="10806" y="6535"/>
                    </a:cubicBezTo>
                    <a:cubicBezTo>
                      <a:pt x="10824" y="6525"/>
                      <a:pt x="10811" y="6468"/>
                      <a:pt x="10777" y="6409"/>
                    </a:cubicBezTo>
                    <a:cubicBezTo>
                      <a:pt x="10761" y="6383"/>
                      <a:pt x="10745" y="6361"/>
                      <a:pt x="10728" y="6345"/>
                    </a:cubicBezTo>
                    <a:cubicBezTo>
                      <a:pt x="10721" y="6337"/>
                      <a:pt x="10714" y="6330"/>
                      <a:pt x="10708" y="6326"/>
                    </a:cubicBezTo>
                    <a:cubicBezTo>
                      <a:pt x="10701" y="6321"/>
                      <a:pt x="10695" y="6318"/>
                      <a:pt x="10689" y="6318"/>
                    </a:cubicBezTo>
                    <a:close/>
                    <a:moveTo>
                      <a:pt x="8687" y="6431"/>
                    </a:moveTo>
                    <a:cubicBezTo>
                      <a:pt x="8663" y="6431"/>
                      <a:pt x="8623" y="6445"/>
                      <a:pt x="8582" y="6469"/>
                    </a:cubicBezTo>
                    <a:cubicBezTo>
                      <a:pt x="8522" y="6503"/>
                      <a:pt x="8482" y="6545"/>
                      <a:pt x="8493" y="6565"/>
                    </a:cubicBezTo>
                    <a:cubicBezTo>
                      <a:pt x="8494" y="6566"/>
                      <a:pt x="8497" y="6567"/>
                      <a:pt x="8498" y="6569"/>
                    </a:cubicBezTo>
                    <a:cubicBezTo>
                      <a:pt x="8503" y="6571"/>
                      <a:pt x="8508" y="6572"/>
                      <a:pt x="8515" y="6572"/>
                    </a:cubicBezTo>
                    <a:cubicBezTo>
                      <a:pt x="8522" y="6572"/>
                      <a:pt x="8529" y="6571"/>
                      <a:pt x="8538" y="6569"/>
                    </a:cubicBezTo>
                    <a:cubicBezTo>
                      <a:pt x="8560" y="6563"/>
                      <a:pt x="8589" y="6551"/>
                      <a:pt x="8619" y="6534"/>
                    </a:cubicBezTo>
                    <a:cubicBezTo>
                      <a:pt x="8679" y="6499"/>
                      <a:pt x="8718" y="6456"/>
                      <a:pt x="8708" y="6439"/>
                    </a:cubicBezTo>
                    <a:cubicBezTo>
                      <a:pt x="8707" y="6437"/>
                      <a:pt x="8705" y="6434"/>
                      <a:pt x="8702" y="6434"/>
                    </a:cubicBezTo>
                    <a:cubicBezTo>
                      <a:pt x="8698" y="6432"/>
                      <a:pt x="8693" y="6431"/>
                      <a:pt x="8687" y="6431"/>
                    </a:cubicBezTo>
                    <a:close/>
                    <a:moveTo>
                      <a:pt x="7157" y="6508"/>
                    </a:moveTo>
                    <a:cubicBezTo>
                      <a:pt x="7155" y="6508"/>
                      <a:pt x="7153" y="6508"/>
                      <a:pt x="7151" y="6509"/>
                    </a:cubicBezTo>
                    <a:cubicBezTo>
                      <a:pt x="7142" y="6509"/>
                      <a:pt x="7133" y="6510"/>
                      <a:pt x="7121" y="6515"/>
                    </a:cubicBezTo>
                    <a:cubicBezTo>
                      <a:pt x="7101" y="6521"/>
                      <a:pt x="7076" y="6531"/>
                      <a:pt x="7049" y="6547"/>
                    </a:cubicBezTo>
                    <a:cubicBezTo>
                      <a:pt x="7020" y="6565"/>
                      <a:pt x="6995" y="6584"/>
                      <a:pt x="6979" y="6600"/>
                    </a:cubicBezTo>
                    <a:cubicBezTo>
                      <a:pt x="6963" y="6617"/>
                      <a:pt x="6956" y="6632"/>
                      <a:pt x="6960" y="6642"/>
                    </a:cubicBezTo>
                    <a:cubicBezTo>
                      <a:pt x="6961" y="6644"/>
                      <a:pt x="6964" y="6645"/>
                      <a:pt x="6966" y="6647"/>
                    </a:cubicBezTo>
                    <a:cubicBezTo>
                      <a:pt x="6970" y="6648"/>
                      <a:pt x="6974" y="6649"/>
                      <a:pt x="6980" y="6649"/>
                    </a:cubicBezTo>
                    <a:cubicBezTo>
                      <a:pt x="7004" y="6649"/>
                      <a:pt x="7045" y="6635"/>
                      <a:pt x="7088" y="6611"/>
                    </a:cubicBezTo>
                    <a:cubicBezTo>
                      <a:pt x="7146" y="6576"/>
                      <a:pt x="7186" y="6534"/>
                      <a:pt x="7175" y="6516"/>
                    </a:cubicBezTo>
                    <a:cubicBezTo>
                      <a:pt x="7174" y="6513"/>
                      <a:pt x="7172" y="6512"/>
                      <a:pt x="7170" y="6510"/>
                    </a:cubicBezTo>
                    <a:cubicBezTo>
                      <a:pt x="7166" y="6509"/>
                      <a:pt x="7162" y="6508"/>
                      <a:pt x="7157" y="6508"/>
                    </a:cubicBezTo>
                    <a:close/>
                    <a:moveTo>
                      <a:pt x="9118" y="6543"/>
                    </a:moveTo>
                    <a:cubicBezTo>
                      <a:pt x="9115" y="6543"/>
                      <a:pt x="9112" y="6543"/>
                      <a:pt x="9109" y="6544"/>
                    </a:cubicBezTo>
                    <a:cubicBezTo>
                      <a:pt x="9092" y="6556"/>
                      <a:pt x="9105" y="6611"/>
                      <a:pt x="9140" y="6671"/>
                    </a:cubicBezTo>
                    <a:cubicBezTo>
                      <a:pt x="9171" y="6723"/>
                      <a:pt x="9208" y="6759"/>
                      <a:pt x="9227" y="6761"/>
                    </a:cubicBezTo>
                    <a:cubicBezTo>
                      <a:pt x="9230" y="6761"/>
                      <a:pt x="9233" y="6761"/>
                      <a:pt x="9235" y="6759"/>
                    </a:cubicBezTo>
                    <a:cubicBezTo>
                      <a:pt x="9253" y="6749"/>
                      <a:pt x="9240" y="6693"/>
                      <a:pt x="9205" y="6633"/>
                    </a:cubicBezTo>
                    <a:cubicBezTo>
                      <a:pt x="9190" y="6607"/>
                      <a:pt x="9172" y="6585"/>
                      <a:pt x="9158" y="6569"/>
                    </a:cubicBezTo>
                    <a:cubicBezTo>
                      <a:pt x="9150" y="6562"/>
                      <a:pt x="9143" y="6554"/>
                      <a:pt x="9136" y="6550"/>
                    </a:cubicBezTo>
                    <a:cubicBezTo>
                      <a:pt x="9128" y="6545"/>
                      <a:pt x="9123" y="6544"/>
                      <a:pt x="9118" y="6543"/>
                    </a:cubicBezTo>
                    <a:close/>
                    <a:moveTo>
                      <a:pt x="7433" y="6581"/>
                    </a:moveTo>
                    <a:cubicBezTo>
                      <a:pt x="7430" y="6581"/>
                      <a:pt x="7429" y="6581"/>
                      <a:pt x="7426" y="6582"/>
                    </a:cubicBezTo>
                    <a:cubicBezTo>
                      <a:pt x="7408" y="6592"/>
                      <a:pt x="7422" y="6650"/>
                      <a:pt x="7457" y="6708"/>
                    </a:cubicBezTo>
                    <a:cubicBezTo>
                      <a:pt x="7487" y="6761"/>
                      <a:pt x="7523" y="6797"/>
                      <a:pt x="7543" y="6799"/>
                    </a:cubicBezTo>
                    <a:cubicBezTo>
                      <a:pt x="7546" y="6799"/>
                      <a:pt x="7549" y="6799"/>
                      <a:pt x="7552" y="6797"/>
                    </a:cubicBezTo>
                    <a:cubicBezTo>
                      <a:pt x="7561" y="6792"/>
                      <a:pt x="7562" y="6776"/>
                      <a:pt x="7556" y="6752"/>
                    </a:cubicBezTo>
                    <a:cubicBezTo>
                      <a:pt x="7550" y="6730"/>
                      <a:pt x="7539" y="6701"/>
                      <a:pt x="7521" y="6671"/>
                    </a:cubicBezTo>
                    <a:cubicBezTo>
                      <a:pt x="7514" y="6658"/>
                      <a:pt x="7505" y="6647"/>
                      <a:pt x="7498" y="6635"/>
                    </a:cubicBezTo>
                    <a:cubicBezTo>
                      <a:pt x="7474" y="6603"/>
                      <a:pt x="7449" y="6582"/>
                      <a:pt x="7435" y="6581"/>
                    </a:cubicBezTo>
                    <a:close/>
                    <a:moveTo>
                      <a:pt x="9680" y="6692"/>
                    </a:moveTo>
                    <a:cubicBezTo>
                      <a:pt x="9657" y="6692"/>
                      <a:pt x="9616" y="6707"/>
                      <a:pt x="9574" y="6732"/>
                    </a:cubicBezTo>
                    <a:cubicBezTo>
                      <a:pt x="9515" y="6765"/>
                      <a:pt x="9476" y="6808"/>
                      <a:pt x="9486" y="6825"/>
                    </a:cubicBezTo>
                    <a:cubicBezTo>
                      <a:pt x="9487" y="6828"/>
                      <a:pt x="9489" y="6830"/>
                      <a:pt x="9492" y="6831"/>
                    </a:cubicBezTo>
                    <a:cubicBezTo>
                      <a:pt x="9495" y="6833"/>
                      <a:pt x="9500" y="6833"/>
                      <a:pt x="9506" y="6833"/>
                    </a:cubicBezTo>
                    <a:cubicBezTo>
                      <a:pt x="9513" y="6833"/>
                      <a:pt x="9521" y="6832"/>
                      <a:pt x="9530" y="6830"/>
                    </a:cubicBezTo>
                    <a:cubicBezTo>
                      <a:pt x="9553" y="6825"/>
                      <a:pt x="9583" y="6812"/>
                      <a:pt x="9612" y="6795"/>
                    </a:cubicBezTo>
                    <a:cubicBezTo>
                      <a:pt x="9671" y="6761"/>
                      <a:pt x="9710" y="6718"/>
                      <a:pt x="9700" y="6701"/>
                    </a:cubicBezTo>
                    <a:cubicBezTo>
                      <a:pt x="9698" y="6698"/>
                      <a:pt x="9697" y="6696"/>
                      <a:pt x="9694" y="6695"/>
                    </a:cubicBezTo>
                    <a:cubicBezTo>
                      <a:pt x="9691" y="6693"/>
                      <a:pt x="9686" y="6692"/>
                      <a:pt x="9680" y="6692"/>
                    </a:cubicBezTo>
                    <a:close/>
                    <a:moveTo>
                      <a:pt x="8148" y="6770"/>
                    </a:moveTo>
                    <a:cubicBezTo>
                      <a:pt x="8125" y="6770"/>
                      <a:pt x="8084" y="6784"/>
                      <a:pt x="8043" y="6809"/>
                    </a:cubicBezTo>
                    <a:cubicBezTo>
                      <a:pt x="8012" y="6825"/>
                      <a:pt x="7987" y="6844"/>
                      <a:pt x="7971" y="6862"/>
                    </a:cubicBezTo>
                    <a:cubicBezTo>
                      <a:pt x="7955" y="6880"/>
                      <a:pt x="7949" y="6894"/>
                      <a:pt x="7953" y="6903"/>
                    </a:cubicBezTo>
                    <a:cubicBezTo>
                      <a:pt x="7955" y="6906"/>
                      <a:pt x="7956" y="6907"/>
                      <a:pt x="7959" y="6909"/>
                    </a:cubicBezTo>
                    <a:cubicBezTo>
                      <a:pt x="7963" y="6911"/>
                      <a:pt x="7968" y="6911"/>
                      <a:pt x="7974" y="6911"/>
                    </a:cubicBezTo>
                    <a:cubicBezTo>
                      <a:pt x="7998" y="6911"/>
                      <a:pt x="8038" y="6897"/>
                      <a:pt x="8079" y="6874"/>
                    </a:cubicBezTo>
                    <a:cubicBezTo>
                      <a:pt x="8140" y="6839"/>
                      <a:pt x="8179" y="6796"/>
                      <a:pt x="8169" y="6778"/>
                    </a:cubicBezTo>
                    <a:cubicBezTo>
                      <a:pt x="8167" y="6776"/>
                      <a:pt x="8164" y="6774"/>
                      <a:pt x="8163" y="6773"/>
                    </a:cubicBezTo>
                    <a:lnTo>
                      <a:pt x="8161" y="6773"/>
                    </a:lnTo>
                    <a:cubicBezTo>
                      <a:pt x="8158" y="6771"/>
                      <a:pt x="8153" y="6770"/>
                      <a:pt x="8148" y="6770"/>
                    </a:cubicBezTo>
                    <a:close/>
                    <a:moveTo>
                      <a:pt x="10110" y="6805"/>
                    </a:moveTo>
                    <a:cubicBezTo>
                      <a:pt x="10107" y="6805"/>
                      <a:pt x="10104" y="6805"/>
                      <a:pt x="10103" y="6806"/>
                    </a:cubicBezTo>
                    <a:cubicBezTo>
                      <a:pt x="10085" y="6817"/>
                      <a:pt x="10098" y="6874"/>
                      <a:pt x="10134" y="6932"/>
                    </a:cubicBezTo>
                    <a:cubicBezTo>
                      <a:pt x="10142" y="6947"/>
                      <a:pt x="10151" y="6962"/>
                      <a:pt x="10160" y="6973"/>
                    </a:cubicBezTo>
                    <a:cubicBezTo>
                      <a:pt x="10178" y="6997"/>
                      <a:pt x="10197" y="7014"/>
                      <a:pt x="10210" y="7020"/>
                    </a:cubicBezTo>
                    <a:cubicBezTo>
                      <a:pt x="10214" y="7022"/>
                      <a:pt x="10217" y="7023"/>
                      <a:pt x="10220" y="7023"/>
                    </a:cubicBezTo>
                    <a:cubicBezTo>
                      <a:pt x="10223" y="7023"/>
                      <a:pt x="10226" y="7022"/>
                      <a:pt x="10227" y="7022"/>
                    </a:cubicBezTo>
                    <a:cubicBezTo>
                      <a:pt x="10245" y="7011"/>
                      <a:pt x="10232" y="6954"/>
                      <a:pt x="10197" y="6896"/>
                    </a:cubicBezTo>
                    <a:cubicBezTo>
                      <a:pt x="10189" y="6882"/>
                      <a:pt x="10182" y="6869"/>
                      <a:pt x="10173" y="6859"/>
                    </a:cubicBezTo>
                    <a:cubicBezTo>
                      <a:pt x="10150" y="6827"/>
                      <a:pt x="10126" y="6806"/>
                      <a:pt x="10110" y="6805"/>
                    </a:cubicBezTo>
                    <a:close/>
                    <a:moveTo>
                      <a:pt x="8427" y="6843"/>
                    </a:moveTo>
                    <a:cubicBezTo>
                      <a:pt x="8424" y="6843"/>
                      <a:pt x="8421" y="6843"/>
                      <a:pt x="8419" y="6844"/>
                    </a:cubicBezTo>
                    <a:cubicBezTo>
                      <a:pt x="8402" y="6855"/>
                      <a:pt x="8415" y="6910"/>
                      <a:pt x="8450" y="6970"/>
                    </a:cubicBezTo>
                    <a:cubicBezTo>
                      <a:pt x="8480" y="7024"/>
                      <a:pt x="8517" y="7061"/>
                      <a:pt x="8537" y="7061"/>
                    </a:cubicBezTo>
                    <a:cubicBezTo>
                      <a:pt x="8540" y="7061"/>
                      <a:pt x="8542" y="7061"/>
                      <a:pt x="8544" y="7060"/>
                    </a:cubicBezTo>
                    <a:cubicBezTo>
                      <a:pt x="8563" y="7048"/>
                      <a:pt x="8548" y="6992"/>
                      <a:pt x="8515" y="6932"/>
                    </a:cubicBezTo>
                    <a:cubicBezTo>
                      <a:pt x="8484" y="6881"/>
                      <a:pt x="8447" y="6844"/>
                      <a:pt x="8427" y="6843"/>
                    </a:cubicBezTo>
                    <a:close/>
                    <a:moveTo>
                      <a:pt x="10672" y="6955"/>
                    </a:moveTo>
                    <a:cubicBezTo>
                      <a:pt x="10648" y="6955"/>
                      <a:pt x="10609" y="6968"/>
                      <a:pt x="10567" y="6992"/>
                    </a:cubicBezTo>
                    <a:cubicBezTo>
                      <a:pt x="10538" y="7010"/>
                      <a:pt x="10513" y="7029"/>
                      <a:pt x="10497" y="7047"/>
                    </a:cubicBezTo>
                    <a:cubicBezTo>
                      <a:pt x="10481" y="7063"/>
                      <a:pt x="10474" y="7079"/>
                      <a:pt x="10479" y="7088"/>
                    </a:cubicBezTo>
                    <a:cubicBezTo>
                      <a:pt x="10479" y="7089"/>
                      <a:pt x="10482" y="7092"/>
                      <a:pt x="10485" y="7092"/>
                    </a:cubicBezTo>
                    <a:cubicBezTo>
                      <a:pt x="10489" y="7094"/>
                      <a:pt x="10494" y="7095"/>
                      <a:pt x="10500" y="7095"/>
                    </a:cubicBezTo>
                    <a:cubicBezTo>
                      <a:pt x="10523" y="7095"/>
                      <a:pt x="10563" y="7081"/>
                      <a:pt x="10605" y="7057"/>
                    </a:cubicBezTo>
                    <a:cubicBezTo>
                      <a:pt x="10664" y="7023"/>
                      <a:pt x="10704" y="6981"/>
                      <a:pt x="10693" y="6962"/>
                    </a:cubicBezTo>
                    <a:cubicBezTo>
                      <a:pt x="10692" y="6960"/>
                      <a:pt x="10690" y="6959"/>
                      <a:pt x="10687" y="6957"/>
                    </a:cubicBezTo>
                    <a:cubicBezTo>
                      <a:pt x="10684" y="6955"/>
                      <a:pt x="10678" y="6955"/>
                      <a:pt x="10672" y="6955"/>
                    </a:cubicBezTo>
                    <a:close/>
                    <a:moveTo>
                      <a:pt x="9141" y="7032"/>
                    </a:moveTo>
                    <a:cubicBezTo>
                      <a:pt x="9124" y="7032"/>
                      <a:pt x="9100" y="7039"/>
                      <a:pt x="9073" y="7051"/>
                    </a:cubicBezTo>
                    <a:cubicBezTo>
                      <a:pt x="9061" y="7055"/>
                      <a:pt x="9048" y="7063"/>
                      <a:pt x="9035" y="7070"/>
                    </a:cubicBezTo>
                    <a:cubicBezTo>
                      <a:pt x="8975" y="7105"/>
                      <a:pt x="8935" y="7148"/>
                      <a:pt x="8947" y="7165"/>
                    </a:cubicBezTo>
                    <a:cubicBezTo>
                      <a:pt x="8947" y="7167"/>
                      <a:pt x="8950" y="7170"/>
                      <a:pt x="8953" y="7170"/>
                    </a:cubicBezTo>
                    <a:cubicBezTo>
                      <a:pt x="8956" y="7171"/>
                      <a:pt x="8961" y="7172"/>
                      <a:pt x="8967" y="7172"/>
                    </a:cubicBezTo>
                    <a:cubicBezTo>
                      <a:pt x="8991" y="7172"/>
                      <a:pt x="9031" y="7159"/>
                      <a:pt x="9073" y="7134"/>
                    </a:cubicBezTo>
                    <a:cubicBezTo>
                      <a:pt x="9131" y="7099"/>
                      <a:pt x="9171" y="7058"/>
                      <a:pt x="9161" y="7039"/>
                    </a:cubicBezTo>
                    <a:cubicBezTo>
                      <a:pt x="9159" y="7038"/>
                      <a:pt x="9158" y="7036"/>
                      <a:pt x="9155" y="7035"/>
                    </a:cubicBezTo>
                    <a:cubicBezTo>
                      <a:pt x="9151" y="7033"/>
                      <a:pt x="9147" y="7032"/>
                      <a:pt x="9141" y="7032"/>
                    </a:cubicBezTo>
                    <a:close/>
                    <a:moveTo>
                      <a:pt x="9420" y="7104"/>
                    </a:moveTo>
                    <a:cubicBezTo>
                      <a:pt x="9417" y="7104"/>
                      <a:pt x="9414" y="7105"/>
                      <a:pt x="9411" y="7107"/>
                    </a:cubicBezTo>
                    <a:cubicBezTo>
                      <a:pt x="9394" y="7117"/>
                      <a:pt x="9407" y="7173"/>
                      <a:pt x="9442" y="7233"/>
                    </a:cubicBezTo>
                    <a:cubicBezTo>
                      <a:pt x="9451" y="7247"/>
                      <a:pt x="9460" y="7260"/>
                      <a:pt x="9468" y="7272"/>
                    </a:cubicBezTo>
                    <a:cubicBezTo>
                      <a:pt x="9487" y="7297"/>
                      <a:pt x="9505" y="7313"/>
                      <a:pt x="9520" y="7319"/>
                    </a:cubicBezTo>
                    <a:cubicBezTo>
                      <a:pt x="9523" y="7322"/>
                      <a:pt x="9526" y="7322"/>
                      <a:pt x="9528" y="7322"/>
                    </a:cubicBezTo>
                    <a:cubicBezTo>
                      <a:pt x="9531" y="7322"/>
                      <a:pt x="9534" y="7322"/>
                      <a:pt x="9537" y="7321"/>
                    </a:cubicBezTo>
                    <a:cubicBezTo>
                      <a:pt x="9555" y="7310"/>
                      <a:pt x="9542" y="7255"/>
                      <a:pt x="9507" y="7195"/>
                    </a:cubicBezTo>
                    <a:cubicBezTo>
                      <a:pt x="9499" y="7181"/>
                      <a:pt x="9490" y="7170"/>
                      <a:pt x="9483" y="7159"/>
                    </a:cubicBezTo>
                    <a:cubicBezTo>
                      <a:pt x="9460" y="7126"/>
                      <a:pt x="9435" y="7105"/>
                      <a:pt x="9420" y="7104"/>
                    </a:cubicBezTo>
                    <a:close/>
                    <a:moveTo>
                      <a:pt x="10136" y="7294"/>
                    </a:moveTo>
                    <a:cubicBezTo>
                      <a:pt x="10133" y="7294"/>
                      <a:pt x="10131" y="7294"/>
                      <a:pt x="10129" y="7294"/>
                    </a:cubicBezTo>
                    <a:cubicBezTo>
                      <a:pt x="10113" y="7294"/>
                      <a:pt x="10090" y="7302"/>
                      <a:pt x="10066" y="7312"/>
                    </a:cubicBezTo>
                    <a:cubicBezTo>
                      <a:pt x="10053" y="7318"/>
                      <a:pt x="10041" y="7323"/>
                      <a:pt x="10028" y="7332"/>
                    </a:cubicBezTo>
                    <a:cubicBezTo>
                      <a:pt x="9968" y="7366"/>
                      <a:pt x="9928" y="7408"/>
                      <a:pt x="9939" y="7426"/>
                    </a:cubicBezTo>
                    <a:cubicBezTo>
                      <a:pt x="9940" y="7429"/>
                      <a:pt x="9943" y="7430"/>
                      <a:pt x="9945" y="7432"/>
                    </a:cubicBezTo>
                    <a:cubicBezTo>
                      <a:pt x="9949" y="7433"/>
                      <a:pt x="9953" y="7434"/>
                      <a:pt x="9959" y="7434"/>
                    </a:cubicBezTo>
                    <a:cubicBezTo>
                      <a:pt x="9966" y="7434"/>
                      <a:pt x="9974" y="7433"/>
                      <a:pt x="9984" y="7430"/>
                    </a:cubicBezTo>
                    <a:cubicBezTo>
                      <a:pt x="10006" y="7426"/>
                      <a:pt x="10035" y="7413"/>
                      <a:pt x="10065" y="7397"/>
                    </a:cubicBezTo>
                    <a:cubicBezTo>
                      <a:pt x="10125" y="7362"/>
                      <a:pt x="10164" y="7319"/>
                      <a:pt x="10154" y="7302"/>
                    </a:cubicBezTo>
                    <a:cubicBezTo>
                      <a:pt x="10153" y="7299"/>
                      <a:pt x="10151" y="7297"/>
                      <a:pt x="10148" y="7296"/>
                    </a:cubicBezTo>
                    <a:cubicBezTo>
                      <a:pt x="10145" y="7295"/>
                      <a:pt x="10141" y="7294"/>
                      <a:pt x="10136" y="7294"/>
                    </a:cubicBezTo>
                    <a:close/>
                    <a:moveTo>
                      <a:pt x="10412" y="7366"/>
                    </a:moveTo>
                    <a:cubicBezTo>
                      <a:pt x="10409" y="7366"/>
                      <a:pt x="10406" y="7366"/>
                      <a:pt x="10405" y="7367"/>
                    </a:cubicBezTo>
                    <a:cubicBezTo>
                      <a:pt x="10387" y="7378"/>
                      <a:pt x="10400" y="7435"/>
                      <a:pt x="10435" y="7493"/>
                    </a:cubicBezTo>
                    <a:cubicBezTo>
                      <a:pt x="10465" y="7546"/>
                      <a:pt x="10501" y="7583"/>
                      <a:pt x="10522" y="7584"/>
                    </a:cubicBezTo>
                    <a:cubicBezTo>
                      <a:pt x="10525" y="7584"/>
                      <a:pt x="10528" y="7584"/>
                      <a:pt x="10529" y="7583"/>
                    </a:cubicBezTo>
                    <a:cubicBezTo>
                      <a:pt x="10548" y="7573"/>
                      <a:pt x="10534" y="7515"/>
                      <a:pt x="10500" y="7457"/>
                    </a:cubicBezTo>
                    <a:cubicBezTo>
                      <a:pt x="10484" y="7430"/>
                      <a:pt x="10468" y="7408"/>
                      <a:pt x="10452" y="7392"/>
                    </a:cubicBezTo>
                    <a:cubicBezTo>
                      <a:pt x="10444" y="7385"/>
                      <a:pt x="10437" y="7378"/>
                      <a:pt x="10431" y="7373"/>
                    </a:cubicBezTo>
                    <a:cubicBezTo>
                      <a:pt x="10424" y="7369"/>
                      <a:pt x="10418" y="7366"/>
                      <a:pt x="10412" y="736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36"/>
              <p:cNvSpPr/>
              <p:nvPr/>
            </p:nvSpPr>
            <p:spPr>
              <a:xfrm>
                <a:off x="4761065" y="2418158"/>
                <a:ext cx="114323" cy="59787"/>
              </a:xfrm>
              <a:custGeom>
                <a:avLst/>
                <a:gdLst/>
                <a:ahLst/>
                <a:cxnLst/>
                <a:rect l="l" t="t" r="r" b="b"/>
                <a:pathLst>
                  <a:path w="3048" h="1594" extrusionOk="0">
                    <a:moveTo>
                      <a:pt x="164" y="1"/>
                    </a:moveTo>
                    <a:cubicBezTo>
                      <a:pt x="69" y="1"/>
                      <a:pt x="0" y="72"/>
                      <a:pt x="0" y="177"/>
                    </a:cubicBezTo>
                    <a:lnTo>
                      <a:pt x="2" y="666"/>
                    </a:lnTo>
                    <a:cubicBezTo>
                      <a:pt x="3" y="792"/>
                      <a:pt x="101" y="920"/>
                      <a:pt x="223" y="952"/>
                    </a:cubicBezTo>
                    <a:lnTo>
                      <a:pt x="482" y="1019"/>
                    </a:lnTo>
                    <a:lnTo>
                      <a:pt x="753" y="1091"/>
                    </a:lnTo>
                    <a:lnTo>
                      <a:pt x="985" y="211"/>
                    </a:lnTo>
                    <a:lnTo>
                      <a:pt x="714" y="139"/>
                    </a:lnTo>
                    <a:lnTo>
                      <a:pt x="218" y="8"/>
                    </a:lnTo>
                    <a:cubicBezTo>
                      <a:pt x="199" y="3"/>
                      <a:pt x="181" y="1"/>
                      <a:pt x="164" y="1"/>
                    </a:cubicBezTo>
                    <a:close/>
                    <a:moveTo>
                      <a:pt x="1062" y="231"/>
                    </a:moveTo>
                    <a:lnTo>
                      <a:pt x="829" y="1112"/>
                    </a:lnTo>
                    <a:lnTo>
                      <a:pt x="1827" y="1374"/>
                    </a:lnTo>
                    <a:lnTo>
                      <a:pt x="2059" y="493"/>
                    </a:lnTo>
                    <a:lnTo>
                      <a:pt x="1062" y="231"/>
                    </a:lnTo>
                    <a:close/>
                    <a:moveTo>
                      <a:pt x="2136" y="514"/>
                    </a:moveTo>
                    <a:lnTo>
                      <a:pt x="1903" y="1394"/>
                    </a:lnTo>
                    <a:lnTo>
                      <a:pt x="2353" y="1513"/>
                    </a:lnTo>
                    <a:lnTo>
                      <a:pt x="2627" y="1586"/>
                    </a:lnTo>
                    <a:cubicBezTo>
                      <a:pt x="2646" y="1591"/>
                      <a:pt x="2665" y="1594"/>
                      <a:pt x="2683" y="1594"/>
                    </a:cubicBezTo>
                    <a:cubicBezTo>
                      <a:pt x="2781" y="1594"/>
                      <a:pt x="2870" y="1528"/>
                      <a:pt x="2897" y="1430"/>
                    </a:cubicBezTo>
                    <a:lnTo>
                      <a:pt x="3017" y="972"/>
                    </a:lnTo>
                    <a:cubicBezTo>
                      <a:pt x="3048" y="855"/>
                      <a:pt x="2977" y="735"/>
                      <a:pt x="2860" y="704"/>
                    </a:cubicBezTo>
                    <a:lnTo>
                      <a:pt x="2350" y="570"/>
                    </a:lnTo>
                    <a:lnTo>
                      <a:pt x="2136" y="5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36"/>
              <p:cNvSpPr/>
              <p:nvPr/>
            </p:nvSpPr>
            <p:spPr>
              <a:xfrm>
                <a:off x="4786872" y="2425360"/>
                <a:ext cx="88518" cy="52586"/>
              </a:xfrm>
              <a:custGeom>
                <a:avLst/>
                <a:gdLst/>
                <a:ahLst/>
                <a:cxnLst/>
                <a:rect l="l" t="t" r="r" b="b"/>
                <a:pathLst>
                  <a:path w="2360" h="1402" extrusionOk="0">
                    <a:moveTo>
                      <a:pt x="234" y="1"/>
                    </a:moveTo>
                    <a:lnTo>
                      <a:pt x="1" y="883"/>
                    </a:lnTo>
                    <a:lnTo>
                      <a:pt x="65" y="899"/>
                    </a:lnTo>
                    <a:lnTo>
                      <a:pt x="297" y="19"/>
                    </a:lnTo>
                    <a:lnTo>
                      <a:pt x="234" y="1"/>
                    </a:lnTo>
                    <a:close/>
                    <a:moveTo>
                      <a:pt x="1308" y="285"/>
                    </a:moveTo>
                    <a:lnTo>
                      <a:pt x="1075" y="1166"/>
                    </a:lnTo>
                    <a:lnTo>
                      <a:pt x="1139" y="1183"/>
                    </a:lnTo>
                    <a:lnTo>
                      <a:pt x="1371" y="301"/>
                    </a:lnTo>
                    <a:lnTo>
                      <a:pt x="1308" y="285"/>
                    </a:lnTo>
                    <a:close/>
                    <a:moveTo>
                      <a:pt x="2108" y="496"/>
                    </a:moveTo>
                    <a:cubicBezTo>
                      <a:pt x="2226" y="527"/>
                      <a:pt x="2295" y="647"/>
                      <a:pt x="2264" y="764"/>
                    </a:cubicBezTo>
                    <a:lnTo>
                      <a:pt x="2144" y="1220"/>
                    </a:lnTo>
                    <a:cubicBezTo>
                      <a:pt x="2118" y="1320"/>
                      <a:pt x="2030" y="1384"/>
                      <a:pt x="1933" y="1384"/>
                    </a:cubicBezTo>
                    <a:cubicBezTo>
                      <a:pt x="1914" y="1384"/>
                      <a:pt x="1895" y="1382"/>
                      <a:pt x="1876" y="1377"/>
                    </a:cubicBezTo>
                    <a:lnTo>
                      <a:pt x="1876" y="1377"/>
                    </a:lnTo>
                    <a:lnTo>
                      <a:pt x="1939" y="1394"/>
                    </a:lnTo>
                    <a:cubicBezTo>
                      <a:pt x="1958" y="1399"/>
                      <a:pt x="1977" y="1402"/>
                      <a:pt x="1995" y="1402"/>
                    </a:cubicBezTo>
                    <a:cubicBezTo>
                      <a:pt x="2093" y="1402"/>
                      <a:pt x="2182" y="1336"/>
                      <a:pt x="2209" y="1238"/>
                    </a:cubicBezTo>
                    <a:lnTo>
                      <a:pt x="2329" y="780"/>
                    </a:lnTo>
                    <a:cubicBezTo>
                      <a:pt x="2360" y="663"/>
                      <a:pt x="2289" y="543"/>
                      <a:pt x="2172" y="512"/>
                    </a:cubicBezTo>
                    <a:lnTo>
                      <a:pt x="2108" y="496"/>
                    </a:lnTo>
                    <a:close/>
                  </a:path>
                </a:pathLst>
              </a:custGeom>
              <a:solidFill>
                <a:srgbClr val="295743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" name="Google Shape;330;p36"/>
              <p:cNvSpPr/>
              <p:nvPr/>
            </p:nvSpPr>
            <p:spPr>
              <a:xfrm>
                <a:off x="4939497" y="2467221"/>
                <a:ext cx="121224" cy="57424"/>
              </a:xfrm>
              <a:custGeom>
                <a:avLst/>
                <a:gdLst/>
                <a:ahLst/>
                <a:cxnLst/>
                <a:rect l="l" t="t" r="r" b="b"/>
                <a:pathLst>
                  <a:path w="3232" h="1531" extrusionOk="0">
                    <a:moveTo>
                      <a:pt x="365" y="0"/>
                    </a:moveTo>
                    <a:cubicBezTo>
                      <a:pt x="268" y="0"/>
                      <a:pt x="179" y="65"/>
                      <a:pt x="153" y="164"/>
                    </a:cubicBezTo>
                    <a:lnTo>
                      <a:pt x="33" y="620"/>
                    </a:lnTo>
                    <a:cubicBezTo>
                      <a:pt x="0" y="738"/>
                      <a:pt x="71" y="857"/>
                      <a:pt x="188" y="889"/>
                    </a:cubicBezTo>
                    <a:lnTo>
                      <a:pt x="463" y="961"/>
                    </a:lnTo>
                    <a:lnTo>
                      <a:pt x="912" y="1080"/>
                    </a:lnTo>
                    <a:lnTo>
                      <a:pt x="1145" y="198"/>
                    </a:lnTo>
                    <a:lnTo>
                      <a:pt x="931" y="142"/>
                    </a:lnTo>
                    <a:lnTo>
                      <a:pt x="421" y="7"/>
                    </a:lnTo>
                    <a:cubicBezTo>
                      <a:pt x="402" y="2"/>
                      <a:pt x="384" y="0"/>
                      <a:pt x="365" y="0"/>
                    </a:cubicBezTo>
                    <a:close/>
                    <a:moveTo>
                      <a:pt x="1222" y="218"/>
                    </a:moveTo>
                    <a:lnTo>
                      <a:pt x="989" y="1100"/>
                    </a:lnTo>
                    <a:lnTo>
                      <a:pt x="1986" y="1363"/>
                    </a:lnTo>
                    <a:lnTo>
                      <a:pt x="2219" y="482"/>
                    </a:lnTo>
                    <a:lnTo>
                      <a:pt x="1222" y="218"/>
                    </a:lnTo>
                    <a:close/>
                    <a:moveTo>
                      <a:pt x="2296" y="503"/>
                    </a:moveTo>
                    <a:lnTo>
                      <a:pt x="2063" y="1383"/>
                    </a:lnTo>
                    <a:lnTo>
                      <a:pt x="2335" y="1455"/>
                    </a:lnTo>
                    <a:lnTo>
                      <a:pt x="2594" y="1522"/>
                    </a:lnTo>
                    <a:cubicBezTo>
                      <a:pt x="2616" y="1528"/>
                      <a:pt x="2638" y="1531"/>
                      <a:pt x="2661" y="1531"/>
                    </a:cubicBezTo>
                    <a:cubicBezTo>
                      <a:pt x="2766" y="1531"/>
                      <a:pt x="2875" y="1473"/>
                      <a:pt x="2926" y="1383"/>
                    </a:cubicBezTo>
                    <a:lnTo>
                      <a:pt x="3170" y="960"/>
                    </a:lnTo>
                    <a:cubicBezTo>
                      <a:pt x="3231" y="850"/>
                      <a:pt x="3183" y="735"/>
                      <a:pt x="3061" y="703"/>
                    </a:cubicBezTo>
                    <a:lnTo>
                      <a:pt x="3061" y="703"/>
                    </a:lnTo>
                    <a:lnTo>
                      <a:pt x="3063" y="705"/>
                    </a:lnTo>
                    <a:lnTo>
                      <a:pt x="2567" y="573"/>
                    </a:lnTo>
                    <a:lnTo>
                      <a:pt x="2296" y="50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" name="Google Shape;331;p36"/>
              <p:cNvSpPr/>
              <p:nvPr/>
            </p:nvSpPr>
            <p:spPr>
              <a:xfrm>
                <a:off x="4971305" y="2474010"/>
                <a:ext cx="89418" cy="50635"/>
              </a:xfrm>
              <a:custGeom>
                <a:avLst/>
                <a:gdLst/>
                <a:ahLst/>
                <a:cxnLst/>
                <a:rect l="l" t="t" r="r" b="b"/>
                <a:pathLst>
                  <a:path w="2384" h="1350" extrusionOk="0">
                    <a:moveTo>
                      <a:pt x="232" y="1"/>
                    </a:moveTo>
                    <a:lnTo>
                      <a:pt x="1" y="881"/>
                    </a:lnTo>
                    <a:lnTo>
                      <a:pt x="65" y="899"/>
                    </a:lnTo>
                    <a:lnTo>
                      <a:pt x="297" y="17"/>
                    </a:lnTo>
                    <a:lnTo>
                      <a:pt x="232" y="1"/>
                    </a:lnTo>
                    <a:close/>
                    <a:moveTo>
                      <a:pt x="1306" y="283"/>
                    </a:moveTo>
                    <a:lnTo>
                      <a:pt x="1075" y="1165"/>
                    </a:lnTo>
                    <a:lnTo>
                      <a:pt x="1139" y="1182"/>
                    </a:lnTo>
                    <a:lnTo>
                      <a:pt x="1371" y="301"/>
                    </a:lnTo>
                    <a:lnTo>
                      <a:pt x="1306" y="283"/>
                    </a:lnTo>
                    <a:close/>
                    <a:moveTo>
                      <a:pt x="1681" y="1325"/>
                    </a:moveTo>
                    <a:cubicBezTo>
                      <a:pt x="1684" y="1326"/>
                      <a:pt x="1686" y="1326"/>
                      <a:pt x="1688" y="1327"/>
                    </a:cubicBezTo>
                    <a:lnTo>
                      <a:pt x="1688" y="1327"/>
                    </a:lnTo>
                    <a:lnTo>
                      <a:pt x="1681" y="1325"/>
                    </a:lnTo>
                    <a:close/>
                    <a:moveTo>
                      <a:pt x="2150" y="506"/>
                    </a:moveTo>
                    <a:cubicBezTo>
                      <a:pt x="2272" y="538"/>
                      <a:pt x="2319" y="653"/>
                      <a:pt x="2257" y="761"/>
                    </a:cubicBezTo>
                    <a:lnTo>
                      <a:pt x="2014" y="1186"/>
                    </a:lnTo>
                    <a:cubicBezTo>
                      <a:pt x="1962" y="1275"/>
                      <a:pt x="1853" y="1334"/>
                      <a:pt x="1748" y="1334"/>
                    </a:cubicBezTo>
                    <a:cubicBezTo>
                      <a:pt x="1728" y="1334"/>
                      <a:pt x="1708" y="1331"/>
                      <a:pt x="1688" y="1327"/>
                    </a:cubicBezTo>
                    <a:lnTo>
                      <a:pt x="1688" y="1327"/>
                    </a:lnTo>
                    <a:lnTo>
                      <a:pt x="1746" y="1341"/>
                    </a:lnTo>
                    <a:cubicBezTo>
                      <a:pt x="1768" y="1347"/>
                      <a:pt x="1790" y="1350"/>
                      <a:pt x="1813" y="1350"/>
                    </a:cubicBezTo>
                    <a:cubicBezTo>
                      <a:pt x="1918" y="1350"/>
                      <a:pt x="2027" y="1292"/>
                      <a:pt x="2078" y="1202"/>
                    </a:cubicBezTo>
                    <a:lnTo>
                      <a:pt x="2322" y="779"/>
                    </a:lnTo>
                    <a:cubicBezTo>
                      <a:pt x="2383" y="669"/>
                      <a:pt x="2336" y="554"/>
                      <a:pt x="2215" y="522"/>
                    </a:cubicBezTo>
                    <a:lnTo>
                      <a:pt x="2150" y="506"/>
                    </a:lnTo>
                    <a:close/>
                  </a:path>
                </a:pathLst>
              </a:custGeom>
              <a:solidFill>
                <a:srgbClr val="295743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" name="Google Shape;332;p36"/>
              <p:cNvSpPr/>
              <p:nvPr/>
            </p:nvSpPr>
            <p:spPr>
              <a:xfrm>
                <a:off x="4582933" y="2372434"/>
                <a:ext cx="581179" cy="336555"/>
              </a:xfrm>
              <a:custGeom>
                <a:avLst/>
                <a:gdLst/>
                <a:ahLst/>
                <a:cxnLst/>
                <a:rect l="l" t="t" r="r" b="b"/>
                <a:pathLst>
                  <a:path w="15495" h="8973" extrusionOk="0">
                    <a:moveTo>
                      <a:pt x="3005" y="0"/>
                    </a:moveTo>
                    <a:cubicBezTo>
                      <a:pt x="2568" y="0"/>
                      <a:pt x="2170" y="292"/>
                      <a:pt x="2053" y="737"/>
                    </a:cubicBezTo>
                    <a:lnTo>
                      <a:pt x="63" y="8284"/>
                    </a:lnTo>
                    <a:cubicBezTo>
                      <a:pt x="0" y="8524"/>
                      <a:pt x="31" y="8767"/>
                      <a:pt x="134" y="8972"/>
                    </a:cubicBezTo>
                    <a:lnTo>
                      <a:pt x="2210" y="1095"/>
                    </a:lnTo>
                    <a:cubicBezTo>
                      <a:pt x="2335" y="622"/>
                      <a:pt x="2763" y="311"/>
                      <a:pt x="3237" y="311"/>
                    </a:cubicBezTo>
                    <a:cubicBezTo>
                      <a:pt x="3330" y="311"/>
                      <a:pt x="3424" y="323"/>
                      <a:pt x="3518" y="348"/>
                    </a:cubicBezTo>
                    <a:lnTo>
                      <a:pt x="15495" y="3504"/>
                    </a:lnTo>
                    <a:cubicBezTo>
                      <a:pt x="15364" y="3317"/>
                      <a:pt x="15171" y="3173"/>
                      <a:pt x="14933" y="3110"/>
                    </a:cubicBezTo>
                    <a:lnTo>
                      <a:pt x="3259" y="33"/>
                    </a:lnTo>
                    <a:cubicBezTo>
                      <a:pt x="3174" y="11"/>
                      <a:pt x="3089" y="0"/>
                      <a:pt x="300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3" name="Google Shape;333;p36"/>
              <p:cNvSpPr/>
              <p:nvPr/>
            </p:nvSpPr>
            <p:spPr>
              <a:xfrm>
                <a:off x="5037885" y="2486013"/>
                <a:ext cx="136790" cy="359022"/>
              </a:xfrm>
              <a:custGeom>
                <a:avLst/>
                <a:gdLst/>
                <a:ahLst/>
                <a:cxnLst/>
                <a:rect l="l" t="t" r="r" b="b"/>
                <a:pathLst>
                  <a:path w="3647" h="9572" extrusionOk="0">
                    <a:moveTo>
                      <a:pt x="2492" y="0"/>
                    </a:moveTo>
                    <a:cubicBezTo>
                      <a:pt x="3021" y="139"/>
                      <a:pt x="3335" y="678"/>
                      <a:pt x="3196" y="1207"/>
                    </a:cubicBezTo>
                    <a:lnTo>
                      <a:pt x="1206" y="8753"/>
                    </a:lnTo>
                    <a:cubicBezTo>
                      <a:pt x="1089" y="9197"/>
                      <a:pt x="691" y="9489"/>
                      <a:pt x="254" y="9489"/>
                    </a:cubicBezTo>
                    <a:cubicBezTo>
                      <a:pt x="170" y="9489"/>
                      <a:pt x="85" y="9479"/>
                      <a:pt x="0" y="9456"/>
                    </a:cubicBezTo>
                    <a:lnTo>
                      <a:pt x="0" y="9456"/>
                    </a:lnTo>
                    <a:lnTo>
                      <a:pt x="311" y="9538"/>
                    </a:lnTo>
                    <a:cubicBezTo>
                      <a:pt x="396" y="9561"/>
                      <a:pt x="481" y="9571"/>
                      <a:pt x="565" y="9571"/>
                    </a:cubicBezTo>
                    <a:cubicBezTo>
                      <a:pt x="1003" y="9571"/>
                      <a:pt x="1401" y="9280"/>
                      <a:pt x="1518" y="8835"/>
                    </a:cubicBezTo>
                    <a:lnTo>
                      <a:pt x="3506" y="1289"/>
                    </a:lnTo>
                    <a:cubicBezTo>
                      <a:pt x="3647" y="760"/>
                      <a:pt x="3332" y="221"/>
                      <a:pt x="2804" y="82"/>
                    </a:cubicBezTo>
                    <a:lnTo>
                      <a:pt x="249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" name="Google Shape;334;p36"/>
              <p:cNvSpPr/>
              <p:nvPr/>
            </p:nvSpPr>
            <p:spPr>
              <a:xfrm>
                <a:off x="5037885" y="2486013"/>
                <a:ext cx="127525" cy="356584"/>
              </a:xfrm>
              <a:custGeom>
                <a:avLst/>
                <a:gdLst/>
                <a:ahLst/>
                <a:cxnLst/>
                <a:rect l="l" t="t" r="r" b="b"/>
                <a:pathLst>
                  <a:path w="3400" h="9507" extrusionOk="0">
                    <a:moveTo>
                      <a:pt x="2492" y="0"/>
                    </a:moveTo>
                    <a:lnTo>
                      <a:pt x="2510" y="5"/>
                    </a:lnTo>
                    <a:lnTo>
                      <a:pt x="2510" y="5"/>
                    </a:lnTo>
                    <a:cubicBezTo>
                      <a:pt x="2504" y="3"/>
                      <a:pt x="2498" y="2"/>
                      <a:pt x="2492" y="0"/>
                    </a:cubicBezTo>
                    <a:close/>
                    <a:moveTo>
                      <a:pt x="2510" y="5"/>
                    </a:moveTo>
                    <a:cubicBezTo>
                      <a:pt x="3028" y="151"/>
                      <a:pt x="3333" y="684"/>
                      <a:pt x="3196" y="1207"/>
                    </a:cubicBezTo>
                    <a:lnTo>
                      <a:pt x="1206" y="8753"/>
                    </a:lnTo>
                    <a:cubicBezTo>
                      <a:pt x="1089" y="9197"/>
                      <a:pt x="691" y="9489"/>
                      <a:pt x="254" y="9489"/>
                    </a:cubicBezTo>
                    <a:cubicBezTo>
                      <a:pt x="170" y="9489"/>
                      <a:pt x="85" y="9479"/>
                      <a:pt x="0" y="9456"/>
                    </a:cubicBezTo>
                    <a:lnTo>
                      <a:pt x="0" y="9456"/>
                    </a:lnTo>
                    <a:lnTo>
                      <a:pt x="65" y="9474"/>
                    </a:lnTo>
                    <a:cubicBezTo>
                      <a:pt x="150" y="9496"/>
                      <a:pt x="235" y="9507"/>
                      <a:pt x="318" y="9507"/>
                    </a:cubicBezTo>
                    <a:cubicBezTo>
                      <a:pt x="756" y="9507"/>
                      <a:pt x="1154" y="9215"/>
                      <a:pt x="1272" y="8770"/>
                    </a:cubicBezTo>
                    <a:lnTo>
                      <a:pt x="3260" y="1223"/>
                    </a:lnTo>
                    <a:cubicBezTo>
                      <a:pt x="3399" y="695"/>
                      <a:pt x="3086" y="157"/>
                      <a:pt x="2557" y="18"/>
                    </a:cubicBezTo>
                    <a:lnTo>
                      <a:pt x="2510" y="5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35" name="Google Shape;335;p36"/>
            <p:cNvGrpSpPr/>
            <p:nvPr/>
          </p:nvGrpSpPr>
          <p:grpSpPr>
            <a:xfrm rot="-899954">
              <a:off x="976791" y="3308048"/>
              <a:ext cx="420862" cy="789478"/>
              <a:chOff x="4540641" y="886467"/>
              <a:chExt cx="272304" cy="510804"/>
            </a:xfrm>
          </p:grpSpPr>
          <p:sp>
            <p:nvSpPr>
              <p:cNvPr id="336" name="Google Shape;336;p36"/>
              <p:cNvSpPr/>
              <p:nvPr/>
            </p:nvSpPr>
            <p:spPr>
              <a:xfrm>
                <a:off x="4553019" y="1338722"/>
                <a:ext cx="186487" cy="58549"/>
              </a:xfrm>
              <a:custGeom>
                <a:avLst/>
                <a:gdLst/>
                <a:ahLst/>
                <a:cxnLst/>
                <a:rect l="l" t="t" r="r" b="b"/>
                <a:pathLst>
                  <a:path w="4972" h="1561" extrusionOk="0">
                    <a:moveTo>
                      <a:pt x="211" y="0"/>
                    </a:moveTo>
                    <a:cubicBezTo>
                      <a:pt x="131" y="210"/>
                      <a:pt x="0" y="659"/>
                      <a:pt x="216" y="804"/>
                    </a:cubicBezTo>
                    <a:cubicBezTo>
                      <a:pt x="1102" y="1374"/>
                      <a:pt x="2468" y="1560"/>
                      <a:pt x="3477" y="1474"/>
                    </a:cubicBezTo>
                    <a:cubicBezTo>
                      <a:pt x="4120" y="1431"/>
                      <a:pt x="4739" y="1247"/>
                      <a:pt x="4884" y="800"/>
                    </a:cubicBezTo>
                    <a:cubicBezTo>
                      <a:pt x="4896" y="760"/>
                      <a:pt x="4972" y="444"/>
                      <a:pt x="4916" y="432"/>
                    </a:cubicBezTo>
                    <a:cubicBezTo>
                      <a:pt x="3279" y="884"/>
                      <a:pt x="1414" y="766"/>
                      <a:pt x="211" y="0"/>
                    </a:cubicBezTo>
                    <a:lnTo>
                      <a:pt x="21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7" name="Google Shape;337;p36"/>
              <p:cNvSpPr/>
              <p:nvPr/>
            </p:nvSpPr>
            <p:spPr>
              <a:xfrm>
                <a:off x="4540641" y="1013513"/>
                <a:ext cx="272304" cy="376538"/>
              </a:xfrm>
              <a:custGeom>
                <a:avLst/>
                <a:gdLst/>
                <a:ahLst/>
                <a:cxnLst/>
                <a:rect l="l" t="t" r="r" b="b"/>
                <a:pathLst>
                  <a:path w="7260" h="10039" extrusionOk="0">
                    <a:moveTo>
                      <a:pt x="316" y="8888"/>
                    </a:moveTo>
                    <a:cubicBezTo>
                      <a:pt x="1" y="8230"/>
                      <a:pt x="826" y="6890"/>
                      <a:pt x="984" y="6157"/>
                    </a:cubicBezTo>
                    <a:cubicBezTo>
                      <a:pt x="1189" y="5211"/>
                      <a:pt x="977" y="4168"/>
                      <a:pt x="1086" y="3205"/>
                    </a:cubicBezTo>
                    <a:cubicBezTo>
                      <a:pt x="1224" y="1999"/>
                      <a:pt x="2204" y="320"/>
                      <a:pt x="2954" y="163"/>
                    </a:cubicBezTo>
                    <a:cubicBezTo>
                      <a:pt x="3722" y="1"/>
                      <a:pt x="4610" y="905"/>
                      <a:pt x="5412" y="1284"/>
                    </a:cubicBezTo>
                    <a:cubicBezTo>
                      <a:pt x="6097" y="1645"/>
                      <a:pt x="7259" y="1634"/>
                      <a:pt x="7250" y="2525"/>
                    </a:cubicBezTo>
                    <a:cubicBezTo>
                      <a:pt x="7253" y="3464"/>
                      <a:pt x="6272" y="4931"/>
                      <a:pt x="5979" y="5775"/>
                    </a:cubicBezTo>
                    <a:cubicBezTo>
                      <a:pt x="5672" y="6654"/>
                      <a:pt x="6021" y="8069"/>
                      <a:pt x="5620" y="8784"/>
                    </a:cubicBezTo>
                    <a:cubicBezTo>
                      <a:pt x="4991" y="10038"/>
                      <a:pt x="3438" y="9889"/>
                      <a:pt x="2376" y="9748"/>
                    </a:cubicBezTo>
                    <a:cubicBezTo>
                      <a:pt x="1680" y="9653"/>
                      <a:pt x="590" y="9348"/>
                      <a:pt x="316" y="888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338;p36"/>
              <p:cNvSpPr/>
              <p:nvPr/>
            </p:nvSpPr>
            <p:spPr>
              <a:xfrm>
                <a:off x="4626950" y="1021052"/>
                <a:ext cx="180599" cy="98832"/>
              </a:xfrm>
              <a:custGeom>
                <a:avLst/>
                <a:gdLst/>
                <a:ahLst/>
                <a:cxnLst/>
                <a:rect l="l" t="t" r="r" b="b"/>
                <a:pathLst>
                  <a:path w="4815" h="2635" extrusionOk="0">
                    <a:moveTo>
                      <a:pt x="4312" y="2474"/>
                    </a:moveTo>
                    <a:cubicBezTo>
                      <a:pt x="4064" y="2586"/>
                      <a:pt x="3669" y="2487"/>
                      <a:pt x="3335" y="2507"/>
                    </a:cubicBezTo>
                    <a:cubicBezTo>
                      <a:pt x="2882" y="2560"/>
                      <a:pt x="2306" y="2635"/>
                      <a:pt x="1761" y="2525"/>
                    </a:cubicBezTo>
                    <a:cubicBezTo>
                      <a:pt x="1446" y="2462"/>
                      <a:pt x="1042" y="2433"/>
                      <a:pt x="793" y="2216"/>
                    </a:cubicBezTo>
                    <a:cubicBezTo>
                      <a:pt x="318" y="1805"/>
                      <a:pt x="0" y="806"/>
                      <a:pt x="516" y="277"/>
                    </a:cubicBezTo>
                    <a:cubicBezTo>
                      <a:pt x="885" y="0"/>
                      <a:pt x="1216" y="137"/>
                      <a:pt x="1521" y="290"/>
                    </a:cubicBezTo>
                    <a:cubicBezTo>
                      <a:pt x="2056" y="570"/>
                      <a:pt x="2652" y="1085"/>
                      <a:pt x="3248" y="1310"/>
                    </a:cubicBezTo>
                    <a:cubicBezTo>
                      <a:pt x="3609" y="1439"/>
                      <a:pt x="4192" y="1521"/>
                      <a:pt x="4497" y="1770"/>
                    </a:cubicBezTo>
                    <a:cubicBezTo>
                      <a:pt x="4815" y="2031"/>
                      <a:pt x="4589" y="2367"/>
                      <a:pt x="4312" y="2472"/>
                    </a:cubicBezTo>
                    <a:lnTo>
                      <a:pt x="4312" y="2472"/>
                    </a:ln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" name="Google Shape;339;p36"/>
              <p:cNvSpPr/>
              <p:nvPr/>
            </p:nvSpPr>
            <p:spPr>
              <a:xfrm>
                <a:off x="4621586" y="886467"/>
                <a:ext cx="189600" cy="200553"/>
              </a:xfrm>
              <a:custGeom>
                <a:avLst/>
                <a:gdLst/>
                <a:ahLst/>
                <a:cxnLst/>
                <a:rect l="l" t="t" r="r" b="b"/>
                <a:pathLst>
                  <a:path w="5055" h="5347" extrusionOk="0">
                    <a:moveTo>
                      <a:pt x="1737" y="18"/>
                    </a:moveTo>
                    <a:cubicBezTo>
                      <a:pt x="1235" y="0"/>
                      <a:pt x="701" y="191"/>
                      <a:pt x="514" y="438"/>
                    </a:cubicBezTo>
                    <a:cubicBezTo>
                      <a:pt x="309" y="725"/>
                      <a:pt x="402" y="1068"/>
                      <a:pt x="329" y="1392"/>
                    </a:cubicBezTo>
                    <a:cubicBezTo>
                      <a:pt x="287" y="1580"/>
                      <a:pt x="165" y="1747"/>
                      <a:pt x="137" y="1933"/>
                    </a:cubicBezTo>
                    <a:cubicBezTo>
                      <a:pt x="1" y="2826"/>
                      <a:pt x="657" y="3525"/>
                      <a:pt x="964" y="3722"/>
                    </a:cubicBezTo>
                    <a:cubicBezTo>
                      <a:pt x="1214" y="3667"/>
                      <a:pt x="1444" y="3769"/>
                      <a:pt x="1662" y="3878"/>
                    </a:cubicBezTo>
                    <a:cubicBezTo>
                      <a:pt x="2197" y="4158"/>
                      <a:pt x="2795" y="4673"/>
                      <a:pt x="3391" y="4898"/>
                    </a:cubicBezTo>
                    <a:cubicBezTo>
                      <a:pt x="3746" y="5024"/>
                      <a:pt x="4314" y="5106"/>
                      <a:pt x="4624" y="5347"/>
                    </a:cubicBezTo>
                    <a:cubicBezTo>
                      <a:pt x="5054" y="4917"/>
                      <a:pt x="4821" y="4349"/>
                      <a:pt x="4728" y="3663"/>
                    </a:cubicBezTo>
                    <a:cubicBezTo>
                      <a:pt x="4706" y="3370"/>
                      <a:pt x="4801" y="3093"/>
                      <a:pt x="4670" y="2812"/>
                    </a:cubicBezTo>
                    <a:cubicBezTo>
                      <a:pt x="4502" y="2450"/>
                      <a:pt x="3906" y="2021"/>
                      <a:pt x="3659" y="1714"/>
                    </a:cubicBezTo>
                    <a:cubicBezTo>
                      <a:pt x="3048" y="951"/>
                      <a:pt x="2739" y="46"/>
                      <a:pt x="1737" y="18"/>
                    </a:cubicBezTo>
                    <a:lnTo>
                      <a:pt x="1737" y="18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" name="Google Shape;340;p36"/>
              <p:cNvSpPr/>
              <p:nvPr/>
            </p:nvSpPr>
            <p:spPr>
              <a:xfrm>
                <a:off x="4626613" y="889768"/>
                <a:ext cx="177861" cy="197252"/>
              </a:xfrm>
              <a:custGeom>
                <a:avLst/>
                <a:gdLst/>
                <a:ahLst/>
                <a:cxnLst/>
                <a:rect l="l" t="t" r="r" b="b"/>
                <a:pathLst>
                  <a:path w="4742" h="5259" extrusionOk="0">
                    <a:moveTo>
                      <a:pt x="2018" y="0"/>
                    </a:moveTo>
                    <a:lnTo>
                      <a:pt x="315" y="465"/>
                    </a:lnTo>
                    <a:cubicBezTo>
                      <a:pt x="295" y="510"/>
                      <a:pt x="280" y="557"/>
                      <a:pt x="270" y="605"/>
                    </a:cubicBezTo>
                    <a:lnTo>
                      <a:pt x="2202" y="79"/>
                    </a:lnTo>
                    <a:cubicBezTo>
                      <a:pt x="2144" y="48"/>
                      <a:pt x="2082" y="22"/>
                      <a:pt x="2018" y="0"/>
                    </a:cubicBezTo>
                    <a:close/>
                    <a:moveTo>
                      <a:pt x="2633" y="416"/>
                    </a:moveTo>
                    <a:lnTo>
                      <a:pt x="226" y="1071"/>
                    </a:lnTo>
                    <a:cubicBezTo>
                      <a:pt x="223" y="1117"/>
                      <a:pt x="219" y="1159"/>
                      <a:pt x="213" y="1203"/>
                    </a:cubicBezTo>
                    <a:lnTo>
                      <a:pt x="2725" y="519"/>
                    </a:lnTo>
                    <a:cubicBezTo>
                      <a:pt x="2695" y="484"/>
                      <a:pt x="2664" y="450"/>
                      <a:pt x="2633" y="416"/>
                    </a:cubicBezTo>
                    <a:close/>
                    <a:moveTo>
                      <a:pt x="3008" y="897"/>
                    </a:moveTo>
                    <a:lnTo>
                      <a:pt x="40" y="1706"/>
                    </a:lnTo>
                    <a:cubicBezTo>
                      <a:pt x="24" y="1751"/>
                      <a:pt x="10" y="1796"/>
                      <a:pt x="3" y="1843"/>
                    </a:cubicBezTo>
                    <a:lnTo>
                      <a:pt x="3083" y="1005"/>
                    </a:lnTo>
                    <a:cubicBezTo>
                      <a:pt x="3058" y="969"/>
                      <a:pt x="3033" y="933"/>
                      <a:pt x="3008" y="897"/>
                    </a:cubicBezTo>
                    <a:close/>
                    <a:moveTo>
                      <a:pt x="3347" y="1388"/>
                    </a:moveTo>
                    <a:lnTo>
                      <a:pt x="0" y="2300"/>
                    </a:lnTo>
                    <a:cubicBezTo>
                      <a:pt x="5" y="2341"/>
                      <a:pt x="13" y="2382"/>
                      <a:pt x="21" y="2422"/>
                    </a:cubicBezTo>
                    <a:lnTo>
                      <a:pt x="3424" y="1496"/>
                    </a:lnTo>
                    <a:cubicBezTo>
                      <a:pt x="3398" y="1459"/>
                      <a:pt x="3373" y="1424"/>
                      <a:pt x="3347" y="1388"/>
                    </a:cubicBezTo>
                    <a:close/>
                    <a:moveTo>
                      <a:pt x="3750" y="1862"/>
                    </a:moveTo>
                    <a:lnTo>
                      <a:pt x="164" y="2838"/>
                    </a:lnTo>
                    <a:cubicBezTo>
                      <a:pt x="182" y="2876"/>
                      <a:pt x="202" y="2914"/>
                      <a:pt x="223" y="2951"/>
                    </a:cubicBezTo>
                    <a:lnTo>
                      <a:pt x="3855" y="1962"/>
                    </a:lnTo>
                    <a:cubicBezTo>
                      <a:pt x="3818" y="1928"/>
                      <a:pt x="3782" y="1893"/>
                      <a:pt x="3750" y="1862"/>
                    </a:cubicBezTo>
                    <a:close/>
                    <a:moveTo>
                      <a:pt x="4223" y="2317"/>
                    </a:moveTo>
                    <a:lnTo>
                      <a:pt x="493" y="3332"/>
                    </a:lnTo>
                    <a:cubicBezTo>
                      <a:pt x="525" y="3369"/>
                      <a:pt x="557" y="3402"/>
                      <a:pt x="589" y="3434"/>
                    </a:cubicBezTo>
                    <a:lnTo>
                      <a:pt x="4318" y="2419"/>
                    </a:lnTo>
                    <a:cubicBezTo>
                      <a:pt x="4289" y="2384"/>
                      <a:pt x="4257" y="2350"/>
                      <a:pt x="4223" y="2317"/>
                    </a:cubicBezTo>
                    <a:close/>
                    <a:moveTo>
                      <a:pt x="4566" y="2806"/>
                    </a:moveTo>
                    <a:lnTo>
                      <a:pt x="1312" y="3692"/>
                    </a:lnTo>
                    <a:cubicBezTo>
                      <a:pt x="1372" y="3716"/>
                      <a:pt x="1432" y="3744"/>
                      <a:pt x="1489" y="3771"/>
                    </a:cubicBezTo>
                    <a:lnTo>
                      <a:pt x="4595" y="2926"/>
                    </a:lnTo>
                    <a:cubicBezTo>
                      <a:pt x="4589" y="2886"/>
                      <a:pt x="4579" y="2847"/>
                      <a:pt x="4566" y="2806"/>
                    </a:cubicBezTo>
                    <a:close/>
                    <a:moveTo>
                      <a:pt x="4592" y="3382"/>
                    </a:moveTo>
                    <a:lnTo>
                      <a:pt x="2013" y="4084"/>
                    </a:lnTo>
                    <a:cubicBezTo>
                      <a:pt x="2059" y="4114"/>
                      <a:pt x="2104" y="4145"/>
                      <a:pt x="2151" y="4176"/>
                    </a:cubicBezTo>
                    <a:lnTo>
                      <a:pt x="4591" y="3511"/>
                    </a:lnTo>
                    <a:cubicBezTo>
                      <a:pt x="4589" y="3468"/>
                      <a:pt x="4591" y="3424"/>
                      <a:pt x="4592" y="3382"/>
                    </a:cubicBezTo>
                    <a:close/>
                    <a:moveTo>
                      <a:pt x="4655" y="3949"/>
                    </a:moveTo>
                    <a:lnTo>
                      <a:pt x="2645" y="4495"/>
                    </a:lnTo>
                    <a:cubicBezTo>
                      <a:pt x="2695" y="4526"/>
                      <a:pt x="2743" y="4555"/>
                      <a:pt x="2793" y="4583"/>
                    </a:cubicBezTo>
                    <a:lnTo>
                      <a:pt x="4677" y="4070"/>
                    </a:lnTo>
                    <a:cubicBezTo>
                      <a:pt x="4670" y="4031"/>
                      <a:pt x="4662" y="3990"/>
                      <a:pt x="4655" y="3949"/>
                    </a:cubicBezTo>
                    <a:close/>
                    <a:moveTo>
                      <a:pt x="4737" y="4508"/>
                    </a:moveTo>
                    <a:lnTo>
                      <a:pt x="3432" y="4864"/>
                    </a:lnTo>
                    <a:cubicBezTo>
                      <a:pt x="3505" y="4886"/>
                      <a:pt x="3584" y="4908"/>
                      <a:pt x="3665" y="4930"/>
                    </a:cubicBezTo>
                    <a:lnTo>
                      <a:pt x="4740" y="4637"/>
                    </a:lnTo>
                    <a:cubicBezTo>
                      <a:pt x="4742" y="4595"/>
                      <a:pt x="4740" y="4552"/>
                      <a:pt x="4737" y="4508"/>
                    </a:cubicBezTo>
                    <a:close/>
                    <a:moveTo>
                      <a:pt x="4594" y="5133"/>
                    </a:moveTo>
                    <a:lnTo>
                      <a:pt x="4384" y="5188"/>
                    </a:lnTo>
                    <a:cubicBezTo>
                      <a:pt x="4421" y="5210"/>
                      <a:pt x="4457" y="5234"/>
                      <a:pt x="4490" y="5259"/>
                    </a:cubicBezTo>
                    <a:cubicBezTo>
                      <a:pt x="4531" y="5218"/>
                      <a:pt x="4563" y="5175"/>
                      <a:pt x="4594" y="5133"/>
                    </a:cubicBezTo>
                    <a:close/>
                  </a:path>
                </a:pathLst>
              </a:custGeom>
              <a:solidFill>
                <a:srgbClr val="295743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1" name="Google Shape;341;p36"/>
              <p:cNvSpPr/>
              <p:nvPr/>
            </p:nvSpPr>
            <p:spPr>
              <a:xfrm>
                <a:off x="4621586" y="897157"/>
                <a:ext cx="38033" cy="128913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3437" extrusionOk="0">
                    <a:moveTo>
                      <a:pt x="684" y="1"/>
                    </a:moveTo>
                    <a:cubicBezTo>
                      <a:pt x="613" y="48"/>
                      <a:pt x="555" y="99"/>
                      <a:pt x="514" y="153"/>
                    </a:cubicBezTo>
                    <a:cubicBezTo>
                      <a:pt x="309" y="440"/>
                      <a:pt x="402" y="783"/>
                      <a:pt x="329" y="1107"/>
                    </a:cubicBezTo>
                    <a:cubicBezTo>
                      <a:pt x="287" y="1295"/>
                      <a:pt x="165" y="1462"/>
                      <a:pt x="137" y="1648"/>
                    </a:cubicBezTo>
                    <a:cubicBezTo>
                      <a:pt x="1" y="2541"/>
                      <a:pt x="657" y="3240"/>
                      <a:pt x="964" y="3437"/>
                    </a:cubicBezTo>
                    <a:cubicBezTo>
                      <a:pt x="981" y="3432"/>
                      <a:pt x="997" y="3431"/>
                      <a:pt x="1013" y="3429"/>
                    </a:cubicBezTo>
                    <a:cubicBezTo>
                      <a:pt x="673" y="2996"/>
                      <a:pt x="537" y="2798"/>
                      <a:pt x="404" y="2470"/>
                    </a:cubicBezTo>
                    <a:cubicBezTo>
                      <a:pt x="265" y="2112"/>
                      <a:pt x="235" y="1832"/>
                      <a:pt x="379" y="1470"/>
                    </a:cubicBezTo>
                    <a:cubicBezTo>
                      <a:pt x="429" y="1347"/>
                      <a:pt x="487" y="1213"/>
                      <a:pt x="517" y="1081"/>
                    </a:cubicBezTo>
                    <a:cubicBezTo>
                      <a:pt x="593" y="720"/>
                      <a:pt x="461" y="369"/>
                      <a:pt x="684" y="1"/>
                    </a:cubicBezTo>
                    <a:lnTo>
                      <a:pt x="684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" name="Google Shape;342;p36"/>
              <p:cNvSpPr/>
              <p:nvPr/>
            </p:nvSpPr>
            <p:spPr>
              <a:xfrm>
                <a:off x="4648818" y="896445"/>
                <a:ext cx="162370" cy="190576"/>
              </a:xfrm>
              <a:custGeom>
                <a:avLst/>
                <a:gdLst/>
                <a:ahLst/>
                <a:cxnLst/>
                <a:rect l="l" t="t" r="r" b="b"/>
                <a:pathLst>
                  <a:path w="4329" h="5081" extrusionOk="0">
                    <a:moveTo>
                      <a:pt x="1774" y="1"/>
                    </a:moveTo>
                    <a:cubicBezTo>
                      <a:pt x="1996" y="366"/>
                      <a:pt x="2618" y="1403"/>
                      <a:pt x="2683" y="1731"/>
                    </a:cubicBezTo>
                    <a:cubicBezTo>
                      <a:pt x="2739" y="2021"/>
                      <a:pt x="2720" y="2357"/>
                      <a:pt x="2712" y="2651"/>
                    </a:cubicBezTo>
                    <a:cubicBezTo>
                      <a:pt x="2708" y="2798"/>
                      <a:pt x="2727" y="3157"/>
                      <a:pt x="2599" y="3265"/>
                    </a:cubicBezTo>
                    <a:cubicBezTo>
                      <a:pt x="2390" y="3443"/>
                      <a:pt x="1476" y="3330"/>
                      <a:pt x="1202" y="3311"/>
                    </a:cubicBezTo>
                    <a:cubicBezTo>
                      <a:pt x="829" y="3286"/>
                      <a:pt x="456" y="3236"/>
                      <a:pt x="84" y="3252"/>
                    </a:cubicBezTo>
                    <a:cubicBezTo>
                      <a:pt x="49" y="3248"/>
                      <a:pt x="22" y="3251"/>
                      <a:pt x="0" y="3258"/>
                    </a:cubicBezTo>
                    <a:cubicBezTo>
                      <a:pt x="88" y="3346"/>
                      <a:pt x="172" y="3413"/>
                      <a:pt x="238" y="3456"/>
                    </a:cubicBezTo>
                    <a:cubicBezTo>
                      <a:pt x="488" y="3403"/>
                      <a:pt x="718" y="3503"/>
                      <a:pt x="938" y="3612"/>
                    </a:cubicBezTo>
                    <a:cubicBezTo>
                      <a:pt x="1473" y="3892"/>
                      <a:pt x="2069" y="4408"/>
                      <a:pt x="2665" y="4632"/>
                    </a:cubicBezTo>
                    <a:cubicBezTo>
                      <a:pt x="3020" y="4760"/>
                      <a:pt x="3588" y="4842"/>
                      <a:pt x="3898" y="5081"/>
                    </a:cubicBezTo>
                    <a:cubicBezTo>
                      <a:pt x="4328" y="4651"/>
                      <a:pt x="4095" y="4083"/>
                      <a:pt x="4002" y="3399"/>
                    </a:cubicBezTo>
                    <a:cubicBezTo>
                      <a:pt x="3980" y="3106"/>
                      <a:pt x="4075" y="2827"/>
                      <a:pt x="3944" y="2546"/>
                    </a:cubicBezTo>
                    <a:cubicBezTo>
                      <a:pt x="3776" y="2184"/>
                      <a:pt x="3180" y="1756"/>
                      <a:pt x="2933" y="1450"/>
                    </a:cubicBezTo>
                    <a:cubicBezTo>
                      <a:pt x="2513" y="922"/>
                      <a:pt x="2235" y="329"/>
                      <a:pt x="1774" y="1"/>
                    </a:cubicBezTo>
                    <a:lnTo>
                      <a:pt x="1774" y="1"/>
                    </a:ln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343;p36"/>
              <p:cNvSpPr/>
              <p:nvPr/>
            </p:nvSpPr>
            <p:spPr>
              <a:xfrm>
                <a:off x="4625562" y="966926"/>
                <a:ext cx="179248" cy="120099"/>
              </a:xfrm>
              <a:custGeom>
                <a:avLst/>
                <a:gdLst/>
                <a:ahLst/>
                <a:cxnLst/>
                <a:rect l="l" t="t" r="r" b="b"/>
                <a:pathLst>
                  <a:path w="4779" h="3202" extrusionOk="0">
                    <a:moveTo>
                      <a:pt x="15" y="0"/>
                    </a:moveTo>
                    <a:cubicBezTo>
                      <a:pt x="0" y="791"/>
                      <a:pt x="576" y="1395"/>
                      <a:pt x="858" y="1577"/>
                    </a:cubicBezTo>
                    <a:cubicBezTo>
                      <a:pt x="1108" y="1522"/>
                      <a:pt x="1338" y="1624"/>
                      <a:pt x="1558" y="1733"/>
                    </a:cubicBezTo>
                    <a:cubicBezTo>
                      <a:pt x="2093" y="2013"/>
                      <a:pt x="2689" y="2529"/>
                      <a:pt x="3285" y="2753"/>
                    </a:cubicBezTo>
                    <a:cubicBezTo>
                      <a:pt x="3640" y="2881"/>
                      <a:pt x="4208" y="2963"/>
                      <a:pt x="4518" y="3202"/>
                    </a:cubicBezTo>
                    <a:cubicBezTo>
                      <a:pt x="4727" y="2994"/>
                      <a:pt x="4778" y="2752"/>
                      <a:pt x="4767" y="2481"/>
                    </a:cubicBezTo>
                    <a:cubicBezTo>
                      <a:pt x="4759" y="2706"/>
                      <a:pt x="4696" y="2909"/>
                      <a:pt x="4516" y="3087"/>
                    </a:cubicBezTo>
                    <a:cubicBezTo>
                      <a:pt x="4208" y="2847"/>
                      <a:pt x="3640" y="2765"/>
                      <a:pt x="3285" y="2639"/>
                    </a:cubicBezTo>
                    <a:cubicBezTo>
                      <a:pt x="2689" y="2413"/>
                      <a:pt x="2091" y="1899"/>
                      <a:pt x="1556" y="1619"/>
                    </a:cubicBezTo>
                    <a:cubicBezTo>
                      <a:pt x="1338" y="1509"/>
                      <a:pt x="1107" y="1408"/>
                      <a:pt x="858" y="1462"/>
                    </a:cubicBezTo>
                    <a:cubicBezTo>
                      <a:pt x="589" y="1290"/>
                      <a:pt x="53" y="734"/>
                      <a:pt x="15" y="0"/>
                    </a:cubicBezTo>
                    <a:lnTo>
                      <a:pt x="15" y="0"/>
                    </a:lnTo>
                    <a:close/>
                    <a:moveTo>
                      <a:pt x="4632" y="973"/>
                    </a:moveTo>
                    <a:cubicBezTo>
                      <a:pt x="4629" y="1102"/>
                      <a:pt x="4614" y="1231"/>
                      <a:pt x="4619" y="1363"/>
                    </a:cubicBezTo>
                    <a:cubicBezTo>
                      <a:pt x="4623" y="1231"/>
                      <a:pt x="4638" y="1102"/>
                      <a:pt x="4632" y="97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36"/>
              <p:cNvSpPr/>
              <p:nvPr/>
            </p:nvSpPr>
            <p:spPr>
              <a:xfrm>
                <a:off x="4549756" y="1101773"/>
                <a:ext cx="263003" cy="288283"/>
              </a:xfrm>
              <a:custGeom>
                <a:avLst/>
                <a:gdLst/>
                <a:ahLst/>
                <a:cxnLst/>
                <a:rect l="l" t="t" r="r" b="b"/>
                <a:pathLst>
                  <a:path w="7012" h="7686" extrusionOk="0">
                    <a:moveTo>
                      <a:pt x="6993" y="1"/>
                    </a:moveTo>
                    <a:cubicBezTo>
                      <a:pt x="6918" y="364"/>
                      <a:pt x="6684" y="582"/>
                      <a:pt x="6281" y="710"/>
                    </a:cubicBezTo>
                    <a:cubicBezTo>
                      <a:pt x="5706" y="892"/>
                      <a:pt x="4106" y="763"/>
                      <a:pt x="3742" y="1224"/>
                    </a:cubicBezTo>
                    <a:cubicBezTo>
                      <a:pt x="3470" y="1565"/>
                      <a:pt x="3673" y="2166"/>
                      <a:pt x="3775" y="2525"/>
                    </a:cubicBezTo>
                    <a:cubicBezTo>
                      <a:pt x="3901" y="2971"/>
                      <a:pt x="4835" y="5047"/>
                      <a:pt x="4638" y="5513"/>
                    </a:cubicBezTo>
                    <a:cubicBezTo>
                      <a:pt x="4440" y="5981"/>
                      <a:pt x="3450" y="6195"/>
                      <a:pt x="3019" y="6289"/>
                    </a:cubicBezTo>
                    <a:cubicBezTo>
                      <a:pt x="2168" y="6475"/>
                      <a:pt x="1175" y="6661"/>
                      <a:pt x="312" y="6414"/>
                    </a:cubicBezTo>
                    <a:cubicBezTo>
                      <a:pt x="197" y="6381"/>
                      <a:pt x="99" y="6273"/>
                      <a:pt x="2" y="6159"/>
                    </a:cubicBezTo>
                    <a:cubicBezTo>
                      <a:pt x="1" y="6299"/>
                      <a:pt x="21" y="6427"/>
                      <a:pt x="74" y="6535"/>
                    </a:cubicBezTo>
                    <a:cubicBezTo>
                      <a:pt x="347" y="6995"/>
                      <a:pt x="1437" y="7300"/>
                      <a:pt x="2133" y="7397"/>
                    </a:cubicBezTo>
                    <a:cubicBezTo>
                      <a:pt x="3195" y="7536"/>
                      <a:pt x="4748" y="7685"/>
                      <a:pt x="5377" y="6431"/>
                    </a:cubicBezTo>
                    <a:cubicBezTo>
                      <a:pt x="5778" y="5716"/>
                      <a:pt x="5429" y="4301"/>
                      <a:pt x="5736" y="3422"/>
                    </a:cubicBezTo>
                    <a:cubicBezTo>
                      <a:pt x="6029" y="2578"/>
                      <a:pt x="7012" y="1111"/>
                      <a:pt x="7007" y="172"/>
                    </a:cubicBezTo>
                    <a:cubicBezTo>
                      <a:pt x="7007" y="111"/>
                      <a:pt x="7003" y="53"/>
                      <a:pt x="6993" y="1"/>
                    </a:cubicBezTo>
                    <a:close/>
                    <a:moveTo>
                      <a:pt x="1150" y="2745"/>
                    </a:moveTo>
                    <a:cubicBezTo>
                      <a:pt x="1135" y="2743"/>
                      <a:pt x="1123" y="2745"/>
                      <a:pt x="1112" y="2748"/>
                    </a:cubicBezTo>
                    <a:cubicBezTo>
                      <a:pt x="901" y="2886"/>
                      <a:pt x="1032" y="3397"/>
                      <a:pt x="981" y="3715"/>
                    </a:cubicBezTo>
                    <a:cubicBezTo>
                      <a:pt x="917" y="4132"/>
                      <a:pt x="692" y="4818"/>
                      <a:pt x="988" y="5187"/>
                    </a:cubicBezTo>
                    <a:cubicBezTo>
                      <a:pt x="1334" y="5621"/>
                      <a:pt x="3424" y="5328"/>
                      <a:pt x="3384" y="4661"/>
                    </a:cubicBezTo>
                    <a:cubicBezTo>
                      <a:pt x="3375" y="4497"/>
                      <a:pt x="2309" y="3754"/>
                      <a:pt x="2159" y="3637"/>
                    </a:cubicBezTo>
                    <a:cubicBezTo>
                      <a:pt x="1793" y="3350"/>
                      <a:pt x="1350" y="2768"/>
                      <a:pt x="1150" y="2745"/>
                    </a:cubicBezTo>
                    <a:close/>
                  </a:path>
                </a:pathLst>
              </a:custGeom>
              <a:solidFill>
                <a:srgbClr val="295743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345;p36"/>
              <p:cNvSpPr/>
              <p:nvPr/>
            </p:nvSpPr>
            <p:spPr>
              <a:xfrm>
                <a:off x="4580063" y="1019439"/>
                <a:ext cx="90093" cy="143279"/>
              </a:xfrm>
              <a:custGeom>
                <a:avLst/>
                <a:gdLst/>
                <a:ahLst/>
                <a:cxnLst/>
                <a:rect l="l" t="t" r="r" b="b"/>
                <a:pathLst>
                  <a:path w="2402" h="3820" extrusionOk="0">
                    <a:moveTo>
                      <a:pt x="1930" y="1"/>
                    </a:moveTo>
                    <a:cubicBezTo>
                      <a:pt x="1921" y="4"/>
                      <a:pt x="1912" y="4"/>
                      <a:pt x="1903" y="5"/>
                    </a:cubicBezTo>
                    <a:cubicBezTo>
                      <a:pt x="1155" y="162"/>
                      <a:pt x="173" y="1841"/>
                      <a:pt x="35" y="3047"/>
                    </a:cubicBezTo>
                    <a:cubicBezTo>
                      <a:pt x="6" y="3300"/>
                      <a:pt x="0" y="3558"/>
                      <a:pt x="2" y="3819"/>
                    </a:cubicBezTo>
                    <a:cubicBezTo>
                      <a:pt x="32" y="3725"/>
                      <a:pt x="71" y="3654"/>
                      <a:pt x="120" y="3621"/>
                    </a:cubicBezTo>
                    <a:cubicBezTo>
                      <a:pt x="367" y="3467"/>
                      <a:pt x="1731" y="3755"/>
                      <a:pt x="2006" y="3460"/>
                    </a:cubicBezTo>
                    <a:cubicBezTo>
                      <a:pt x="2402" y="3040"/>
                      <a:pt x="1685" y="2487"/>
                      <a:pt x="1471" y="2298"/>
                    </a:cubicBezTo>
                    <a:cubicBezTo>
                      <a:pt x="1353" y="2191"/>
                      <a:pt x="1215" y="2046"/>
                      <a:pt x="1145" y="1901"/>
                    </a:cubicBezTo>
                    <a:cubicBezTo>
                      <a:pt x="805" y="1214"/>
                      <a:pt x="1125" y="377"/>
                      <a:pt x="1930" y="1"/>
                    </a:cubicBezTo>
                    <a:lnTo>
                      <a:pt x="1930" y="1"/>
                    </a:lnTo>
                    <a:close/>
                  </a:path>
                </a:pathLst>
              </a:custGeom>
              <a:solidFill>
                <a:srgbClr val="FFFE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346;p36"/>
              <p:cNvSpPr/>
              <p:nvPr/>
            </p:nvSpPr>
            <p:spPr>
              <a:xfrm>
                <a:off x="4601144" y="1173454"/>
                <a:ext cx="86567" cy="87092"/>
              </a:xfrm>
              <a:custGeom>
                <a:avLst/>
                <a:gdLst/>
                <a:ahLst/>
                <a:cxnLst/>
                <a:rect l="l" t="t" r="r" b="b"/>
                <a:pathLst>
                  <a:path w="2308" h="2322" extrusionOk="0">
                    <a:moveTo>
                      <a:pt x="80" y="413"/>
                    </a:moveTo>
                    <a:cubicBezTo>
                      <a:pt x="569" y="972"/>
                      <a:pt x="1032" y="1574"/>
                      <a:pt x="1670" y="1977"/>
                    </a:cubicBezTo>
                    <a:cubicBezTo>
                      <a:pt x="1734" y="2016"/>
                      <a:pt x="2155" y="2321"/>
                      <a:pt x="2206" y="2254"/>
                    </a:cubicBezTo>
                    <a:cubicBezTo>
                      <a:pt x="2307" y="2126"/>
                      <a:pt x="2171" y="1751"/>
                      <a:pt x="2139" y="1618"/>
                    </a:cubicBezTo>
                    <a:cubicBezTo>
                      <a:pt x="2087" y="1405"/>
                      <a:pt x="2055" y="1156"/>
                      <a:pt x="1942" y="967"/>
                    </a:cubicBezTo>
                    <a:cubicBezTo>
                      <a:pt x="1768" y="676"/>
                      <a:pt x="1155" y="474"/>
                      <a:pt x="854" y="369"/>
                    </a:cubicBezTo>
                    <a:cubicBezTo>
                      <a:pt x="779" y="343"/>
                      <a:pt x="11" y="0"/>
                      <a:pt x="4" y="263"/>
                    </a:cubicBezTo>
                    <a:cubicBezTo>
                      <a:pt x="1" y="331"/>
                      <a:pt x="32" y="365"/>
                      <a:pt x="80" y="413"/>
                    </a:cubicBezTo>
                    <a:lnTo>
                      <a:pt x="80" y="413"/>
                    </a:lnTo>
                    <a:close/>
                  </a:path>
                </a:pathLst>
              </a:custGeom>
              <a:solidFill>
                <a:srgbClr val="FFFE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347;p36"/>
              <p:cNvSpPr/>
              <p:nvPr/>
            </p:nvSpPr>
            <p:spPr>
              <a:xfrm>
                <a:off x="4549381" y="1248249"/>
                <a:ext cx="92193" cy="94294"/>
              </a:xfrm>
              <a:custGeom>
                <a:avLst/>
                <a:gdLst/>
                <a:ahLst/>
                <a:cxnLst/>
                <a:rect l="l" t="t" r="r" b="b"/>
                <a:pathLst>
                  <a:path w="2458" h="2514" extrusionOk="0">
                    <a:moveTo>
                      <a:pt x="724" y="0"/>
                    </a:moveTo>
                    <a:cubicBezTo>
                      <a:pt x="553" y="633"/>
                      <a:pt x="1" y="1624"/>
                      <a:pt x="12" y="2295"/>
                    </a:cubicBezTo>
                    <a:cubicBezTo>
                      <a:pt x="220" y="2433"/>
                      <a:pt x="531" y="2501"/>
                      <a:pt x="711" y="2506"/>
                    </a:cubicBezTo>
                    <a:cubicBezTo>
                      <a:pt x="1171" y="2513"/>
                      <a:pt x="1670" y="2380"/>
                      <a:pt x="1977" y="2279"/>
                    </a:cubicBezTo>
                    <a:cubicBezTo>
                      <a:pt x="2122" y="2230"/>
                      <a:pt x="2458" y="1981"/>
                      <a:pt x="2175" y="1877"/>
                    </a:cubicBezTo>
                    <a:cubicBezTo>
                      <a:pt x="2049" y="1830"/>
                      <a:pt x="1898" y="1855"/>
                      <a:pt x="1766" y="1846"/>
                    </a:cubicBezTo>
                    <a:cubicBezTo>
                      <a:pt x="1526" y="1832"/>
                      <a:pt x="694" y="1744"/>
                      <a:pt x="553" y="1531"/>
                    </a:cubicBezTo>
                    <a:cubicBezTo>
                      <a:pt x="339" y="1206"/>
                      <a:pt x="596" y="712"/>
                      <a:pt x="666" y="389"/>
                    </a:cubicBezTo>
                    <a:cubicBezTo>
                      <a:pt x="692" y="263"/>
                      <a:pt x="710" y="132"/>
                      <a:pt x="724" y="0"/>
                    </a:cubicBezTo>
                    <a:lnTo>
                      <a:pt x="724" y="0"/>
                    </a:lnTo>
                    <a:close/>
                  </a:path>
                </a:pathLst>
              </a:custGeom>
              <a:solidFill>
                <a:srgbClr val="FFFE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48" name="Google Shape;348;p36"/>
            <p:cNvGrpSpPr/>
            <p:nvPr/>
          </p:nvGrpSpPr>
          <p:grpSpPr>
            <a:xfrm rot="-2700000">
              <a:off x="-579177" y="3051222"/>
              <a:ext cx="881194" cy="688554"/>
              <a:chOff x="524393" y="1810407"/>
              <a:chExt cx="648790" cy="506957"/>
            </a:xfrm>
          </p:grpSpPr>
          <p:sp>
            <p:nvSpPr>
              <p:cNvPr id="349" name="Google Shape;349;p36"/>
              <p:cNvSpPr/>
              <p:nvPr/>
            </p:nvSpPr>
            <p:spPr>
              <a:xfrm>
                <a:off x="524393" y="1830287"/>
                <a:ext cx="614635" cy="463668"/>
              </a:xfrm>
              <a:custGeom>
                <a:avLst/>
                <a:gdLst/>
                <a:ahLst/>
                <a:cxnLst/>
                <a:rect l="l" t="t" r="r" b="b"/>
                <a:pathLst>
                  <a:path w="16387" h="12362" extrusionOk="0">
                    <a:moveTo>
                      <a:pt x="14044" y="1"/>
                    </a:moveTo>
                    <a:cubicBezTo>
                      <a:pt x="14044" y="1"/>
                      <a:pt x="14044" y="1"/>
                      <a:pt x="14044" y="2"/>
                    </a:cubicBezTo>
                    <a:lnTo>
                      <a:pt x="14044" y="2"/>
                    </a:lnTo>
                    <a:lnTo>
                      <a:pt x="14045" y="1"/>
                    </a:lnTo>
                    <a:close/>
                    <a:moveTo>
                      <a:pt x="14044" y="2"/>
                    </a:moveTo>
                    <a:lnTo>
                      <a:pt x="11763" y="1331"/>
                    </a:lnTo>
                    <a:cubicBezTo>
                      <a:pt x="11755" y="1355"/>
                      <a:pt x="11748" y="1378"/>
                      <a:pt x="11744" y="1403"/>
                    </a:cubicBezTo>
                    <a:cubicBezTo>
                      <a:pt x="11675" y="1794"/>
                      <a:pt x="11944" y="2171"/>
                      <a:pt x="11903" y="2558"/>
                    </a:cubicBezTo>
                    <a:cubicBezTo>
                      <a:pt x="11862" y="2949"/>
                      <a:pt x="11578" y="3321"/>
                      <a:pt x="11623" y="3721"/>
                    </a:cubicBezTo>
                    <a:cubicBezTo>
                      <a:pt x="11692" y="4323"/>
                      <a:pt x="12037" y="5097"/>
                      <a:pt x="11673" y="5673"/>
                    </a:cubicBezTo>
                    <a:cubicBezTo>
                      <a:pt x="11345" y="6194"/>
                      <a:pt x="10646" y="6221"/>
                      <a:pt x="10161" y="6503"/>
                    </a:cubicBezTo>
                    <a:cubicBezTo>
                      <a:pt x="9643" y="6805"/>
                      <a:pt x="9311" y="7466"/>
                      <a:pt x="8744" y="7670"/>
                    </a:cubicBezTo>
                    <a:cubicBezTo>
                      <a:pt x="8600" y="7722"/>
                      <a:pt x="8461" y="7743"/>
                      <a:pt x="8324" y="7743"/>
                    </a:cubicBezTo>
                    <a:cubicBezTo>
                      <a:pt x="7819" y="7743"/>
                      <a:pt x="7356" y="7452"/>
                      <a:pt x="6862" y="7352"/>
                    </a:cubicBezTo>
                    <a:cubicBezTo>
                      <a:pt x="6791" y="7337"/>
                      <a:pt x="6720" y="7331"/>
                      <a:pt x="6651" y="7331"/>
                    </a:cubicBezTo>
                    <a:cubicBezTo>
                      <a:pt x="6183" y="7331"/>
                      <a:pt x="5748" y="7618"/>
                      <a:pt x="5284" y="7618"/>
                    </a:cubicBezTo>
                    <a:cubicBezTo>
                      <a:pt x="5259" y="7618"/>
                      <a:pt x="5235" y="7617"/>
                      <a:pt x="5210" y="7615"/>
                    </a:cubicBezTo>
                    <a:cubicBezTo>
                      <a:pt x="4687" y="7580"/>
                      <a:pt x="4476" y="7145"/>
                      <a:pt x="4049" y="6938"/>
                    </a:cubicBezTo>
                    <a:cubicBezTo>
                      <a:pt x="3758" y="6798"/>
                      <a:pt x="3460" y="6897"/>
                      <a:pt x="3168" y="6799"/>
                    </a:cubicBezTo>
                    <a:cubicBezTo>
                      <a:pt x="2997" y="6741"/>
                      <a:pt x="2907" y="6637"/>
                      <a:pt x="2871" y="6514"/>
                    </a:cubicBezTo>
                    <a:lnTo>
                      <a:pt x="0" y="8185"/>
                    </a:lnTo>
                    <a:cubicBezTo>
                      <a:pt x="27" y="8232"/>
                      <a:pt x="53" y="8278"/>
                      <a:pt x="79" y="8324"/>
                    </a:cubicBezTo>
                    <a:cubicBezTo>
                      <a:pt x="1590" y="10916"/>
                      <a:pt x="4313" y="12361"/>
                      <a:pt x="7111" y="12361"/>
                    </a:cubicBezTo>
                    <a:cubicBezTo>
                      <a:pt x="8501" y="12361"/>
                      <a:pt x="9909" y="12005"/>
                      <a:pt x="11196" y="11255"/>
                    </a:cubicBezTo>
                    <a:cubicBezTo>
                      <a:pt x="15075" y="8994"/>
                      <a:pt x="16387" y="4017"/>
                      <a:pt x="14126" y="139"/>
                    </a:cubicBezTo>
                    <a:cubicBezTo>
                      <a:pt x="14100" y="92"/>
                      <a:pt x="14072" y="47"/>
                      <a:pt x="14044" y="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36"/>
              <p:cNvSpPr/>
              <p:nvPr/>
            </p:nvSpPr>
            <p:spPr>
              <a:xfrm>
                <a:off x="551137" y="1830287"/>
                <a:ext cx="584892" cy="448065"/>
              </a:xfrm>
              <a:custGeom>
                <a:avLst/>
                <a:gdLst/>
                <a:ahLst/>
                <a:cxnLst/>
                <a:rect l="l" t="t" r="r" b="b"/>
                <a:pathLst>
                  <a:path w="15594" h="11946" extrusionOk="0">
                    <a:moveTo>
                      <a:pt x="13331" y="1"/>
                    </a:moveTo>
                    <a:cubicBezTo>
                      <a:pt x="13331" y="1"/>
                      <a:pt x="13331" y="1"/>
                      <a:pt x="13331" y="2"/>
                    </a:cubicBezTo>
                    <a:lnTo>
                      <a:pt x="13331" y="2"/>
                    </a:lnTo>
                    <a:lnTo>
                      <a:pt x="13332" y="1"/>
                    </a:lnTo>
                    <a:close/>
                    <a:moveTo>
                      <a:pt x="13331" y="2"/>
                    </a:moveTo>
                    <a:lnTo>
                      <a:pt x="11050" y="1331"/>
                    </a:lnTo>
                    <a:cubicBezTo>
                      <a:pt x="11042" y="1355"/>
                      <a:pt x="11036" y="1378"/>
                      <a:pt x="11032" y="1403"/>
                    </a:cubicBezTo>
                    <a:cubicBezTo>
                      <a:pt x="10962" y="1794"/>
                      <a:pt x="11231" y="2171"/>
                      <a:pt x="11190" y="2558"/>
                    </a:cubicBezTo>
                    <a:cubicBezTo>
                      <a:pt x="11149" y="2949"/>
                      <a:pt x="10865" y="3321"/>
                      <a:pt x="10910" y="3721"/>
                    </a:cubicBezTo>
                    <a:cubicBezTo>
                      <a:pt x="10979" y="4323"/>
                      <a:pt x="11324" y="5097"/>
                      <a:pt x="10960" y="5673"/>
                    </a:cubicBezTo>
                    <a:cubicBezTo>
                      <a:pt x="10839" y="5866"/>
                      <a:pt x="10664" y="5992"/>
                      <a:pt x="10469" y="6089"/>
                    </a:cubicBezTo>
                    <a:cubicBezTo>
                      <a:pt x="10143" y="6314"/>
                      <a:pt x="9708" y="6389"/>
                      <a:pt x="9354" y="6563"/>
                    </a:cubicBezTo>
                    <a:cubicBezTo>
                      <a:pt x="8916" y="6865"/>
                      <a:pt x="8604" y="7406"/>
                      <a:pt x="8127" y="7630"/>
                    </a:cubicBezTo>
                    <a:cubicBezTo>
                      <a:pt x="8036" y="7693"/>
                      <a:pt x="7939" y="7747"/>
                      <a:pt x="7835" y="7784"/>
                    </a:cubicBezTo>
                    <a:cubicBezTo>
                      <a:pt x="7691" y="7836"/>
                      <a:pt x="7551" y="7857"/>
                      <a:pt x="7415" y="7857"/>
                    </a:cubicBezTo>
                    <a:cubicBezTo>
                      <a:pt x="6910" y="7857"/>
                      <a:pt x="6447" y="7566"/>
                      <a:pt x="5952" y="7466"/>
                    </a:cubicBezTo>
                    <a:cubicBezTo>
                      <a:pt x="5881" y="7451"/>
                      <a:pt x="5811" y="7445"/>
                      <a:pt x="5742" y="7445"/>
                    </a:cubicBezTo>
                    <a:cubicBezTo>
                      <a:pt x="5273" y="7445"/>
                      <a:pt x="4839" y="7732"/>
                      <a:pt x="4374" y="7732"/>
                    </a:cubicBezTo>
                    <a:cubicBezTo>
                      <a:pt x="4350" y="7732"/>
                      <a:pt x="4326" y="7731"/>
                      <a:pt x="4301" y="7730"/>
                    </a:cubicBezTo>
                    <a:cubicBezTo>
                      <a:pt x="3778" y="7694"/>
                      <a:pt x="3567" y="7259"/>
                      <a:pt x="3139" y="7053"/>
                    </a:cubicBezTo>
                    <a:cubicBezTo>
                      <a:pt x="2849" y="6912"/>
                      <a:pt x="2550" y="7012"/>
                      <a:pt x="2259" y="6914"/>
                    </a:cubicBezTo>
                    <a:cubicBezTo>
                      <a:pt x="2087" y="6855"/>
                      <a:pt x="1998" y="6751"/>
                      <a:pt x="1961" y="6626"/>
                    </a:cubicBezTo>
                    <a:lnTo>
                      <a:pt x="1" y="7769"/>
                    </a:lnTo>
                    <a:cubicBezTo>
                      <a:pt x="27" y="7816"/>
                      <a:pt x="54" y="7863"/>
                      <a:pt x="80" y="7908"/>
                    </a:cubicBezTo>
                    <a:cubicBezTo>
                      <a:pt x="1584" y="10491"/>
                      <a:pt x="4303" y="11946"/>
                      <a:pt x="7109" y="11946"/>
                    </a:cubicBezTo>
                    <a:cubicBezTo>
                      <a:pt x="8367" y="11946"/>
                      <a:pt x="9643" y="11653"/>
                      <a:pt x="10834" y="11038"/>
                    </a:cubicBezTo>
                    <a:cubicBezTo>
                      <a:pt x="14459" y="8672"/>
                      <a:pt x="15593" y="3878"/>
                      <a:pt x="13413" y="139"/>
                    </a:cubicBezTo>
                    <a:cubicBezTo>
                      <a:pt x="13387" y="92"/>
                      <a:pt x="13359" y="47"/>
                      <a:pt x="13331" y="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51;p36"/>
              <p:cNvSpPr/>
              <p:nvPr/>
            </p:nvSpPr>
            <p:spPr>
              <a:xfrm>
                <a:off x="558527" y="1810407"/>
                <a:ext cx="614635" cy="463668"/>
              </a:xfrm>
              <a:custGeom>
                <a:avLst/>
                <a:gdLst/>
                <a:ahLst/>
                <a:cxnLst/>
                <a:rect l="l" t="t" r="r" b="b"/>
                <a:pathLst>
                  <a:path w="16387" h="12362" extrusionOk="0">
                    <a:moveTo>
                      <a:pt x="14044" y="0"/>
                    </a:moveTo>
                    <a:lnTo>
                      <a:pt x="10853" y="1861"/>
                    </a:lnTo>
                    <a:cubicBezTo>
                      <a:pt x="10845" y="1885"/>
                      <a:pt x="10839" y="1908"/>
                      <a:pt x="10835" y="1933"/>
                    </a:cubicBezTo>
                    <a:cubicBezTo>
                      <a:pt x="10765" y="2324"/>
                      <a:pt x="11034" y="2701"/>
                      <a:pt x="10993" y="3088"/>
                    </a:cubicBezTo>
                    <a:cubicBezTo>
                      <a:pt x="10952" y="3479"/>
                      <a:pt x="10668" y="3851"/>
                      <a:pt x="10713" y="4251"/>
                    </a:cubicBezTo>
                    <a:cubicBezTo>
                      <a:pt x="10782" y="4853"/>
                      <a:pt x="11127" y="5627"/>
                      <a:pt x="10763" y="6203"/>
                    </a:cubicBezTo>
                    <a:cubicBezTo>
                      <a:pt x="10435" y="6724"/>
                      <a:pt x="9736" y="6751"/>
                      <a:pt x="9251" y="7033"/>
                    </a:cubicBezTo>
                    <a:cubicBezTo>
                      <a:pt x="8733" y="7335"/>
                      <a:pt x="8401" y="7996"/>
                      <a:pt x="7834" y="8200"/>
                    </a:cubicBezTo>
                    <a:cubicBezTo>
                      <a:pt x="7690" y="8252"/>
                      <a:pt x="7551" y="8273"/>
                      <a:pt x="7414" y="8273"/>
                    </a:cubicBezTo>
                    <a:cubicBezTo>
                      <a:pt x="6909" y="8273"/>
                      <a:pt x="6446" y="7982"/>
                      <a:pt x="5952" y="7882"/>
                    </a:cubicBezTo>
                    <a:cubicBezTo>
                      <a:pt x="5881" y="7867"/>
                      <a:pt x="5810" y="7861"/>
                      <a:pt x="5741" y="7861"/>
                    </a:cubicBezTo>
                    <a:cubicBezTo>
                      <a:pt x="5273" y="7861"/>
                      <a:pt x="4838" y="8148"/>
                      <a:pt x="4374" y="8148"/>
                    </a:cubicBezTo>
                    <a:cubicBezTo>
                      <a:pt x="4349" y="8148"/>
                      <a:pt x="4325" y="8147"/>
                      <a:pt x="4300" y="8145"/>
                    </a:cubicBezTo>
                    <a:cubicBezTo>
                      <a:pt x="3777" y="8110"/>
                      <a:pt x="3566" y="7675"/>
                      <a:pt x="3139" y="7468"/>
                    </a:cubicBezTo>
                    <a:cubicBezTo>
                      <a:pt x="2848" y="7328"/>
                      <a:pt x="2550" y="7427"/>
                      <a:pt x="2259" y="7329"/>
                    </a:cubicBezTo>
                    <a:cubicBezTo>
                      <a:pt x="2087" y="7271"/>
                      <a:pt x="1997" y="7167"/>
                      <a:pt x="1961" y="7044"/>
                    </a:cubicBezTo>
                    <a:lnTo>
                      <a:pt x="0" y="8185"/>
                    </a:lnTo>
                    <a:cubicBezTo>
                      <a:pt x="26" y="8232"/>
                      <a:pt x="53" y="8279"/>
                      <a:pt x="79" y="8324"/>
                    </a:cubicBezTo>
                    <a:cubicBezTo>
                      <a:pt x="1590" y="10915"/>
                      <a:pt x="4313" y="12361"/>
                      <a:pt x="7111" y="12361"/>
                    </a:cubicBezTo>
                    <a:cubicBezTo>
                      <a:pt x="8500" y="12361"/>
                      <a:pt x="9908" y="12005"/>
                      <a:pt x="11196" y="11254"/>
                    </a:cubicBezTo>
                    <a:cubicBezTo>
                      <a:pt x="15074" y="8994"/>
                      <a:pt x="16387" y="4017"/>
                      <a:pt x="14126" y="138"/>
                    </a:cubicBezTo>
                    <a:cubicBezTo>
                      <a:pt x="14098" y="93"/>
                      <a:pt x="14072" y="46"/>
                      <a:pt x="1404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36"/>
              <p:cNvSpPr/>
              <p:nvPr/>
            </p:nvSpPr>
            <p:spPr>
              <a:xfrm>
                <a:off x="558527" y="1895929"/>
                <a:ext cx="548322" cy="421434"/>
              </a:xfrm>
              <a:custGeom>
                <a:avLst/>
                <a:gdLst/>
                <a:ahLst/>
                <a:cxnLst/>
                <a:rect l="l" t="t" r="r" b="b"/>
                <a:pathLst>
                  <a:path w="14619" h="11236" extrusionOk="0">
                    <a:moveTo>
                      <a:pt x="1961" y="4762"/>
                    </a:moveTo>
                    <a:cubicBezTo>
                      <a:pt x="1997" y="4887"/>
                      <a:pt x="2087" y="4991"/>
                      <a:pt x="2258" y="5049"/>
                    </a:cubicBezTo>
                    <a:cubicBezTo>
                      <a:pt x="2550" y="5147"/>
                      <a:pt x="2848" y="5048"/>
                      <a:pt x="3139" y="5188"/>
                    </a:cubicBezTo>
                    <a:cubicBezTo>
                      <a:pt x="3566" y="5395"/>
                      <a:pt x="3777" y="5830"/>
                      <a:pt x="4300" y="5865"/>
                    </a:cubicBezTo>
                    <a:cubicBezTo>
                      <a:pt x="4862" y="5903"/>
                      <a:pt x="5376" y="5484"/>
                      <a:pt x="5952" y="5602"/>
                    </a:cubicBezTo>
                    <a:cubicBezTo>
                      <a:pt x="6580" y="5729"/>
                      <a:pt x="7157" y="6164"/>
                      <a:pt x="7834" y="5920"/>
                    </a:cubicBezTo>
                    <a:cubicBezTo>
                      <a:pt x="8401" y="5716"/>
                      <a:pt x="8733" y="5055"/>
                      <a:pt x="9251" y="4753"/>
                    </a:cubicBezTo>
                    <a:cubicBezTo>
                      <a:pt x="9736" y="4471"/>
                      <a:pt x="10434" y="4444"/>
                      <a:pt x="10763" y="3923"/>
                    </a:cubicBezTo>
                    <a:cubicBezTo>
                      <a:pt x="11127" y="3347"/>
                      <a:pt x="10782" y="2573"/>
                      <a:pt x="10713" y="1971"/>
                    </a:cubicBezTo>
                    <a:cubicBezTo>
                      <a:pt x="10668" y="1571"/>
                      <a:pt x="10952" y="1199"/>
                      <a:pt x="10993" y="808"/>
                    </a:cubicBezTo>
                    <a:cubicBezTo>
                      <a:pt x="11023" y="535"/>
                      <a:pt x="10900" y="270"/>
                      <a:pt x="10847" y="0"/>
                    </a:cubicBezTo>
                    <a:lnTo>
                      <a:pt x="14174" y="1436"/>
                    </a:lnTo>
                    <a:cubicBezTo>
                      <a:pt x="14587" y="4268"/>
                      <a:pt x="13173" y="6863"/>
                      <a:pt x="11067" y="8314"/>
                    </a:cubicBezTo>
                    <a:cubicBezTo>
                      <a:pt x="12450" y="7814"/>
                      <a:pt x="13748" y="6806"/>
                      <a:pt x="14608" y="5038"/>
                    </a:cubicBezTo>
                    <a:cubicBezTo>
                      <a:pt x="14612" y="5040"/>
                      <a:pt x="14615" y="5045"/>
                      <a:pt x="14618" y="5048"/>
                    </a:cubicBezTo>
                    <a:cubicBezTo>
                      <a:pt x="13938" y="6698"/>
                      <a:pt x="12735" y="8076"/>
                      <a:pt x="11196" y="8974"/>
                    </a:cubicBezTo>
                    <a:cubicBezTo>
                      <a:pt x="7316" y="11235"/>
                      <a:pt x="2340" y="9922"/>
                      <a:pt x="79" y="6044"/>
                    </a:cubicBezTo>
                    <a:lnTo>
                      <a:pt x="79" y="6044"/>
                    </a:lnTo>
                    <a:cubicBezTo>
                      <a:pt x="53" y="5997"/>
                      <a:pt x="26" y="5952"/>
                      <a:pt x="0" y="5905"/>
                    </a:cubicBezTo>
                    <a:lnTo>
                      <a:pt x="1961" y="4762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36"/>
              <p:cNvSpPr/>
              <p:nvPr/>
            </p:nvSpPr>
            <p:spPr>
              <a:xfrm>
                <a:off x="590222" y="1828937"/>
                <a:ext cx="540633" cy="407782"/>
              </a:xfrm>
              <a:custGeom>
                <a:avLst/>
                <a:gdLst/>
                <a:ahLst/>
                <a:cxnLst/>
                <a:rect l="l" t="t" r="r" b="b"/>
                <a:pathLst>
                  <a:path w="14414" h="10872" extrusionOk="0">
                    <a:moveTo>
                      <a:pt x="12353" y="0"/>
                    </a:moveTo>
                    <a:lnTo>
                      <a:pt x="10008" y="1367"/>
                    </a:lnTo>
                    <a:cubicBezTo>
                      <a:pt x="10000" y="1391"/>
                      <a:pt x="9993" y="1414"/>
                      <a:pt x="9989" y="1439"/>
                    </a:cubicBezTo>
                    <a:cubicBezTo>
                      <a:pt x="9920" y="1830"/>
                      <a:pt x="10189" y="2207"/>
                      <a:pt x="10148" y="2594"/>
                    </a:cubicBezTo>
                    <a:cubicBezTo>
                      <a:pt x="10107" y="2985"/>
                      <a:pt x="9823" y="3357"/>
                      <a:pt x="9868" y="3757"/>
                    </a:cubicBezTo>
                    <a:cubicBezTo>
                      <a:pt x="9937" y="4359"/>
                      <a:pt x="10282" y="5133"/>
                      <a:pt x="9918" y="5709"/>
                    </a:cubicBezTo>
                    <a:cubicBezTo>
                      <a:pt x="9589" y="6230"/>
                      <a:pt x="8891" y="6257"/>
                      <a:pt x="8406" y="6539"/>
                    </a:cubicBezTo>
                    <a:cubicBezTo>
                      <a:pt x="7888" y="6841"/>
                      <a:pt x="7556" y="7502"/>
                      <a:pt x="6989" y="7706"/>
                    </a:cubicBezTo>
                    <a:cubicBezTo>
                      <a:pt x="6845" y="7758"/>
                      <a:pt x="6706" y="7779"/>
                      <a:pt x="6569" y="7779"/>
                    </a:cubicBezTo>
                    <a:cubicBezTo>
                      <a:pt x="6064" y="7779"/>
                      <a:pt x="5601" y="7488"/>
                      <a:pt x="5107" y="7388"/>
                    </a:cubicBezTo>
                    <a:cubicBezTo>
                      <a:pt x="5036" y="7373"/>
                      <a:pt x="4965" y="7367"/>
                      <a:pt x="4896" y="7367"/>
                    </a:cubicBezTo>
                    <a:cubicBezTo>
                      <a:pt x="4428" y="7367"/>
                      <a:pt x="3993" y="7654"/>
                      <a:pt x="3529" y="7654"/>
                    </a:cubicBezTo>
                    <a:cubicBezTo>
                      <a:pt x="3504" y="7654"/>
                      <a:pt x="3480" y="7653"/>
                      <a:pt x="3455" y="7651"/>
                    </a:cubicBezTo>
                    <a:cubicBezTo>
                      <a:pt x="2932" y="7616"/>
                      <a:pt x="2721" y="7181"/>
                      <a:pt x="2294" y="6974"/>
                    </a:cubicBezTo>
                    <a:cubicBezTo>
                      <a:pt x="2003" y="6834"/>
                      <a:pt x="1705" y="6933"/>
                      <a:pt x="1413" y="6835"/>
                    </a:cubicBezTo>
                    <a:cubicBezTo>
                      <a:pt x="1242" y="6777"/>
                      <a:pt x="1152" y="6673"/>
                      <a:pt x="1116" y="6548"/>
                    </a:cubicBezTo>
                    <a:lnTo>
                      <a:pt x="1" y="7199"/>
                    </a:lnTo>
                    <a:cubicBezTo>
                      <a:pt x="24" y="7240"/>
                      <a:pt x="47" y="7281"/>
                      <a:pt x="71" y="7320"/>
                    </a:cubicBezTo>
                    <a:cubicBezTo>
                      <a:pt x="1399" y="9600"/>
                      <a:pt x="3793" y="10871"/>
                      <a:pt x="6254" y="10871"/>
                    </a:cubicBezTo>
                    <a:cubicBezTo>
                      <a:pt x="7476" y="10871"/>
                      <a:pt x="8715" y="10557"/>
                      <a:pt x="9848" y="9897"/>
                    </a:cubicBezTo>
                    <a:cubicBezTo>
                      <a:pt x="13259" y="7909"/>
                      <a:pt x="14413" y="3533"/>
                      <a:pt x="12425" y="120"/>
                    </a:cubicBezTo>
                    <a:cubicBezTo>
                      <a:pt x="12402" y="79"/>
                      <a:pt x="12377" y="40"/>
                      <a:pt x="1235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36"/>
              <p:cNvSpPr/>
              <p:nvPr/>
            </p:nvSpPr>
            <p:spPr>
              <a:xfrm>
                <a:off x="730658" y="1870685"/>
                <a:ext cx="263303" cy="249575"/>
              </a:xfrm>
              <a:custGeom>
                <a:avLst/>
                <a:gdLst/>
                <a:ahLst/>
                <a:cxnLst/>
                <a:rect l="l" t="t" r="r" b="b"/>
                <a:pathLst>
                  <a:path w="7020" h="6654" extrusionOk="0">
                    <a:moveTo>
                      <a:pt x="1154" y="6254"/>
                    </a:moveTo>
                    <a:cubicBezTo>
                      <a:pt x="758" y="6254"/>
                      <a:pt x="385" y="6457"/>
                      <a:pt x="0" y="6521"/>
                    </a:cubicBezTo>
                    <a:cubicBezTo>
                      <a:pt x="16" y="6524"/>
                      <a:pt x="31" y="6527"/>
                      <a:pt x="48" y="6527"/>
                    </a:cubicBezTo>
                    <a:cubicBezTo>
                      <a:pt x="74" y="6528"/>
                      <a:pt x="99" y="6529"/>
                      <a:pt x="124" y="6529"/>
                    </a:cubicBezTo>
                    <a:cubicBezTo>
                      <a:pt x="515" y="6529"/>
                      <a:pt x="886" y="6325"/>
                      <a:pt x="1273" y="6260"/>
                    </a:cubicBezTo>
                    <a:cubicBezTo>
                      <a:pt x="1233" y="6256"/>
                      <a:pt x="1194" y="6254"/>
                      <a:pt x="1154" y="6254"/>
                    </a:cubicBezTo>
                    <a:close/>
                    <a:moveTo>
                      <a:pt x="6699" y="1"/>
                    </a:moveTo>
                    <a:lnTo>
                      <a:pt x="6264" y="254"/>
                    </a:lnTo>
                    <a:cubicBezTo>
                      <a:pt x="6256" y="278"/>
                      <a:pt x="6249" y="301"/>
                      <a:pt x="6245" y="326"/>
                    </a:cubicBezTo>
                    <a:cubicBezTo>
                      <a:pt x="6176" y="717"/>
                      <a:pt x="6445" y="1094"/>
                      <a:pt x="6404" y="1481"/>
                    </a:cubicBezTo>
                    <a:cubicBezTo>
                      <a:pt x="6363" y="1872"/>
                      <a:pt x="6079" y="2244"/>
                      <a:pt x="6124" y="2644"/>
                    </a:cubicBezTo>
                    <a:cubicBezTo>
                      <a:pt x="6193" y="3246"/>
                      <a:pt x="6538" y="4020"/>
                      <a:pt x="6174" y="4596"/>
                    </a:cubicBezTo>
                    <a:cubicBezTo>
                      <a:pt x="5845" y="5117"/>
                      <a:pt x="5147" y="5144"/>
                      <a:pt x="4662" y="5426"/>
                    </a:cubicBezTo>
                    <a:cubicBezTo>
                      <a:pt x="4144" y="5728"/>
                      <a:pt x="3812" y="6389"/>
                      <a:pt x="3245" y="6593"/>
                    </a:cubicBezTo>
                    <a:cubicBezTo>
                      <a:pt x="3174" y="6619"/>
                      <a:pt x="3103" y="6635"/>
                      <a:pt x="3033" y="6647"/>
                    </a:cubicBezTo>
                    <a:cubicBezTo>
                      <a:pt x="3078" y="6651"/>
                      <a:pt x="3123" y="6654"/>
                      <a:pt x="3168" y="6654"/>
                    </a:cubicBezTo>
                    <a:cubicBezTo>
                      <a:pt x="3303" y="6654"/>
                      <a:pt x="3440" y="6633"/>
                      <a:pt x="3582" y="6582"/>
                    </a:cubicBezTo>
                    <a:cubicBezTo>
                      <a:pt x="4149" y="6377"/>
                      <a:pt x="4481" y="5718"/>
                      <a:pt x="4999" y="5415"/>
                    </a:cubicBezTo>
                    <a:cubicBezTo>
                      <a:pt x="5484" y="5132"/>
                      <a:pt x="6327" y="5022"/>
                      <a:pt x="6656" y="4499"/>
                    </a:cubicBezTo>
                    <a:cubicBezTo>
                      <a:pt x="7020" y="3923"/>
                      <a:pt x="6675" y="3149"/>
                      <a:pt x="6607" y="2547"/>
                    </a:cubicBezTo>
                    <a:cubicBezTo>
                      <a:pt x="6561" y="2147"/>
                      <a:pt x="6845" y="1775"/>
                      <a:pt x="6886" y="1384"/>
                    </a:cubicBezTo>
                    <a:cubicBezTo>
                      <a:pt x="6919" y="1085"/>
                      <a:pt x="6749" y="443"/>
                      <a:pt x="6699" y="1"/>
                    </a:cubicBezTo>
                    <a:close/>
                  </a:path>
                </a:pathLst>
              </a:custGeom>
              <a:solidFill>
                <a:srgbClr val="295743">
                  <a:alpha val="1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55;p36"/>
              <p:cNvSpPr/>
              <p:nvPr/>
            </p:nvSpPr>
            <p:spPr>
              <a:xfrm>
                <a:off x="598099" y="1916297"/>
                <a:ext cx="511752" cy="356471"/>
              </a:xfrm>
              <a:custGeom>
                <a:avLst/>
                <a:gdLst/>
                <a:ahLst/>
                <a:cxnLst/>
                <a:rect l="l" t="t" r="r" b="b"/>
                <a:pathLst>
                  <a:path w="13644" h="9504" extrusionOk="0">
                    <a:moveTo>
                      <a:pt x="0" y="5220"/>
                    </a:moveTo>
                    <a:cubicBezTo>
                      <a:pt x="103" y="5275"/>
                      <a:pt x="211" y="5321"/>
                      <a:pt x="327" y="5356"/>
                    </a:cubicBezTo>
                    <a:cubicBezTo>
                      <a:pt x="545" y="5421"/>
                      <a:pt x="774" y="5419"/>
                      <a:pt x="977" y="5536"/>
                    </a:cubicBezTo>
                    <a:cubicBezTo>
                      <a:pt x="1522" y="5850"/>
                      <a:pt x="1393" y="6530"/>
                      <a:pt x="2129" y="6754"/>
                    </a:cubicBezTo>
                    <a:cubicBezTo>
                      <a:pt x="2879" y="6981"/>
                      <a:pt x="3578" y="6235"/>
                      <a:pt x="4311" y="6225"/>
                    </a:cubicBezTo>
                    <a:cubicBezTo>
                      <a:pt x="5134" y="6215"/>
                      <a:pt x="5928" y="7040"/>
                      <a:pt x="6740" y="6893"/>
                    </a:cubicBezTo>
                    <a:cubicBezTo>
                      <a:pt x="7839" y="6695"/>
                      <a:pt x="8422" y="5708"/>
                      <a:pt x="9210" y="5044"/>
                    </a:cubicBezTo>
                    <a:cubicBezTo>
                      <a:pt x="9818" y="4531"/>
                      <a:pt x="10649" y="4462"/>
                      <a:pt x="11329" y="3901"/>
                    </a:cubicBezTo>
                    <a:cubicBezTo>
                      <a:pt x="12606" y="2846"/>
                      <a:pt x="13165" y="1796"/>
                      <a:pt x="13050" y="1"/>
                    </a:cubicBezTo>
                    <a:cubicBezTo>
                      <a:pt x="13644" y="2993"/>
                      <a:pt x="12274" y="6033"/>
                      <a:pt x="9638" y="7568"/>
                    </a:cubicBezTo>
                    <a:cubicBezTo>
                      <a:pt x="6316" y="9504"/>
                      <a:pt x="2059" y="8467"/>
                      <a:pt x="0" y="5220"/>
                    </a:cubicBezTo>
                    <a:close/>
                  </a:path>
                </a:pathLst>
              </a:custGeom>
              <a:solidFill>
                <a:srgbClr val="295743">
                  <a:alpha val="1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356;p36"/>
              <p:cNvSpPr/>
              <p:nvPr/>
            </p:nvSpPr>
            <p:spPr>
              <a:xfrm>
                <a:off x="1003726" y="1874661"/>
                <a:ext cx="55324" cy="160232"/>
              </a:xfrm>
              <a:custGeom>
                <a:avLst/>
                <a:gdLst/>
                <a:ahLst/>
                <a:cxnLst/>
                <a:rect l="l" t="t" r="r" b="b"/>
                <a:pathLst>
                  <a:path w="1475" h="4272" extrusionOk="0">
                    <a:moveTo>
                      <a:pt x="802" y="104"/>
                    </a:moveTo>
                    <a:cubicBezTo>
                      <a:pt x="839" y="81"/>
                      <a:pt x="883" y="62"/>
                      <a:pt x="932" y="52"/>
                    </a:cubicBezTo>
                    <a:cubicBezTo>
                      <a:pt x="1391" y="0"/>
                      <a:pt x="1429" y="469"/>
                      <a:pt x="1435" y="765"/>
                    </a:cubicBezTo>
                    <a:cubicBezTo>
                      <a:pt x="1474" y="1054"/>
                      <a:pt x="1258" y="1408"/>
                      <a:pt x="1142" y="1673"/>
                    </a:cubicBezTo>
                    <a:cubicBezTo>
                      <a:pt x="1023" y="1945"/>
                      <a:pt x="735" y="2229"/>
                      <a:pt x="638" y="2512"/>
                    </a:cubicBezTo>
                    <a:cubicBezTo>
                      <a:pt x="544" y="2790"/>
                      <a:pt x="633" y="3445"/>
                      <a:pt x="392" y="3531"/>
                    </a:cubicBezTo>
                    <a:cubicBezTo>
                      <a:pt x="93" y="3637"/>
                      <a:pt x="0" y="2797"/>
                      <a:pt x="11" y="2686"/>
                    </a:cubicBezTo>
                    <a:cubicBezTo>
                      <a:pt x="52" y="2210"/>
                      <a:pt x="355" y="1945"/>
                      <a:pt x="507" y="1506"/>
                    </a:cubicBezTo>
                    <a:cubicBezTo>
                      <a:pt x="677" y="1167"/>
                      <a:pt x="446" y="340"/>
                      <a:pt x="802" y="104"/>
                    </a:cubicBezTo>
                    <a:close/>
                    <a:moveTo>
                      <a:pt x="349" y="3804"/>
                    </a:moveTo>
                    <a:cubicBezTo>
                      <a:pt x="461" y="3741"/>
                      <a:pt x="600" y="3779"/>
                      <a:pt x="664" y="3889"/>
                    </a:cubicBezTo>
                    <a:cubicBezTo>
                      <a:pt x="729" y="4000"/>
                      <a:pt x="692" y="4142"/>
                      <a:pt x="581" y="4207"/>
                    </a:cubicBezTo>
                    <a:lnTo>
                      <a:pt x="581" y="4207"/>
                    </a:lnTo>
                    <a:cubicBezTo>
                      <a:pt x="469" y="4271"/>
                      <a:pt x="327" y="4235"/>
                      <a:pt x="263" y="4123"/>
                    </a:cubicBezTo>
                    <a:lnTo>
                      <a:pt x="263" y="4123"/>
                    </a:lnTo>
                    <a:cubicBezTo>
                      <a:pt x="198" y="4012"/>
                      <a:pt x="235" y="3870"/>
                      <a:pt x="346" y="3805"/>
                    </a:cubicBezTo>
                    <a:lnTo>
                      <a:pt x="346" y="3805"/>
                    </a:lnTo>
                    <a:cubicBezTo>
                      <a:pt x="348" y="3804"/>
                      <a:pt x="348" y="3804"/>
                      <a:pt x="349" y="3804"/>
                    </a:cubicBezTo>
                    <a:close/>
                  </a:path>
                </a:pathLst>
              </a:custGeom>
              <a:solidFill>
                <a:srgbClr val="FFFE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57;p36"/>
              <p:cNvSpPr/>
              <p:nvPr/>
            </p:nvSpPr>
            <p:spPr>
              <a:xfrm>
                <a:off x="974769" y="1810407"/>
                <a:ext cx="198415" cy="424247"/>
              </a:xfrm>
              <a:custGeom>
                <a:avLst/>
                <a:gdLst/>
                <a:ahLst/>
                <a:cxnLst/>
                <a:rect l="l" t="t" r="r" b="b"/>
                <a:pathLst>
                  <a:path w="5290" h="11311" extrusionOk="0">
                    <a:moveTo>
                      <a:pt x="2947" y="0"/>
                    </a:moveTo>
                    <a:lnTo>
                      <a:pt x="2749" y="116"/>
                    </a:lnTo>
                    <a:cubicBezTo>
                      <a:pt x="2777" y="162"/>
                      <a:pt x="2803" y="207"/>
                      <a:pt x="2831" y="254"/>
                    </a:cubicBezTo>
                    <a:cubicBezTo>
                      <a:pt x="5068" y="4093"/>
                      <a:pt x="3808" y="9019"/>
                      <a:pt x="0" y="11310"/>
                    </a:cubicBezTo>
                    <a:cubicBezTo>
                      <a:pt x="34" y="11293"/>
                      <a:pt x="66" y="11273"/>
                      <a:pt x="99" y="11254"/>
                    </a:cubicBezTo>
                    <a:cubicBezTo>
                      <a:pt x="3977" y="8994"/>
                      <a:pt x="5290" y="4017"/>
                      <a:pt x="3029" y="138"/>
                    </a:cubicBezTo>
                    <a:cubicBezTo>
                      <a:pt x="3001" y="93"/>
                      <a:pt x="2975" y="46"/>
                      <a:pt x="294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58" name="Google Shape;358;p36"/>
            <p:cNvGrpSpPr/>
            <p:nvPr/>
          </p:nvGrpSpPr>
          <p:grpSpPr>
            <a:xfrm>
              <a:off x="-90565" y="3501596"/>
              <a:ext cx="295809" cy="402371"/>
              <a:chOff x="2359197" y="1022698"/>
              <a:chExt cx="278146" cy="378346"/>
            </a:xfrm>
          </p:grpSpPr>
          <p:sp>
            <p:nvSpPr>
              <p:cNvPr id="359" name="Google Shape;359;p36"/>
              <p:cNvSpPr/>
              <p:nvPr/>
            </p:nvSpPr>
            <p:spPr>
              <a:xfrm>
                <a:off x="2359197" y="1022698"/>
                <a:ext cx="278146" cy="370097"/>
              </a:xfrm>
              <a:custGeom>
                <a:avLst/>
                <a:gdLst/>
                <a:ahLst/>
                <a:cxnLst/>
                <a:rect l="l" t="t" r="r" b="b"/>
                <a:pathLst>
                  <a:path w="4635" h="6167" extrusionOk="0">
                    <a:moveTo>
                      <a:pt x="2376" y="1"/>
                    </a:moveTo>
                    <a:cubicBezTo>
                      <a:pt x="2190" y="1"/>
                      <a:pt x="2001" y="25"/>
                      <a:pt x="1813" y="77"/>
                    </a:cubicBezTo>
                    <a:lnTo>
                      <a:pt x="1811" y="77"/>
                    </a:lnTo>
                    <a:cubicBezTo>
                      <a:pt x="673" y="386"/>
                      <a:pt x="1" y="1561"/>
                      <a:pt x="311" y="2701"/>
                    </a:cubicBezTo>
                    <a:cubicBezTo>
                      <a:pt x="510" y="3432"/>
                      <a:pt x="1082" y="4003"/>
                      <a:pt x="1813" y="4201"/>
                    </a:cubicBezTo>
                    <a:lnTo>
                      <a:pt x="2132" y="5377"/>
                    </a:lnTo>
                    <a:cubicBezTo>
                      <a:pt x="2262" y="5854"/>
                      <a:pt x="2691" y="6166"/>
                      <a:pt x="3161" y="6166"/>
                    </a:cubicBezTo>
                    <a:cubicBezTo>
                      <a:pt x="3255" y="6166"/>
                      <a:pt x="3350" y="6154"/>
                      <a:pt x="3445" y="6128"/>
                    </a:cubicBezTo>
                    <a:lnTo>
                      <a:pt x="3473" y="6120"/>
                    </a:lnTo>
                    <a:cubicBezTo>
                      <a:pt x="4044" y="5965"/>
                      <a:pt x="4378" y="5379"/>
                      <a:pt x="4223" y="4808"/>
                    </a:cubicBezTo>
                    <a:lnTo>
                      <a:pt x="3904" y="3632"/>
                    </a:lnTo>
                    <a:cubicBezTo>
                      <a:pt x="4433" y="3090"/>
                      <a:pt x="4635" y="2308"/>
                      <a:pt x="4437" y="1577"/>
                    </a:cubicBezTo>
                    <a:cubicBezTo>
                      <a:pt x="4178" y="626"/>
                      <a:pt x="3316" y="1"/>
                      <a:pt x="237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360;p36"/>
              <p:cNvSpPr/>
              <p:nvPr/>
            </p:nvSpPr>
            <p:spPr>
              <a:xfrm>
                <a:off x="2401147" y="1091958"/>
                <a:ext cx="211175" cy="158613"/>
              </a:xfrm>
              <a:custGeom>
                <a:avLst/>
                <a:gdLst/>
                <a:ahLst/>
                <a:cxnLst/>
                <a:rect l="l" t="t" r="r" b="b"/>
                <a:pathLst>
                  <a:path w="3519" h="2643" extrusionOk="0">
                    <a:moveTo>
                      <a:pt x="3016" y="1"/>
                    </a:moveTo>
                    <a:cubicBezTo>
                      <a:pt x="2948" y="687"/>
                      <a:pt x="2463" y="1259"/>
                      <a:pt x="1800" y="1440"/>
                    </a:cubicBezTo>
                    <a:cubicBezTo>
                      <a:pt x="1654" y="1479"/>
                      <a:pt x="1507" y="1499"/>
                      <a:pt x="1362" y="1499"/>
                    </a:cubicBezTo>
                    <a:cubicBezTo>
                      <a:pt x="840" y="1499"/>
                      <a:pt x="338" y="1252"/>
                      <a:pt x="19" y="817"/>
                    </a:cubicBezTo>
                    <a:lnTo>
                      <a:pt x="19" y="817"/>
                    </a:lnTo>
                    <a:cubicBezTo>
                      <a:pt x="0" y="1018"/>
                      <a:pt x="17" y="1221"/>
                      <a:pt x="71" y="1418"/>
                    </a:cubicBezTo>
                    <a:cubicBezTo>
                      <a:pt x="271" y="2156"/>
                      <a:pt x="942" y="2643"/>
                      <a:pt x="1672" y="2643"/>
                    </a:cubicBezTo>
                    <a:cubicBezTo>
                      <a:pt x="1817" y="2643"/>
                      <a:pt x="1964" y="2624"/>
                      <a:pt x="2110" y="2584"/>
                    </a:cubicBezTo>
                    <a:cubicBezTo>
                      <a:pt x="2995" y="2344"/>
                      <a:pt x="3518" y="1429"/>
                      <a:pt x="3277" y="544"/>
                    </a:cubicBezTo>
                    <a:cubicBezTo>
                      <a:pt x="3224" y="348"/>
                      <a:pt x="3136" y="165"/>
                      <a:pt x="3016" y="1"/>
                    </a:cubicBezTo>
                    <a:close/>
                  </a:path>
                </a:pathLst>
              </a:custGeom>
              <a:solidFill>
                <a:srgbClr val="295743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361;p36"/>
              <p:cNvSpPr/>
              <p:nvPr/>
            </p:nvSpPr>
            <p:spPr>
              <a:xfrm>
                <a:off x="2427853" y="1094719"/>
                <a:ext cx="154646" cy="241430"/>
              </a:xfrm>
              <a:custGeom>
                <a:avLst/>
                <a:gdLst/>
                <a:ahLst/>
                <a:cxnLst/>
                <a:rect l="l" t="t" r="r" b="b"/>
                <a:pathLst>
                  <a:path w="2577" h="4023" extrusionOk="0">
                    <a:moveTo>
                      <a:pt x="1859" y="6"/>
                    </a:moveTo>
                    <a:cubicBezTo>
                      <a:pt x="1885" y="2"/>
                      <a:pt x="1913" y="0"/>
                      <a:pt x="1942" y="5"/>
                    </a:cubicBezTo>
                    <a:cubicBezTo>
                      <a:pt x="2108" y="25"/>
                      <a:pt x="2213" y="186"/>
                      <a:pt x="2241" y="346"/>
                    </a:cubicBezTo>
                    <a:cubicBezTo>
                      <a:pt x="2269" y="504"/>
                      <a:pt x="2235" y="683"/>
                      <a:pt x="2111" y="777"/>
                    </a:cubicBezTo>
                    <a:lnTo>
                      <a:pt x="2111" y="777"/>
                    </a:lnTo>
                    <a:lnTo>
                      <a:pt x="2111" y="777"/>
                    </a:lnTo>
                    <a:cubicBezTo>
                      <a:pt x="2035" y="833"/>
                      <a:pt x="1942" y="868"/>
                      <a:pt x="1843" y="904"/>
                    </a:cubicBezTo>
                    <a:cubicBezTo>
                      <a:pt x="1848" y="935"/>
                      <a:pt x="1853" y="1000"/>
                      <a:pt x="1859" y="1017"/>
                    </a:cubicBezTo>
                    <a:cubicBezTo>
                      <a:pt x="2190" y="2233"/>
                      <a:pt x="2156" y="2180"/>
                      <a:pt x="2577" y="3725"/>
                    </a:cubicBezTo>
                    <a:lnTo>
                      <a:pt x="2427" y="3764"/>
                    </a:lnTo>
                    <a:cubicBezTo>
                      <a:pt x="2007" y="2220"/>
                      <a:pt x="2039" y="2273"/>
                      <a:pt x="1709" y="1058"/>
                    </a:cubicBezTo>
                    <a:cubicBezTo>
                      <a:pt x="1703" y="1041"/>
                      <a:pt x="1700" y="985"/>
                      <a:pt x="1695" y="960"/>
                    </a:cubicBezTo>
                    <a:cubicBezTo>
                      <a:pt x="1580" y="994"/>
                      <a:pt x="1443" y="1030"/>
                      <a:pt x="1268" y="1077"/>
                    </a:cubicBezTo>
                    <a:cubicBezTo>
                      <a:pt x="1092" y="1126"/>
                      <a:pt x="956" y="1164"/>
                      <a:pt x="840" y="1193"/>
                    </a:cubicBezTo>
                    <a:cubicBezTo>
                      <a:pt x="848" y="1216"/>
                      <a:pt x="873" y="1266"/>
                      <a:pt x="877" y="1285"/>
                    </a:cubicBezTo>
                    <a:cubicBezTo>
                      <a:pt x="1208" y="2498"/>
                      <a:pt x="1210" y="2437"/>
                      <a:pt x="1630" y="3981"/>
                    </a:cubicBezTo>
                    <a:lnTo>
                      <a:pt x="1481" y="4022"/>
                    </a:lnTo>
                    <a:cubicBezTo>
                      <a:pt x="1060" y="2479"/>
                      <a:pt x="1059" y="2541"/>
                      <a:pt x="728" y="1325"/>
                    </a:cubicBezTo>
                    <a:cubicBezTo>
                      <a:pt x="723" y="1307"/>
                      <a:pt x="694" y="1249"/>
                      <a:pt x="685" y="1219"/>
                    </a:cubicBezTo>
                    <a:cubicBezTo>
                      <a:pt x="580" y="1238"/>
                      <a:pt x="483" y="1256"/>
                      <a:pt x="389" y="1246"/>
                    </a:cubicBezTo>
                    <a:lnTo>
                      <a:pt x="389" y="1246"/>
                    </a:lnTo>
                    <a:lnTo>
                      <a:pt x="389" y="1246"/>
                    </a:lnTo>
                    <a:cubicBezTo>
                      <a:pt x="234" y="1228"/>
                      <a:pt x="114" y="1092"/>
                      <a:pt x="58" y="941"/>
                    </a:cubicBezTo>
                    <a:cubicBezTo>
                      <a:pt x="1" y="789"/>
                      <a:pt x="10" y="597"/>
                      <a:pt x="142" y="494"/>
                    </a:cubicBezTo>
                    <a:cubicBezTo>
                      <a:pt x="165" y="476"/>
                      <a:pt x="190" y="463"/>
                      <a:pt x="215" y="454"/>
                    </a:cubicBezTo>
                    <a:lnTo>
                      <a:pt x="215" y="454"/>
                    </a:lnTo>
                    <a:cubicBezTo>
                      <a:pt x="241" y="446"/>
                      <a:pt x="266" y="441"/>
                      <a:pt x="292" y="441"/>
                    </a:cubicBezTo>
                    <a:cubicBezTo>
                      <a:pt x="344" y="440"/>
                      <a:pt x="394" y="456"/>
                      <a:pt x="437" y="484"/>
                    </a:cubicBezTo>
                    <a:cubicBezTo>
                      <a:pt x="525" y="539"/>
                      <a:pt x="593" y="632"/>
                      <a:pt x="651" y="733"/>
                    </a:cubicBezTo>
                    <a:cubicBezTo>
                      <a:pt x="714" y="841"/>
                      <a:pt x="733" y="923"/>
                      <a:pt x="773" y="1027"/>
                    </a:cubicBezTo>
                    <a:cubicBezTo>
                      <a:pt x="887" y="1000"/>
                      <a:pt x="1032" y="959"/>
                      <a:pt x="1221" y="907"/>
                    </a:cubicBezTo>
                    <a:cubicBezTo>
                      <a:pt x="1410" y="856"/>
                      <a:pt x="1555" y="818"/>
                      <a:pt x="1668" y="783"/>
                    </a:cubicBezTo>
                    <a:cubicBezTo>
                      <a:pt x="1649" y="673"/>
                      <a:pt x="1624" y="594"/>
                      <a:pt x="1623" y="468"/>
                    </a:cubicBezTo>
                    <a:cubicBezTo>
                      <a:pt x="1623" y="352"/>
                      <a:pt x="1635" y="238"/>
                      <a:pt x="1681" y="145"/>
                    </a:cubicBezTo>
                    <a:cubicBezTo>
                      <a:pt x="1705" y="98"/>
                      <a:pt x="1740" y="59"/>
                      <a:pt x="1785" y="34"/>
                    </a:cubicBezTo>
                    <a:cubicBezTo>
                      <a:pt x="1807" y="21"/>
                      <a:pt x="1832" y="12"/>
                      <a:pt x="1859" y="6"/>
                    </a:cubicBezTo>
                    <a:close/>
                    <a:moveTo>
                      <a:pt x="1875" y="181"/>
                    </a:moveTo>
                    <a:cubicBezTo>
                      <a:pt x="1848" y="188"/>
                      <a:pt x="1834" y="207"/>
                      <a:pt x="1819" y="238"/>
                    </a:cubicBezTo>
                    <a:cubicBezTo>
                      <a:pt x="1793" y="287"/>
                      <a:pt x="1780" y="378"/>
                      <a:pt x="1780" y="479"/>
                    </a:cubicBezTo>
                    <a:cubicBezTo>
                      <a:pt x="1781" y="570"/>
                      <a:pt x="1802" y="632"/>
                      <a:pt x="1816" y="723"/>
                    </a:cubicBezTo>
                    <a:cubicBezTo>
                      <a:pt x="1887" y="695"/>
                      <a:pt x="1964" y="668"/>
                      <a:pt x="2018" y="629"/>
                    </a:cubicBezTo>
                    <a:cubicBezTo>
                      <a:pt x="2078" y="583"/>
                      <a:pt x="2106" y="472"/>
                      <a:pt x="2087" y="368"/>
                    </a:cubicBezTo>
                    <a:cubicBezTo>
                      <a:pt x="2070" y="264"/>
                      <a:pt x="2020" y="189"/>
                      <a:pt x="1935" y="178"/>
                    </a:cubicBezTo>
                    <a:cubicBezTo>
                      <a:pt x="1909" y="175"/>
                      <a:pt x="1889" y="176"/>
                      <a:pt x="1875" y="181"/>
                    </a:cubicBezTo>
                    <a:lnTo>
                      <a:pt x="1875" y="181"/>
                    </a:lnTo>
                    <a:close/>
                    <a:moveTo>
                      <a:pt x="289" y="611"/>
                    </a:moveTo>
                    <a:cubicBezTo>
                      <a:pt x="275" y="616"/>
                      <a:pt x="257" y="624"/>
                      <a:pt x="237" y="641"/>
                    </a:cubicBezTo>
                    <a:cubicBezTo>
                      <a:pt x="169" y="692"/>
                      <a:pt x="165" y="783"/>
                      <a:pt x="202" y="882"/>
                    </a:cubicBezTo>
                    <a:cubicBezTo>
                      <a:pt x="238" y="980"/>
                      <a:pt x="319" y="1063"/>
                      <a:pt x="394" y="1071"/>
                    </a:cubicBezTo>
                    <a:cubicBezTo>
                      <a:pt x="459" y="1079"/>
                      <a:pt x="540" y="1061"/>
                      <a:pt x="616" y="1049"/>
                    </a:cubicBezTo>
                    <a:cubicBezTo>
                      <a:pt x="583" y="963"/>
                      <a:pt x="568" y="900"/>
                      <a:pt x="522" y="821"/>
                    </a:cubicBezTo>
                    <a:cubicBezTo>
                      <a:pt x="471" y="734"/>
                      <a:pt x="414" y="664"/>
                      <a:pt x="367" y="633"/>
                    </a:cubicBezTo>
                    <a:cubicBezTo>
                      <a:pt x="338" y="614"/>
                      <a:pt x="316" y="605"/>
                      <a:pt x="289" y="611"/>
                    </a:cubicBezTo>
                    <a:lnTo>
                      <a:pt x="289" y="611"/>
                    </a:lnTo>
                    <a:close/>
                  </a:path>
                </a:pathLst>
              </a:custGeom>
              <a:solidFill>
                <a:srgbClr val="295743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" name="Google Shape;362;p36"/>
              <p:cNvSpPr/>
              <p:nvPr/>
            </p:nvSpPr>
            <p:spPr>
              <a:xfrm>
                <a:off x="2547221" y="1376499"/>
                <a:ext cx="38286" cy="24545"/>
              </a:xfrm>
              <a:custGeom>
                <a:avLst/>
                <a:gdLst/>
                <a:ahLst/>
                <a:cxnLst/>
                <a:rect l="l" t="t" r="r" b="b"/>
                <a:pathLst>
                  <a:path w="638" h="409" extrusionOk="0">
                    <a:moveTo>
                      <a:pt x="383" y="0"/>
                    </a:moveTo>
                    <a:cubicBezTo>
                      <a:pt x="346" y="0"/>
                      <a:pt x="307" y="5"/>
                      <a:pt x="268" y="16"/>
                    </a:cubicBezTo>
                    <a:cubicBezTo>
                      <a:pt x="107" y="60"/>
                      <a:pt x="0" y="180"/>
                      <a:pt x="29" y="284"/>
                    </a:cubicBezTo>
                    <a:cubicBezTo>
                      <a:pt x="50" y="361"/>
                      <a:pt x="142" y="408"/>
                      <a:pt x="254" y="408"/>
                    </a:cubicBezTo>
                    <a:cubicBezTo>
                      <a:pt x="291" y="408"/>
                      <a:pt x="331" y="403"/>
                      <a:pt x="371" y="392"/>
                    </a:cubicBezTo>
                    <a:cubicBezTo>
                      <a:pt x="530" y="348"/>
                      <a:pt x="637" y="228"/>
                      <a:pt x="610" y="126"/>
                    </a:cubicBezTo>
                    <a:cubicBezTo>
                      <a:pt x="589" y="47"/>
                      <a:pt x="496" y="0"/>
                      <a:pt x="38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" name="Google Shape;363;p36"/>
              <p:cNvSpPr/>
              <p:nvPr/>
            </p:nvSpPr>
            <p:spPr>
              <a:xfrm>
                <a:off x="2548541" y="1376439"/>
                <a:ext cx="35646" cy="24605"/>
              </a:xfrm>
              <a:custGeom>
                <a:avLst/>
                <a:gdLst/>
                <a:ahLst/>
                <a:cxnLst/>
                <a:rect l="l" t="t" r="r" b="b"/>
                <a:pathLst>
                  <a:path w="594" h="410" extrusionOk="0">
                    <a:moveTo>
                      <a:pt x="362" y="1"/>
                    </a:moveTo>
                    <a:cubicBezTo>
                      <a:pt x="325" y="1"/>
                      <a:pt x="286" y="6"/>
                      <a:pt x="246" y="17"/>
                    </a:cubicBezTo>
                    <a:lnTo>
                      <a:pt x="246" y="18"/>
                    </a:lnTo>
                    <a:cubicBezTo>
                      <a:pt x="186" y="34"/>
                      <a:pt x="132" y="61"/>
                      <a:pt x="89" y="96"/>
                    </a:cubicBezTo>
                    <a:cubicBezTo>
                      <a:pt x="89" y="96"/>
                      <a:pt x="89" y="97"/>
                      <a:pt x="88" y="97"/>
                    </a:cubicBezTo>
                    <a:lnTo>
                      <a:pt x="85" y="99"/>
                    </a:lnTo>
                    <a:cubicBezTo>
                      <a:pt x="84" y="102"/>
                      <a:pt x="81" y="103"/>
                      <a:pt x="79" y="106"/>
                    </a:cubicBezTo>
                    <a:cubicBezTo>
                      <a:pt x="76" y="108"/>
                      <a:pt x="73" y="109"/>
                      <a:pt x="72" y="112"/>
                    </a:cubicBezTo>
                    <a:cubicBezTo>
                      <a:pt x="67" y="116"/>
                      <a:pt x="63" y="121"/>
                      <a:pt x="59" y="125"/>
                    </a:cubicBezTo>
                    <a:cubicBezTo>
                      <a:pt x="31" y="156"/>
                      <a:pt x="12" y="188"/>
                      <a:pt x="4" y="222"/>
                    </a:cubicBezTo>
                    <a:cubicBezTo>
                      <a:pt x="4" y="225"/>
                      <a:pt x="4" y="226"/>
                      <a:pt x="3" y="229"/>
                    </a:cubicBezTo>
                    <a:cubicBezTo>
                      <a:pt x="0" y="248"/>
                      <a:pt x="2" y="267"/>
                      <a:pt x="6" y="285"/>
                    </a:cubicBezTo>
                    <a:cubicBezTo>
                      <a:pt x="7" y="285"/>
                      <a:pt x="7" y="286"/>
                      <a:pt x="7" y="288"/>
                    </a:cubicBezTo>
                    <a:cubicBezTo>
                      <a:pt x="7" y="289"/>
                      <a:pt x="9" y="291"/>
                      <a:pt x="9" y="292"/>
                    </a:cubicBezTo>
                    <a:cubicBezTo>
                      <a:pt x="9" y="294"/>
                      <a:pt x="10" y="295"/>
                      <a:pt x="10" y="297"/>
                    </a:cubicBezTo>
                    <a:cubicBezTo>
                      <a:pt x="10" y="298"/>
                      <a:pt x="12" y="300"/>
                      <a:pt x="13" y="302"/>
                    </a:cubicBezTo>
                    <a:cubicBezTo>
                      <a:pt x="13" y="304"/>
                      <a:pt x="15" y="305"/>
                      <a:pt x="15" y="307"/>
                    </a:cubicBezTo>
                    <a:cubicBezTo>
                      <a:pt x="16" y="308"/>
                      <a:pt x="16" y="308"/>
                      <a:pt x="16" y="308"/>
                    </a:cubicBezTo>
                    <a:cubicBezTo>
                      <a:pt x="16" y="310"/>
                      <a:pt x="18" y="311"/>
                      <a:pt x="18" y="313"/>
                    </a:cubicBezTo>
                    <a:cubicBezTo>
                      <a:pt x="19" y="314"/>
                      <a:pt x="19" y="314"/>
                      <a:pt x="19" y="314"/>
                    </a:cubicBezTo>
                    <a:cubicBezTo>
                      <a:pt x="21" y="316"/>
                      <a:pt x="21" y="317"/>
                      <a:pt x="22" y="320"/>
                    </a:cubicBezTo>
                    <a:cubicBezTo>
                      <a:pt x="24" y="322"/>
                      <a:pt x="25" y="323"/>
                      <a:pt x="26" y="326"/>
                    </a:cubicBezTo>
                    <a:cubicBezTo>
                      <a:pt x="26" y="327"/>
                      <a:pt x="28" y="329"/>
                      <a:pt x="29" y="330"/>
                    </a:cubicBezTo>
                    <a:cubicBezTo>
                      <a:pt x="31" y="333"/>
                      <a:pt x="32" y="335"/>
                      <a:pt x="35" y="336"/>
                    </a:cubicBezTo>
                    <a:cubicBezTo>
                      <a:pt x="38" y="341"/>
                      <a:pt x="41" y="344"/>
                      <a:pt x="44" y="346"/>
                    </a:cubicBezTo>
                    <a:lnTo>
                      <a:pt x="45" y="346"/>
                    </a:lnTo>
                    <a:cubicBezTo>
                      <a:pt x="88" y="388"/>
                      <a:pt x="156" y="409"/>
                      <a:pt x="231" y="409"/>
                    </a:cubicBezTo>
                    <a:cubicBezTo>
                      <a:pt x="269" y="409"/>
                      <a:pt x="308" y="404"/>
                      <a:pt x="347" y="393"/>
                    </a:cubicBezTo>
                    <a:cubicBezTo>
                      <a:pt x="382" y="383"/>
                      <a:pt x="416" y="370"/>
                      <a:pt x="445" y="354"/>
                    </a:cubicBezTo>
                    <a:lnTo>
                      <a:pt x="445" y="354"/>
                    </a:lnTo>
                    <a:cubicBezTo>
                      <a:pt x="427" y="357"/>
                      <a:pt x="409" y="359"/>
                      <a:pt x="391" y="359"/>
                    </a:cubicBezTo>
                    <a:cubicBezTo>
                      <a:pt x="381" y="359"/>
                      <a:pt x="371" y="358"/>
                      <a:pt x="360" y="357"/>
                    </a:cubicBezTo>
                    <a:cubicBezTo>
                      <a:pt x="325" y="351"/>
                      <a:pt x="293" y="338"/>
                      <a:pt x="264" y="320"/>
                    </a:cubicBezTo>
                    <a:cubicBezTo>
                      <a:pt x="280" y="317"/>
                      <a:pt x="295" y="313"/>
                      <a:pt x="311" y="308"/>
                    </a:cubicBezTo>
                    <a:lnTo>
                      <a:pt x="339" y="301"/>
                    </a:lnTo>
                    <a:cubicBezTo>
                      <a:pt x="426" y="278"/>
                      <a:pt x="510" y="242"/>
                      <a:pt x="586" y="200"/>
                    </a:cubicBezTo>
                    <a:cubicBezTo>
                      <a:pt x="593" y="174"/>
                      <a:pt x="593" y="149"/>
                      <a:pt x="588" y="127"/>
                    </a:cubicBezTo>
                    <a:cubicBezTo>
                      <a:pt x="567" y="48"/>
                      <a:pt x="474" y="1"/>
                      <a:pt x="362" y="1"/>
                    </a:cubicBezTo>
                    <a:close/>
                  </a:path>
                </a:pathLst>
              </a:custGeom>
              <a:solidFill>
                <a:srgbClr val="295743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" name="Google Shape;364;p36"/>
              <p:cNvSpPr/>
              <p:nvPr/>
            </p:nvSpPr>
            <p:spPr>
              <a:xfrm>
                <a:off x="2476584" y="1272430"/>
                <a:ext cx="145404" cy="120325"/>
              </a:xfrm>
              <a:custGeom>
                <a:avLst/>
                <a:gdLst/>
                <a:ahLst/>
                <a:cxnLst/>
                <a:rect l="l" t="t" r="r" b="b"/>
                <a:pathLst>
                  <a:path w="2423" h="2005" extrusionOk="0">
                    <a:moveTo>
                      <a:pt x="2091" y="0"/>
                    </a:moveTo>
                    <a:lnTo>
                      <a:pt x="1" y="570"/>
                    </a:lnTo>
                    <a:lnTo>
                      <a:pt x="176" y="1216"/>
                    </a:lnTo>
                    <a:cubicBezTo>
                      <a:pt x="306" y="1693"/>
                      <a:pt x="735" y="2005"/>
                      <a:pt x="1206" y="2005"/>
                    </a:cubicBezTo>
                    <a:cubicBezTo>
                      <a:pt x="1299" y="2005"/>
                      <a:pt x="1394" y="1992"/>
                      <a:pt x="1489" y="1967"/>
                    </a:cubicBezTo>
                    <a:lnTo>
                      <a:pt x="1517" y="1959"/>
                    </a:lnTo>
                    <a:cubicBezTo>
                      <a:pt x="2088" y="1804"/>
                      <a:pt x="2422" y="1218"/>
                      <a:pt x="2267" y="647"/>
                    </a:cubicBezTo>
                    <a:lnTo>
                      <a:pt x="209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36"/>
              <p:cNvSpPr/>
              <p:nvPr/>
            </p:nvSpPr>
            <p:spPr>
              <a:xfrm>
                <a:off x="2476584" y="1297037"/>
                <a:ext cx="138263" cy="102861"/>
              </a:xfrm>
              <a:custGeom>
                <a:avLst/>
                <a:gdLst/>
                <a:ahLst/>
                <a:cxnLst/>
                <a:rect l="l" t="t" r="r" b="b"/>
                <a:pathLst>
                  <a:path w="2304" h="1714" extrusionOk="0">
                    <a:moveTo>
                      <a:pt x="587" y="1"/>
                    </a:moveTo>
                    <a:cubicBezTo>
                      <a:pt x="613" y="954"/>
                      <a:pt x="1671" y="1387"/>
                      <a:pt x="2304" y="584"/>
                    </a:cubicBezTo>
                    <a:cubicBezTo>
                      <a:pt x="2276" y="1029"/>
                      <a:pt x="1971" y="1426"/>
                      <a:pt x="1517" y="1549"/>
                    </a:cubicBezTo>
                    <a:lnTo>
                      <a:pt x="1489" y="1557"/>
                    </a:lnTo>
                    <a:cubicBezTo>
                      <a:pt x="918" y="1713"/>
                      <a:pt x="333" y="1378"/>
                      <a:pt x="176" y="806"/>
                    </a:cubicBezTo>
                    <a:lnTo>
                      <a:pt x="1" y="160"/>
                    </a:lnTo>
                    <a:lnTo>
                      <a:pt x="587" y="1"/>
                    </a:lnTo>
                    <a:close/>
                  </a:path>
                </a:pathLst>
              </a:custGeom>
              <a:solidFill>
                <a:srgbClr val="295743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36"/>
              <p:cNvSpPr/>
              <p:nvPr/>
            </p:nvSpPr>
            <p:spPr>
              <a:xfrm>
                <a:off x="2476584" y="1272430"/>
                <a:ext cx="138443" cy="89659"/>
              </a:xfrm>
              <a:custGeom>
                <a:avLst/>
                <a:gdLst/>
                <a:ahLst/>
                <a:cxnLst/>
                <a:rect l="l" t="t" r="r" b="b"/>
                <a:pathLst>
                  <a:path w="2307" h="1494" extrusionOk="0">
                    <a:moveTo>
                      <a:pt x="2091" y="0"/>
                    </a:moveTo>
                    <a:lnTo>
                      <a:pt x="2091" y="2"/>
                    </a:lnTo>
                    <a:lnTo>
                      <a:pt x="1" y="570"/>
                    </a:lnTo>
                    <a:lnTo>
                      <a:pt x="31" y="682"/>
                    </a:lnTo>
                    <a:lnTo>
                      <a:pt x="2122" y="112"/>
                    </a:lnTo>
                    <a:lnTo>
                      <a:pt x="2091" y="0"/>
                    </a:lnTo>
                    <a:close/>
                    <a:moveTo>
                      <a:pt x="2176" y="311"/>
                    </a:moveTo>
                    <a:lnTo>
                      <a:pt x="86" y="879"/>
                    </a:lnTo>
                    <a:lnTo>
                      <a:pt x="143" y="1092"/>
                    </a:lnTo>
                    <a:lnTo>
                      <a:pt x="2233" y="523"/>
                    </a:lnTo>
                    <a:lnTo>
                      <a:pt x="2176" y="311"/>
                    </a:lnTo>
                    <a:close/>
                    <a:moveTo>
                      <a:pt x="2285" y="723"/>
                    </a:moveTo>
                    <a:lnTo>
                      <a:pt x="200" y="1291"/>
                    </a:lnTo>
                    <a:cubicBezTo>
                      <a:pt x="226" y="1363"/>
                      <a:pt x="257" y="1430"/>
                      <a:pt x="297" y="1493"/>
                    </a:cubicBezTo>
                    <a:lnTo>
                      <a:pt x="2305" y="945"/>
                    </a:lnTo>
                    <a:cubicBezTo>
                      <a:pt x="2307" y="872"/>
                      <a:pt x="2299" y="797"/>
                      <a:pt x="2285" y="723"/>
                    </a:cubicBezTo>
                    <a:close/>
                  </a:path>
                </a:pathLst>
              </a:custGeom>
              <a:solidFill>
                <a:srgbClr val="295743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367;p36"/>
              <p:cNvSpPr/>
              <p:nvPr/>
            </p:nvSpPr>
            <p:spPr>
              <a:xfrm>
                <a:off x="2466922" y="1259226"/>
                <a:ext cx="141444" cy="47890"/>
              </a:xfrm>
              <a:custGeom>
                <a:avLst/>
                <a:gdLst/>
                <a:ahLst/>
                <a:cxnLst/>
                <a:rect l="l" t="t" r="r" b="b"/>
                <a:pathLst>
                  <a:path w="2357" h="798" extrusionOk="0">
                    <a:moveTo>
                      <a:pt x="2237" y="1"/>
                    </a:moveTo>
                    <a:cubicBezTo>
                      <a:pt x="2228" y="1"/>
                      <a:pt x="2218" y="2"/>
                      <a:pt x="2208" y="5"/>
                    </a:cubicBezTo>
                    <a:lnTo>
                      <a:pt x="91" y="581"/>
                    </a:lnTo>
                    <a:cubicBezTo>
                      <a:pt x="34" y="597"/>
                      <a:pt x="0" y="656"/>
                      <a:pt x="16" y="713"/>
                    </a:cubicBezTo>
                    <a:lnTo>
                      <a:pt x="18" y="719"/>
                    </a:lnTo>
                    <a:cubicBezTo>
                      <a:pt x="31" y="766"/>
                      <a:pt x="73" y="797"/>
                      <a:pt x="120" y="797"/>
                    </a:cubicBezTo>
                    <a:cubicBezTo>
                      <a:pt x="129" y="797"/>
                      <a:pt x="139" y="796"/>
                      <a:pt x="148" y="793"/>
                    </a:cubicBezTo>
                    <a:lnTo>
                      <a:pt x="2266" y="217"/>
                    </a:lnTo>
                    <a:cubicBezTo>
                      <a:pt x="2323" y="201"/>
                      <a:pt x="2356" y="144"/>
                      <a:pt x="2340" y="87"/>
                    </a:cubicBezTo>
                    <a:lnTo>
                      <a:pt x="2339" y="80"/>
                    </a:lnTo>
                    <a:cubicBezTo>
                      <a:pt x="2325" y="32"/>
                      <a:pt x="2284" y="1"/>
                      <a:pt x="223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368;p36"/>
              <p:cNvSpPr/>
              <p:nvPr/>
            </p:nvSpPr>
            <p:spPr>
              <a:xfrm>
                <a:off x="2473704" y="1283953"/>
                <a:ext cx="141324" cy="47830"/>
              </a:xfrm>
              <a:custGeom>
                <a:avLst/>
                <a:gdLst/>
                <a:ahLst/>
                <a:cxnLst/>
                <a:rect l="l" t="t" r="r" b="b"/>
                <a:pathLst>
                  <a:path w="2355" h="797" extrusionOk="0">
                    <a:moveTo>
                      <a:pt x="2236" y="1"/>
                    </a:moveTo>
                    <a:cubicBezTo>
                      <a:pt x="2226" y="1"/>
                      <a:pt x="2216" y="2"/>
                      <a:pt x="2207" y="5"/>
                    </a:cubicBezTo>
                    <a:lnTo>
                      <a:pt x="90" y="581"/>
                    </a:lnTo>
                    <a:cubicBezTo>
                      <a:pt x="32" y="597"/>
                      <a:pt x="0" y="655"/>
                      <a:pt x="15" y="711"/>
                    </a:cubicBezTo>
                    <a:lnTo>
                      <a:pt x="16" y="718"/>
                    </a:lnTo>
                    <a:cubicBezTo>
                      <a:pt x="30" y="766"/>
                      <a:pt x="72" y="797"/>
                      <a:pt x="119" y="797"/>
                    </a:cubicBezTo>
                    <a:cubicBezTo>
                      <a:pt x="129" y="797"/>
                      <a:pt x="139" y="796"/>
                      <a:pt x="148" y="793"/>
                    </a:cubicBezTo>
                    <a:lnTo>
                      <a:pt x="2265" y="217"/>
                    </a:lnTo>
                    <a:cubicBezTo>
                      <a:pt x="2321" y="201"/>
                      <a:pt x="2355" y="142"/>
                      <a:pt x="2340" y="87"/>
                    </a:cubicBezTo>
                    <a:lnTo>
                      <a:pt x="2337" y="79"/>
                    </a:lnTo>
                    <a:cubicBezTo>
                      <a:pt x="2325" y="32"/>
                      <a:pt x="2282" y="1"/>
                      <a:pt x="223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9" name="Google Shape;369;p36"/>
              <p:cNvSpPr/>
              <p:nvPr/>
            </p:nvSpPr>
            <p:spPr>
              <a:xfrm>
                <a:off x="2480365" y="1308680"/>
                <a:ext cx="141444" cy="47830"/>
              </a:xfrm>
              <a:custGeom>
                <a:avLst/>
                <a:gdLst/>
                <a:ahLst/>
                <a:cxnLst/>
                <a:rect l="l" t="t" r="r" b="b"/>
                <a:pathLst>
                  <a:path w="2357" h="797" extrusionOk="0">
                    <a:moveTo>
                      <a:pt x="2236" y="0"/>
                    </a:moveTo>
                    <a:cubicBezTo>
                      <a:pt x="2227" y="0"/>
                      <a:pt x="2217" y="2"/>
                      <a:pt x="2207" y="4"/>
                    </a:cubicBezTo>
                    <a:lnTo>
                      <a:pt x="2209" y="4"/>
                    </a:lnTo>
                    <a:lnTo>
                      <a:pt x="91" y="580"/>
                    </a:lnTo>
                    <a:cubicBezTo>
                      <a:pt x="34" y="596"/>
                      <a:pt x="1" y="653"/>
                      <a:pt x="17" y="711"/>
                    </a:cubicBezTo>
                    <a:lnTo>
                      <a:pt x="18" y="718"/>
                    </a:lnTo>
                    <a:cubicBezTo>
                      <a:pt x="32" y="765"/>
                      <a:pt x="73" y="797"/>
                      <a:pt x="120" y="797"/>
                    </a:cubicBezTo>
                    <a:cubicBezTo>
                      <a:pt x="129" y="797"/>
                      <a:pt x="139" y="795"/>
                      <a:pt x="149" y="793"/>
                    </a:cubicBezTo>
                    <a:lnTo>
                      <a:pt x="2266" y="217"/>
                    </a:lnTo>
                    <a:cubicBezTo>
                      <a:pt x="2323" y="201"/>
                      <a:pt x="2357" y="142"/>
                      <a:pt x="2340" y="85"/>
                    </a:cubicBezTo>
                    <a:lnTo>
                      <a:pt x="2339" y="79"/>
                    </a:lnTo>
                    <a:cubicBezTo>
                      <a:pt x="2326" y="32"/>
                      <a:pt x="2283" y="0"/>
                      <a:pt x="223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0" name="Google Shape;370;p36"/>
              <p:cNvSpPr/>
              <p:nvPr/>
            </p:nvSpPr>
            <p:spPr>
              <a:xfrm>
                <a:off x="2467642" y="1259286"/>
                <a:ext cx="152305" cy="90319"/>
              </a:xfrm>
              <a:custGeom>
                <a:avLst/>
                <a:gdLst/>
                <a:ahLst/>
                <a:cxnLst/>
                <a:rect l="l" t="t" r="r" b="b"/>
                <a:pathLst>
                  <a:path w="2538" h="1505" extrusionOk="0">
                    <a:moveTo>
                      <a:pt x="2225" y="0"/>
                    </a:moveTo>
                    <a:cubicBezTo>
                      <a:pt x="2216" y="0"/>
                      <a:pt x="2206" y="1"/>
                      <a:pt x="2196" y="4"/>
                    </a:cubicBezTo>
                    <a:lnTo>
                      <a:pt x="79" y="580"/>
                    </a:lnTo>
                    <a:cubicBezTo>
                      <a:pt x="32" y="593"/>
                      <a:pt x="2" y="634"/>
                      <a:pt x="0" y="681"/>
                    </a:cubicBezTo>
                    <a:lnTo>
                      <a:pt x="2314" y="51"/>
                    </a:lnTo>
                    <a:cubicBezTo>
                      <a:pt x="2295" y="19"/>
                      <a:pt x="2262" y="0"/>
                      <a:pt x="2225" y="0"/>
                    </a:cubicBezTo>
                    <a:close/>
                    <a:moveTo>
                      <a:pt x="2336" y="412"/>
                    </a:moveTo>
                    <a:cubicBezTo>
                      <a:pt x="2327" y="412"/>
                      <a:pt x="2317" y="413"/>
                      <a:pt x="2308" y="416"/>
                    </a:cubicBezTo>
                    <a:lnTo>
                      <a:pt x="191" y="992"/>
                    </a:lnTo>
                    <a:cubicBezTo>
                      <a:pt x="144" y="1005"/>
                      <a:pt x="114" y="1046"/>
                      <a:pt x="113" y="1093"/>
                    </a:cubicBezTo>
                    <a:lnTo>
                      <a:pt x="2426" y="463"/>
                    </a:lnTo>
                    <a:cubicBezTo>
                      <a:pt x="2407" y="431"/>
                      <a:pt x="2373" y="412"/>
                      <a:pt x="2336" y="412"/>
                    </a:cubicBezTo>
                    <a:close/>
                    <a:moveTo>
                      <a:pt x="2449" y="823"/>
                    </a:moveTo>
                    <a:cubicBezTo>
                      <a:pt x="2440" y="823"/>
                      <a:pt x="2430" y="825"/>
                      <a:pt x="2421" y="827"/>
                    </a:cubicBezTo>
                    <a:lnTo>
                      <a:pt x="303" y="1403"/>
                    </a:lnTo>
                    <a:cubicBezTo>
                      <a:pt x="257" y="1416"/>
                      <a:pt x="226" y="1457"/>
                      <a:pt x="224" y="1504"/>
                    </a:cubicBezTo>
                    <a:lnTo>
                      <a:pt x="2538" y="874"/>
                    </a:lnTo>
                    <a:cubicBezTo>
                      <a:pt x="2519" y="843"/>
                      <a:pt x="2486" y="823"/>
                      <a:pt x="2449" y="823"/>
                    </a:cubicBezTo>
                    <a:close/>
                  </a:path>
                </a:pathLst>
              </a:custGeom>
              <a:solidFill>
                <a:srgbClr val="FFFE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1" name="Google Shape;371;p36"/>
              <p:cNvSpPr/>
              <p:nvPr/>
            </p:nvSpPr>
            <p:spPr>
              <a:xfrm>
                <a:off x="2496449" y="1333107"/>
                <a:ext cx="118340" cy="59712"/>
              </a:xfrm>
              <a:custGeom>
                <a:avLst/>
                <a:gdLst/>
                <a:ahLst/>
                <a:cxnLst/>
                <a:rect l="l" t="t" r="r" b="b"/>
                <a:pathLst>
                  <a:path w="1972" h="995" extrusionOk="0">
                    <a:moveTo>
                      <a:pt x="1971" y="0"/>
                    </a:moveTo>
                    <a:cubicBezTo>
                      <a:pt x="1873" y="384"/>
                      <a:pt x="1571" y="707"/>
                      <a:pt x="1152" y="821"/>
                    </a:cubicBezTo>
                    <a:lnTo>
                      <a:pt x="1123" y="828"/>
                    </a:lnTo>
                    <a:cubicBezTo>
                      <a:pt x="1018" y="857"/>
                      <a:pt x="913" y="870"/>
                      <a:pt x="810" y="870"/>
                    </a:cubicBezTo>
                    <a:cubicBezTo>
                      <a:pt x="501" y="870"/>
                      <a:pt x="211" y="748"/>
                      <a:pt x="1" y="537"/>
                    </a:cubicBezTo>
                    <a:lnTo>
                      <a:pt x="1" y="537"/>
                    </a:lnTo>
                    <a:cubicBezTo>
                      <a:pt x="198" y="821"/>
                      <a:pt x="525" y="994"/>
                      <a:pt x="874" y="994"/>
                    </a:cubicBezTo>
                    <a:cubicBezTo>
                      <a:pt x="968" y="994"/>
                      <a:pt x="1063" y="982"/>
                      <a:pt x="1158" y="956"/>
                    </a:cubicBezTo>
                    <a:lnTo>
                      <a:pt x="1186" y="948"/>
                    </a:lnTo>
                    <a:cubicBezTo>
                      <a:pt x="1636" y="827"/>
                      <a:pt x="1938" y="438"/>
                      <a:pt x="1971" y="0"/>
                    </a:cubicBezTo>
                    <a:close/>
                  </a:path>
                </a:pathLst>
              </a:custGeom>
              <a:solidFill>
                <a:srgbClr val="FFFE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372;p36"/>
              <p:cNvSpPr/>
              <p:nvPr/>
            </p:nvSpPr>
            <p:spPr>
              <a:xfrm>
                <a:off x="2473524" y="1162958"/>
                <a:ext cx="86054" cy="87618"/>
              </a:xfrm>
              <a:custGeom>
                <a:avLst/>
                <a:gdLst/>
                <a:ahLst/>
                <a:cxnLst/>
                <a:rect l="l" t="t" r="r" b="b"/>
                <a:pathLst>
                  <a:path w="1434" h="1460" extrusionOk="0">
                    <a:moveTo>
                      <a:pt x="1130" y="0"/>
                    </a:moveTo>
                    <a:cubicBezTo>
                      <a:pt x="1084" y="32"/>
                      <a:pt x="1039" y="62"/>
                      <a:pt x="992" y="90"/>
                    </a:cubicBezTo>
                    <a:cubicBezTo>
                      <a:pt x="1133" y="605"/>
                      <a:pt x="1212" y="912"/>
                      <a:pt x="1295" y="1238"/>
                    </a:cubicBezTo>
                    <a:cubicBezTo>
                      <a:pt x="1342" y="1210"/>
                      <a:pt x="1389" y="1181"/>
                      <a:pt x="1433" y="1150"/>
                    </a:cubicBezTo>
                    <a:cubicBezTo>
                      <a:pt x="1351" y="832"/>
                      <a:pt x="1274" y="531"/>
                      <a:pt x="1130" y="0"/>
                    </a:cubicBezTo>
                    <a:close/>
                    <a:moveTo>
                      <a:pt x="0" y="308"/>
                    </a:moveTo>
                    <a:lnTo>
                      <a:pt x="0" y="308"/>
                    </a:lnTo>
                    <a:cubicBezTo>
                      <a:pt x="145" y="837"/>
                      <a:pt x="230" y="1137"/>
                      <a:pt x="321" y="1452"/>
                    </a:cubicBezTo>
                    <a:cubicBezTo>
                      <a:pt x="375" y="1458"/>
                      <a:pt x="430" y="1460"/>
                      <a:pt x="484" y="1460"/>
                    </a:cubicBezTo>
                    <a:cubicBezTo>
                      <a:pt x="391" y="1136"/>
                      <a:pt x="305" y="831"/>
                      <a:pt x="163" y="315"/>
                    </a:cubicBezTo>
                    <a:cubicBezTo>
                      <a:pt x="109" y="315"/>
                      <a:pt x="54" y="314"/>
                      <a:pt x="0" y="308"/>
                    </a:cubicBezTo>
                    <a:close/>
                  </a:path>
                </a:pathLst>
              </a:custGeom>
              <a:solidFill>
                <a:srgbClr val="295743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3" name="Google Shape;373;p36"/>
              <p:cNvSpPr/>
              <p:nvPr/>
            </p:nvSpPr>
            <p:spPr>
              <a:xfrm>
                <a:off x="2427853" y="1094719"/>
                <a:ext cx="134542" cy="69855"/>
              </a:xfrm>
              <a:custGeom>
                <a:avLst/>
                <a:gdLst/>
                <a:ahLst/>
                <a:cxnLst/>
                <a:rect l="l" t="t" r="r" b="b"/>
                <a:pathLst>
                  <a:path w="2242" h="1164" extrusionOk="0">
                    <a:moveTo>
                      <a:pt x="1859" y="6"/>
                    </a:moveTo>
                    <a:cubicBezTo>
                      <a:pt x="1885" y="2"/>
                      <a:pt x="1913" y="0"/>
                      <a:pt x="1942" y="5"/>
                    </a:cubicBezTo>
                    <a:cubicBezTo>
                      <a:pt x="2108" y="25"/>
                      <a:pt x="2213" y="186"/>
                      <a:pt x="2241" y="346"/>
                    </a:cubicBezTo>
                    <a:lnTo>
                      <a:pt x="2241" y="348"/>
                    </a:lnTo>
                    <a:cubicBezTo>
                      <a:pt x="2196" y="219"/>
                      <a:pt x="2100" y="107"/>
                      <a:pt x="1966" y="90"/>
                    </a:cubicBezTo>
                    <a:cubicBezTo>
                      <a:pt x="1936" y="87"/>
                      <a:pt x="1909" y="87"/>
                      <a:pt x="1882" y="93"/>
                    </a:cubicBezTo>
                    <a:lnTo>
                      <a:pt x="1882" y="93"/>
                    </a:lnTo>
                    <a:cubicBezTo>
                      <a:pt x="1856" y="98"/>
                      <a:pt x="1831" y="107"/>
                      <a:pt x="1809" y="120"/>
                    </a:cubicBezTo>
                    <a:cubicBezTo>
                      <a:pt x="1763" y="145"/>
                      <a:pt x="1728" y="185"/>
                      <a:pt x="1705" y="230"/>
                    </a:cubicBezTo>
                    <a:cubicBezTo>
                      <a:pt x="1658" y="323"/>
                      <a:pt x="1646" y="437"/>
                      <a:pt x="1646" y="554"/>
                    </a:cubicBezTo>
                    <a:cubicBezTo>
                      <a:pt x="1648" y="679"/>
                      <a:pt x="1673" y="759"/>
                      <a:pt x="1692" y="869"/>
                    </a:cubicBezTo>
                    <a:cubicBezTo>
                      <a:pt x="1580" y="903"/>
                      <a:pt x="1434" y="942"/>
                      <a:pt x="1245" y="994"/>
                    </a:cubicBezTo>
                    <a:cubicBezTo>
                      <a:pt x="1056" y="1045"/>
                      <a:pt x="911" y="1086"/>
                      <a:pt x="796" y="1114"/>
                    </a:cubicBezTo>
                    <a:cubicBezTo>
                      <a:pt x="757" y="1008"/>
                      <a:pt x="738" y="926"/>
                      <a:pt x="675" y="819"/>
                    </a:cubicBezTo>
                    <a:cubicBezTo>
                      <a:pt x="616" y="718"/>
                      <a:pt x="549" y="626"/>
                      <a:pt x="461" y="569"/>
                    </a:cubicBezTo>
                    <a:cubicBezTo>
                      <a:pt x="418" y="541"/>
                      <a:pt x="367" y="526"/>
                      <a:pt x="316" y="526"/>
                    </a:cubicBezTo>
                    <a:cubicBezTo>
                      <a:pt x="289" y="526"/>
                      <a:pt x="265" y="531"/>
                      <a:pt x="240" y="539"/>
                    </a:cubicBezTo>
                    <a:lnTo>
                      <a:pt x="240" y="539"/>
                    </a:lnTo>
                    <a:cubicBezTo>
                      <a:pt x="213" y="548"/>
                      <a:pt x="188" y="561"/>
                      <a:pt x="166" y="580"/>
                    </a:cubicBezTo>
                    <a:cubicBezTo>
                      <a:pt x="58" y="664"/>
                      <a:pt x="33" y="809"/>
                      <a:pt x="58" y="941"/>
                    </a:cubicBezTo>
                    <a:cubicBezTo>
                      <a:pt x="58" y="941"/>
                      <a:pt x="58" y="941"/>
                      <a:pt x="58" y="941"/>
                    </a:cubicBezTo>
                    <a:cubicBezTo>
                      <a:pt x="1" y="789"/>
                      <a:pt x="11" y="597"/>
                      <a:pt x="143" y="494"/>
                    </a:cubicBezTo>
                    <a:cubicBezTo>
                      <a:pt x="165" y="476"/>
                      <a:pt x="190" y="463"/>
                      <a:pt x="216" y="454"/>
                    </a:cubicBezTo>
                    <a:lnTo>
                      <a:pt x="216" y="454"/>
                    </a:lnTo>
                    <a:cubicBezTo>
                      <a:pt x="241" y="446"/>
                      <a:pt x="266" y="441"/>
                      <a:pt x="292" y="441"/>
                    </a:cubicBezTo>
                    <a:cubicBezTo>
                      <a:pt x="344" y="440"/>
                      <a:pt x="395" y="456"/>
                      <a:pt x="437" y="484"/>
                    </a:cubicBezTo>
                    <a:cubicBezTo>
                      <a:pt x="525" y="539"/>
                      <a:pt x="593" y="632"/>
                      <a:pt x="651" y="733"/>
                    </a:cubicBezTo>
                    <a:cubicBezTo>
                      <a:pt x="714" y="841"/>
                      <a:pt x="733" y="923"/>
                      <a:pt x="773" y="1027"/>
                    </a:cubicBezTo>
                    <a:cubicBezTo>
                      <a:pt x="887" y="1000"/>
                      <a:pt x="1032" y="959"/>
                      <a:pt x="1221" y="907"/>
                    </a:cubicBezTo>
                    <a:cubicBezTo>
                      <a:pt x="1410" y="856"/>
                      <a:pt x="1557" y="818"/>
                      <a:pt x="1668" y="783"/>
                    </a:cubicBezTo>
                    <a:cubicBezTo>
                      <a:pt x="1649" y="673"/>
                      <a:pt x="1624" y="594"/>
                      <a:pt x="1623" y="468"/>
                    </a:cubicBezTo>
                    <a:cubicBezTo>
                      <a:pt x="1623" y="352"/>
                      <a:pt x="1635" y="238"/>
                      <a:pt x="1681" y="145"/>
                    </a:cubicBezTo>
                    <a:cubicBezTo>
                      <a:pt x="1705" y="98"/>
                      <a:pt x="1740" y="59"/>
                      <a:pt x="1785" y="34"/>
                    </a:cubicBezTo>
                    <a:cubicBezTo>
                      <a:pt x="1807" y="21"/>
                      <a:pt x="1832" y="12"/>
                      <a:pt x="1859" y="6"/>
                    </a:cubicBezTo>
                    <a:close/>
                    <a:moveTo>
                      <a:pt x="205" y="890"/>
                    </a:moveTo>
                    <a:cubicBezTo>
                      <a:pt x="243" y="985"/>
                      <a:pt x="322" y="1063"/>
                      <a:pt x="394" y="1071"/>
                    </a:cubicBezTo>
                    <a:cubicBezTo>
                      <a:pt x="458" y="1079"/>
                      <a:pt x="534" y="1063"/>
                      <a:pt x="609" y="1051"/>
                    </a:cubicBezTo>
                    <a:cubicBezTo>
                      <a:pt x="618" y="1077"/>
                      <a:pt x="626" y="1104"/>
                      <a:pt x="640" y="1136"/>
                    </a:cubicBezTo>
                    <a:cubicBezTo>
                      <a:pt x="563" y="1148"/>
                      <a:pt x="483" y="1164"/>
                      <a:pt x="417" y="1158"/>
                    </a:cubicBezTo>
                    <a:cubicBezTo>
                      <a:pt x="342" y="1149"/>
                      <a:pt x="262" y="1067"/>
                      <a:pt x="225" y="967"/>
                    </a:cubicBezTo>
                    <a:cubicBezTo>
                      <a:pt x="215" y="941"/>
                      <a:pt x="209" y="915"/>
                      <a:pt x="205" y="890"/>
                    </a:cubicBezTo>
                    <a:close/>
                    <a:moveTo>
                      <a:pt x="2089" y="377"/>
                    </a:moveTo>
                    <a:cubicBezTo>
                      <a:pt x="2099" y="400"/>
                      <a:pt x="2106" y="427"/>
                      <a:pt x="2111" y="454"/>
                    </a:cubicBezTo>
                    <a:cubicBezTo>
                      <a:pt x="2130" y="559"/>
                      <a:pt x="2100" y="670"/>
                      <a:pt x="2042" y="715"/>
                    </a:cubicBezTo>
                    <a:cubicBezTo>
                      <a:pt x="1988" y="755"/>
                      <a:pt x="1911" y="780"/>
                      <a:pt x="1840" y="809"/>
                    </a:cubicBezTo>
                    <a:cubicBezTo>
                      <a:pt x="1834" y="775"/>
                      <a:pt x="1828" y="749"/>
                      <a:pt x="1822" y="720"/>
                    </a:cubicBezTo>
                    <a:cubicBezTo>
                      <a:pt x="1892" y="693"/>
                      <a:pt x="1966" y="667"/>
                      <a:pt x="2018" y="629"/>
                    </a:cubicBezTo>
                    <a:cubicBezTo>
                      <a:pt x="2076" y="585"/>
                      <a:pt x="2103" y="478"/>
                      <a:pt x="2089" y="377"/>
                    </a:cubicBezTo>
                    <a:lnTo>
                      <a:pt x="2089" y="377"/>
                    </a:lnTo>
                    <a:close/>
                  </a:path>
                </a:pathLst>
              </a:custGeom>
              <a:solidFill>
                <a:srgbClr val="295743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74" name="Google Shape;374;p36"/>
            <p:cNvGrpSpPr/>
            <p:nvPr/>
          </p:nvGrpSpPr>
          <p:grpSpPr>
            <a:xfrm>
              <a:off x="-707472" y="3407692"/>
              <a:ext cx="2416209" cy="952161"/>
              <a:chOff x="5131426" y="1677489"/>
              <a:chExt cx="1419046" cy="559206"/>
            </a:xfrm>
          </p:grpSpPr>
          <p:sp>
            <p:nvSpPr>
              <p:cNvPr id="375" name="Google Shape;375;p36"/>
              <p:cNvSpPr/>
              <p:nvPr/>
            </p:nvSpPr>
            <p:spPr>
              <a:xfrm>
                <a:off x="5131426" y="1677489"/>
                <a:ext cx="1419046" cy="559205"/>
              </a:xfrm>
              <a:custGeom>
                <a:avLst/>
                <a:gdLst/>
                <a:ahLst/>
                <a:cxnLst/>
                <a:rect l="l" t="t" r="r" b="b"/>
                <a:pathLst>
                  <a:path w="47428" h="18690" extrusionOk="0">
                    <a:moveTo>
                      <a:pt x="7285" y="0"/>
                    </a:moveTo>
                    <a:cubicBezTo>
                      <a:pt x="5305" y="0"/>
                      <a:pt x="3477" y="501"/>
                      <a:pt x="1968" y="1842"/>
                    </a:cubicBezTo>
                    <a:cubicBezTo>
                      <a:pt x="1051" y="2658"/>
                      <a:pt x="252" y="3668"/>
                      <a:pt x="161" y="4953"/>
                    </a:cubicBezTo>
                    <a:cubicBezTo>
                      <a:pt x="0" y="7229"/>
                      <a:pt x="993" y="10355"/>
                      <a:pt x="2530" y="11704"/>
                    </a:cubicBezTo>
                    <a:cubicBezTo>
                      <a:pt x="4404" y="12977"/>
                      <a:pt x="8135" y="12711"/>
                      <a:pt x="10536" y="13615"/>
                    </a:cubicBezTo>
                    <a:cubicBezTo>
                      <a:pt x="13058" y="14621"/>
                      <a:pt x="15245" y="17201"/>
                      <a:pt x="18017" y="17491"/>
                    </a:cubicBezTo>
                    <a:cubicBezTo>
                      <a:pt x="20948" y="17799"/>
                      <a:pt x="23444" y="16152"/>
                      <a:pt x="26392" y="16202"/>
                    </a:cubicBezTo>
                    <a:cubicBezTo>
                      <a:pt x="30429" y="16271"/>
                      <a:pt x="33013" y="18690"/>
                      <a:pt x="38342" y="18668"/>
                    </a:cubicBezTo>
                    <a:cubicBezTo>
                      <a:pt x="40139" y="18661"/>
                      <a:pt x="45249" y="15922"/>
                      <a:pt x="46707" y="13094"/>
                    </a:cubicBezTo>
                    <a:cubicBezTo>
                      <a:pt x="47117" y="12188"/>
                      <a:pt x="47428" y="11248"/>
                      <a:pt x="47325" y="10205"/>
                    </a:cubicBezTo>
                    <a:cubicBezTo>
                      <a:pt x="47111" y="8007"/>
                      <a:pt x="42697" y="4177"/>
                      <a:pt x="40474" y="3940"/>
                    </a:cubicBezTo>
                    <a:cubicBezTo>
                      <a:pt x="41999" y="4722"/>
                      <a:pt x="42616" y="6133"/>
                      <a:pt x="42259" y="9075"/>
                    </a:cubicBezTo>
                    <a:cubicBezTo>
                      <a:pt x="41743" y="10929"/>
                      <a:pt x="40174" y="10423"/>
                      <a:pt x="38965" y="9924"/>
                    </a:cubicBezTo>
                    <a:cubicBezTo>
                      <a:pt x="38181" y="9601"/>
                      <a:pt x="37362" y="9399"/>
                      <a:pt x="36547" y="9175"/>
                    </a:cubicBezTo>
                    <a:cubicBezTo>
                      <a:pt x="33674" y="8385"/>
                      <a:pt x="30792" y="8388"/>
                      <a:pt x="27882" y="9015"/>
                    </a:cubicBezTo>
                    <a:cubicBezTo>
                      <a:pt x="26044" y="9412"/>
                      <a:pt x="24362" y="9900"/>
                      <a:pt x="22454" y="9760"/>
                    </a:cubicBezTo>
                    <a:cubicBezTo>
                      <a:pt x="21157" y="9664"/>
                      <a:pt x="19652" y="9216"/>
                      <a:pt x="18448" y="8762"/>
                    </a:cubicBezTo>
                    <a:cubicBezTo>
                      <a:pt x="14057" y="7102"/>
                      <a:pt x="13887" y="6900"/>
                      <a:pt x="9115" y="4725"/>
                    </a:cubicBezTo>
                    <a:cubicBezTo>
                      <a:pt x="7075" y="3797"/>
                      <a:pt x="5801" y="1420"/>
                      <a:pt x="7619" y="775"/>
                    </a:cubicBezTo>
                    <a:cubicBezTo>
                      <a:pt x="8841" y="343"/>
                      <a:pt x="9918" y="415"/>
                      <a:pt x="12155" y="774"/>
                    </a:cubicBezTo>
                    <a:cubicBezTo>
                      <a:pt x="10495" y="314"/>
                      <a:pt x="8844" y="2"/>
                      <a:pt x="7285" y="0"/>
                    </a:cubicBezTo>
                    <a:lnTo>
                      <a:pt x="7285" y="0"/>
                    </a:lnTo>
                    <a:close/>
                  </a:path>
                </a:pathLst>
              </a:custGeom>
              <a:solidFill>
                <a:srgbClr val="B9E7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6" name="Google Shape;376;p36"/>
              <p:cNvSpPr/>
              <p:nvPr/>
            </p:nvSpPr>
            <p:spPr>
              <a:xfrm>
                <a:off x="5131426" y="1729611"/>
                <a:ext cx="1410818" cy="507084"/>
              </a:xfrm>
              <a:custGeom>
                <a:avLst/>
                <a:gdLst/>
                <a:ahLst/>
                <a:cxnLst/>
                <a:rect l="l" t="t" r="r" b="b"/>
                <a:pathLst>
                  <a:path w="47153" h="16948" extrusionOk="0">
                    <a:moveTo>
                      <a:pt x="2084" y="0"/>
                    </a:moveTo>
                    <a:cubicBezTo>
                      <a:pt x="2044" y="34"/>
                      <a:pt x="2006" y="66"/>
                      <a:pt x="1968" y="100"/>
                    </a:cubicBezTo>
                    <a:cubicBezTo>
                      <a:pt x="1051" y="916"/>
                      <a:pt x="252" y="1926"/>
                      <a:pt x="161" y="3211"/>
                    </a:cubicBezTo>
                    <a:cubicBezTo>
                      <a:pt x="0" y="5487"/>
                      <a:pt x="993" y="8613"/>
                      <a:pt x="2530" y="9962"/>
                    </a:cubicBezTo>
                    <a:cubicBezTo>
                      <a:pt x="4404" y="11235"/>
                      <a:pt x="8135" y="10969"/>
                      <a:pt x="10536" y="11873"/>
                    </a:cubicBezTo>
                    <a:cubicBezTo>
                      <a:pt x="13058" y="12879"/>
                      <a:pt x="15245" y="15459"/>
                      <a:pt x="18017" y="15749"/>
                    </a:cubicBezTo>
                    <a:cubicBezTo>
                      <a:pt x="20948" y="16057"/>
                      <a:pt x="23444" y="14410"/>
                      <a:pt x="26392" y="14460"/>
                    </a:cubicBezTo>
                    <a:cubicBezTo>
                      <a:pt x="30429" y="14529"/>
                      <a:pt x="33013" y="16948"/>
                      <a:pt x="38342" y="16926"/>
                    </a:cubicBezTo>
                    <a:cubicBezTo>
                      <a:pt x="40139" y="16919"/>
                      <a:pt x="45249" y="14180"/>
                      <a:pt x="46707" y="11352"/>
                    </a:cubicBezTo>
                    <a:cubicBezTo>
                      <a:pt x="46881" y="10967"/>
                      <a:pt x="47038" y="10574"/>
                      <a:pt x="47152" y="10172"/>
                    </a:cubicBezTo>
                    <a:cubicBezTo>
                      <a:pt x="47059" y="10463"/>
                      <a:pt x="46934" y="10721"/>
                      <a:pt x="46767" y="10923"/>
                    </a:cubicBezTo>
                    <a:cubicBezTo>
                      <a:pt x="45687" y="12230"/>
                      <a:pt x="40930" y="15014"/>
                      <a:pt x="39435" y="14894"/>
                    </a:cubicBezTo>
                    <a:cubicBezTo>
                      <a:pt x="35475" y="14571"/>
                      <a:pt x="32219" y="11310"/>
                      <a:pt x="28303" y="11122"/>
                    </a:cubicBezTo>
                    <a:cubicBezTo>
                      <a:pt x="28577" y="11021"/>
                      <a:pt x="28851" y="10919"/>
                      <a:pt x="29119" y="10806"/>
                    </a:cubicBezTo>
                    <a:cubicBezTo>
                      <a:pt x="29579" y="10613"/>
                      <a:pt x="30092" y="10296"/>
                      <a:pt x="30594" y="10223"/>
                    </a:cubicBezTo>
                    <a:cubicBezTo>
                      <a:pt x="32083" y="10007"/>
                      <a:pt x="33611" y="10223"/>
                      <a:pt x="35092" y="10007"/>
                    </a:cubicBezTo>
                    <a:cubicBezTo>
                      <a:pt x="35309" y="9977"/>
                      <a:pt x="35963" y="9956"/>
                      <a:pt x="35919" y="9591"/>
                    </a:cubicBezTo>
                    <a:cubicBezTo>
                      <a:pt x="35878" y="9256"/>
                      <a:pt x="35393" y="9114"/>
                      <a:pt x="35135" y="9010"/>
                    </a:cubicBezTo>
                    <a:cubicBezTo>
                      <a:pt x="33298" y="8280"/>
                      <a:pt x="32335" y="8686"/>
                      <a:pt x="30539" y="9533"/>
                    </a:cubicBezTo>
                    <a:cubicBezTo>
                      <a:pt x="30290" y="9650"/>
                      <a:pt x="30039" y="9758"/>
                      <a:pt x="29789" y="9870"/>
                    </a:cubicBezTo>
                    <a:cubicBezTo>
                      <a:pt x="29479" y="10007"/>
                      <a:pt x="29173" y="10154"/>
                      <a:pt x="28865" y="10295"/>
                    </a:cubicBezTo>
                    <a:cubicBezTo>
                      <a:pt x="28487" y="10469"/>
                      <a:pt x="28145" y="10690"/>
                      <a:pt x="27777" y="10881"/>
                    </a:cubicBezTo>
                    <a:cubicBezTo>
                      <a:pt x="27595" y="10973"/>
                      <a:pt x="27411" y="11062"/>
                      <a:pt x="27227" y="11150"/>
                    </a:cubicBezTo>
                    <a:lnTo>
                      <a:pt x="27226" y="11150"/>
                    </a:lnTo>
                    <a:cubicBezTo>
                      <a:pt x="26655" y="11279"/>
                      <a:pt x="26153" y="11566"/>
                      <a:pt x="25608" y="11770"/>
                    </a:cubicBezTo>
                    <a:cubicBezTo>
                      <a:pt x="22614" y="12884"/>
                      <a:pt x="19491" y="13823"/>
                      <a:pt x="16438" y="12355"/>
                    </a:cubicBezTo>
                    <a:cubicBezTo>
                      <a:pt x="13149" y="10774"/>
                      <a:pt x="11632" y="7221"/>
                      <a:pt x="8882" y="5005"/>
                    </a:cubicBezTo>
                    <a:cubicBezTo>
                      <a:pt x="8483" y="4684"/>
                      <a:pt x="7346" y="4992"/>
                      <a:pt x="7333" y="5569"/>
                    </a:cubicBezTo>
                    <a:cubicBezTo>
                      <a:pt x="7313" y="6545"/>
                      <a:pt x="11204" y="8613"/>
                      <a:pt x="7678" y="9068"/>
                    </a:cubicBezTo>
                    <a:cubicBezTo>
                      <a:pt x="7453" y="9096"/>
                      <a:pt x="7231" y="9114"/>
                      <a:pt x="7011" y="9055"/>
                    </a:cubicBezTo>
                    <a:cubicBezTo>
                      <a:pt x="6665" y="8961"/>
                      <a:pt x="6309" y="8783"/>
                      <a:pt x="6013" y="8586"/>
                    </a:cubicBezTo>
                    <a:cubicBezTo>
                      <a:pt x="4107" y="7320"/>
                      <a:pt x="1314" y="4472"/>
                      <a:pt x="1418" y="1975"/>
                    </a:cubicBezTo>
                    <a:cubicBezTo>
                      <a:pt x="1448" y="1281"/>
                      <a:pt x="1717" y="616"/>
                      <a:pt x="2082" y="0"/>
                    </a:cubicBezTo>
                    <a:lnTo>
                      <a:pt x="2082" y="0"/>
                    </a:lnTo>
                    <a:close/>
                    <a:moveTo>
                      <a:pt x="5320" y="1681"/>
                    </a:moveTo>
                    <a:cubicBezTo>
                      <a:pt x="5179" y="1688"/>
                      <a:pt x="5115" y="1826"/>
                      <a:pt x="5131" y="2072"/>
                    </a:cubicBezTo>
                    <a:cubicBezTo>
                      <a:pt x="5368" y="2564"/>
                      <a:pt x="5660" y="3027"/>
                      <a:pt x="5972" y="3476"/>
                    </a:cubicBezTo>
                    <a:cubicBezTo>
                      <a:pt x="6195" y="3798"/>
                      <a:pt x="6412" y="4296"/>
                      <a:pt x="6750" y="4513"/>
                    </a:cubicBezTo>
                    <a:cubicBezTo>
                      <a:pt x="6982" y="4663"/>
                      <a:pt x="8119" y="4636"/>
                      <a:pt x="7905" y="4115"/>
                    </a:cubicBezTo>
                    <a:cubicBezTo>
                      <a:pt x="7742" y="3715"/>
                      <a:pt x="6079" y="2113"/>
                      <a:pt x="5650" y="1813"/>
                    </a:cubicBezTo>
                    <a:cubicBezTo>
                      <a:pt x="5514" y="1718"/>
                      <a:pt x="5404" y="1675"/>
                      <a:pt x="5320" y="1679"/>
                    </a:cubicBezTo>
                    <a:close/>
                    <a:moveTo>
                      <a:pt x="44001" y="5464"/>
                    </a:moveTo>
                    <a:cubicBezTo>
                      <a:pt x="43869" y="5464"/>
                      <a:pt x="43734" y="5502"/>
                      <a:pt x="43661" y="5600"/>
                    </a:cubicBezTo>
                    <a:cubicBezTo>
                      <a:pt x="43095" y="6356"/>
                      <a:pt x="43111" y="7461"/>
                      <a:pt x="42420" y="8151"/>
                    </a:cubicBezTo>
                    <a:cubicBezTo>
                      <a:pt x="42218" y="8355"/>
                      <a:pt x="41848" y="8427"/>
                      <a:pt x="41498" y="8459"/>
                    </a:cubicBezTo>
                    <a:cubicBezTo>
                      <a:pt x="41317" y="8563"/>
                      <a:pt x="41119" y="8617"/>
                      <a:pt x="40908" y="8636"/>
                    </a:cubicBezTo>
                    <a:cubicBezTo>
                      <a:pt x="41539" y="8755"/>
                      <a:pt x="42181" y="8803"/>
                      <a:pt x="42826" y="8769"/>
                    </a:cubicBezTo>
                    <a:cubicBezTo>
                      <a:pt x="43130" y="8753"/>
                      <a:pt x="43407" y="8724"/>
                      <a:pt x="43665" y="8545"/>
                    </a:cubicBezTo>
                    <a:cubicBezTo>
                      <a:pt x="44284" y="8113"/>
                      <a:pt x="45407" y="5898"/>
                      <a:pt x="44218" y="5496"/>
                    </a:cubicBezTo>
                    <a:cubicBezTo>
                      <a:pt x="44156" y="5476"/>
                      <a:pt x="44080" y="5462"/>
                      <a:pt x="44001" y="5464"/>
                    </a:cubicBezTo>
                    <a:lnTo>
                      <a:pt x="44001" y="5464"/>
                    </a:lnTo>
                    <a:close/>
                    <a:moveTo>
                      <a:pt x="29639" y="7495"/>
                    </a:moveTo>
                    <a:cubicBezTo>
                      <a:pt x="28996" y="7514"/>
                      <a:pt x="27482" y="8006"/>
                      <a:pt x="27059" y="8104"/>
                    </a:cubicBezTo>
                    <a:cubicBezTo>
                      <a:pt x="25411" y="8482"/>
                      <a:pt x="23847" y="8642"/>
                      <a:pt x="22181" y="8322"/>
                    </a:cubicBezTo>
                    <a:cubicBezTo>
                      <a:pt x="23399" y="8736"/>
                      <a:pt x="24638" y="9105"/>
                      <a:pt x="25906" y="9350"/>
                    </a:cubicBezTo>
                    <a:cubicBezTo>
                      <a:pt x="27128" y="9584"/>
                      <a:pt x="28316" y="9499"/>
                      <a:pt x="29216" y="8564"/>
                    </a:cubicBezTo>
                    <a:cubicBezTo>
                      <a:pt x="29358" y="8416"/>
                      <a:pt x="30360" y="7709"/>
                      <a:pt x="29856" y="7518"/>
                    </a:cubicBezTo>
                    <a:cubicBezTo>
                      <a:pt x="29806" y="7499"/>
                      <a:pt x="29731" y="7492"/>
                      <a:pt x="29639" y="7495"/>
                    </a:cubicBezTo>
                    <a:lnTo>
                      <a:pt x="29639" y="7495"/>
                    </a:lnTo>
                    <a:close/>
                    <a:moveTo>
                      <a:pt x="34212" y="11330"/>
                    </a:moveTo>
                    <a:cubicBezTo>
                      <a:pt x="34076" y="11336"/>
                      <a:pt x="33953" y="11371"/>
                      <a:pt x="33860" y="11461"/>
                    </a:cubicBezTo>
                    <a:cubicBezTo>
                      <a:pt x="33683" y="11631"/>
                      <a:pt x="34259" y="11950"/>
                      <a:pt x="34364" y="11999"/>
                    </a:cubicBezTo>
                    <a:cubicBezTo>
                      <a:pt x="35015" y="12305"/>
                      <a:pt x="36268" y="12916"/>
                      <a:pt x="36977" y="12966"/>
                    </a:cubicBezTo>
                    <a:cubicBezTo>
                      <a:pt x="37621" y="13010"/>
                      <a:pt x="40698" y="12103"/>
                      <a:pt x="38360" y="11880"/>
                    </a:cubicBezTo>
                    <a:cubicBezTo>
                      <a:pt x="38149" y="11859"/>
                      <a:pt x="37938" y="11842"/>
                      <a:pt x="37727" y="11818"/>
                    </a:cubicBezTo>
                    <a:cubicBezTo>
                      <a:pt x="37327" y="11776"/>
                      <a:pt x="36937" y="11704"/>
                      <a:pt x="36543" y="11622"/>
                    </a:cubicBezTo>
                    <a:cubicBezTo>
                      <a:pt x="36070" y="11524"/>
                      <a:pt x="35589" y="11452"/>
                      <a:pt x="35107" y="11423"/>
                    </a:cubicBezTo>
                    <a:cubicBezTo>
                      <a:pt x="34871" y="11443"/>
                      <a:pt x="34511" y="11319"/>
                      <a:pt x="34212" y="11332"/>
                    </a:cubicBezTo>
                    <a:lnTo>
                      <a:pt x="34212" y="11332"/>
                    </a:lnTo>
                    <a:close/>
                  </a:path>
                </a:pathLst>
              </a:custGeom>
              <a:solidFill>
                <a:srgbClr val="295743">
                  <a:alpha val="3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77" name="Google Shape;377;p36"/>
          <p:cNvGrpSpPr/>
          <p:nvPr/>
        </p:nvGrpSpPr>
        <p:grpSpPr>
          <a:xfrm>
            <a:off x="-39220" y="158441"/>
            <a:ext cx="1558121" cy="685655"/>
            <a:chOff x="238125" y="3074100"/>
            <a:chExt cx="2037825" cy="896750"/>
          </a:xfrm>
        </p:grpSpPr>
        <p:sp>
          <p:nvSpPr>
            <p:cNvPr id="378" name="Google Shape;378;p36"/>
            <p:cNvSpPr/>
            <p:nvPr/>
          </p:nvSpPr>
          <p:spPr>
            <a:xfrm>
              <a:off x="238125" y="3074100"/>
              <a:ext cx="2037825" cy="896750"/>
            </a:xfrm>
            <a:custGeom>
              <a:avLst/>
              <a:gdLst/>
              <a:ahLst/>
              <a:cxnLst/>
              <a:rect l="l" t="t" r="r" b="b"/>
              <a:pathLst>
                <a:path w="81513" h="35870" extrusionOk="0">
                  <a:moveTo>
                    <a:pt x="1924" y="29"/>
                  </a:moveTo>
                  <a:cubicBezTo>
                    <a:pt x="5868" y="0"/>
                    <a:pt x="9648" y="2955"/>
                    <a:pt x="10616" y="9710"/>
                  </a:cubicBezTo>
                  <a:cubicBezTo>
                    <a:pt x="14692" y="547"/>
                    <a:pt x="25310" y="4328"/>
                    <a:pt x="23906" y="13356"/>
                  </a:cubicBezTo>
                  <a:cubicBezTo>
                    <a:pt x="27389" y="7316"/>
                    <a:pt x="34334" y="11591"/>
                    <a:pt x="32505" y="17502"/>
                  </a:cubicBezTo>
                  <a:cubicBezTo>
                    <a:pt x="39428" y="8685"/>
                    <a:pt x="53718" y="13135"/>
                    <a:pt x="53959" y="25437"/>
                  </a:cubicBezTo>
                  <a:cubicBezTo>
                    <a:pt x="58465" y="17375"/>
                    <a:pt x="70888" y="22030"/>
                    <a:pt x="69814" y="31788"/>
                  </a:cubicBezTo>
                  <a:cubicBezTo>
                    <a:pt x="71764" y="25927"/>
                    <a:pt x="81512" y="26706"/>
                    <a:pt x="81512" y="35870"/>
                  </a:cubicBezTo>
                  <a:lnTo>
                    <a:pt x="0" y="35870"/>
                  </a:lnTo>
                  <a:lnTo>
                    <a:pt x="0" y="276"/>
                  </a:lnTo>
                  <a:cubicBezTo>
                    <a:pt x="639" y="119"/>
                    <a:pt x="1282" y="34"/>
                    <a:pt x="1924" y="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6"/>
            <p:cNvSpPr/>
            <p:nvPr/>
          </p:nvSpPr>
          <p:spPr>
            <a:xfrm>
              <a:off x="238125" y="3397925"/>
              <a:ext cx="1771500" cy="572925"/>
            </a:xfrm>
            <a:custGeom>
              <a:avLst/>
              <a:gdLst/>
              <a:ahLst/>
              <a:cxnLst/>
              <a:rect l="l" t="t" r="r" b="b"/>
              <a:pathLst>
                <a:path w="70860" h="22917" extrusionOk="0">
                  <a:moveTo>
                    <a:pt x="0" y="1"/>
                  </a:moveTo>
                  <a:cubicBezTo>
                    <a:pt x="4354" y="1"/>
                    <a:pt x="8606" y="5596"/>
                    <a:pt x="8761" y="10339"/>
                  </a:cubicBezTo>
                  <a:cubicBezTo>
                    <a:pt x="11388" y="1875"/>
                    <a:pt x="22780" y="4217"/>
                    <a:pt x="22908" y="13294"/>
                  </a:cubicBezTo>
                  <a:cubicBezTo>
                    <a:pt x="25495" y="9857"/>
                    <a:pt x="31054" y="12004"/>
                    <a:pt x="30645" y="16502"/>
                  </a:cubicBezTo>
                  <a:cubicBezTo>
                    <a:pt x="34435" y="6808"/>
                    <a:pt x="49341" y="10030"/>
                    <a:pt x="50099" y="19464"/>
                  </a:cubicBezTo>
                  <a:cubicBezTo>
                    <a:pt x="53190" y="11164"/>
                    <a:pt x="63777" y="15292"/>
                    <a:pt x="63794" y="21820"/>
                  </a:cubicBezTo>
                  <a:cubicBezTo>
                    <a:pt x="66218" y="19144"/>
                    <a:pt x="70210" y="20537"/>
                    <a:pt x="70860" y="22917"/>
                  </a:cubicBezTo>
                  <a:lnTo>
                    <a:pt x="0" y="22917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36"/>
            <p:cNvSpPr/>
            <p:nvPr/>
          </p:nvSpPr>
          <p:spPr>
            <a:xfrm>
              <a:off x="238125" y="3651175"/>
              <a:ext cx="1070725" cy="319675"/>
            </a:xfrm>
            <a:custGeom>
              <a:avLst/>
              <a:gdLst/>
              <a:ahLst/>
              <a:cxnLst/>
              <a:rect l="l" t="t" r="r" b="b"/>
              <a:pathLst>
                <a:path w="42829" h="12787" extrusionOk="0">
                  <a:moveTo>
                    <a:pt x="0" y="1"/>
                  </a:moveTo>
                  <a:cubicBezTo>
                    <a:pt x="2632" y="1"/>
                    <a:pt x="5202" y="3123"/>
                    <a:pt x="5296" y="5769"/>
                  </a:cubicBezTo>
                  <a:cubicBezTo>
                    <a:pt x="6883" y="1047"/>
                    <a:pt x="13768" y="2354"/>
                    <a:pt x="13846" y="7418"/>
                  </a:cubicBezTo>
                  <a:cubicBezTo>
                    <a:pt x="15410" y="5499"/>
                    <a:pt x="18769" y="6697"/>
                    <a:pt x="18522" y="9209"/>
                  </a:cubicBezTo>
                  <a:cubicBezTo>
                    <a:pt x="20815" y="3799"/>
                    <a:pt x="29824" y="5596"/>
                    <a:pt x="30281" y="10860"/>
                  </a:cubicBezTo>
                  <a:cubicBezTo>
                    <a:pt x="32149" y="6228"/>
                    <a:pt x="38549" y="8532"/>
                    <a:pt x="38558" y="12175"/>
                  </a:cubicBezTo>
                  <a:cubicBezTo>
                    <a:pt x="40024" y="10681"/>
                    <a:pt x="42436" y="11459"/>
                    <a:pt x="42829" y="12787"/>
                  </a:cubicBezTo>
                  <a:lnTo>
                    <a:pt x="0" y="1278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1" name="Google Shape;381;p36"/>
          <p:cNvGrpSpPr/>
          <p:nvPr/>
        </p:nvGrpSpPr>
        <p:grpSpPr>
          <a:xfrm>
            <a:off x="7551176" y="152294"/>
            <a:ext cx="1592505" cy="1507481"/>
            <a:chOff x="4981625" y="2396700"/>
            <a:chExt cx="2240125" cy="2120525"/>
          </a:xfrm>
        </p:grpSpPr>
        <p:sp>
          <p:nvSpPr>
            <p:cNvPr id="382" name="Google Shape;382;p36"/>
            <p:cNvSpPr/>
            <p:nvPr/>
          </p:nvSpPr>
          <p:spPr>
            <a:xfrm>
              <a:off x="5605250" y="4018400"/>
              <a:ext cx="152200" cy="76950"/>
            </a:xfrm>
            <a:custGeom>
              <a:avLst/>
              <a:gdLst/>
              <a:ahLst/>
              <a:cxnLst/>
              <a:rect l="l" t="t" r="r" b="b"/>
              <a:pathLst>
                <a:path w="6088" h="3078" extrusionOk="0">
                  <a:moveTo>
                    <a:pt x="6088" y="3078"/>
                  </a:moveTo>
                  <a:cubicBezTo>
                    <a:pt x="4185" y="3029"/>
                    <a:pt x="1623" y="2592"/>
                    <a:pt x="0" y="500"/>
                  </a:cubicBezTo>
                  <a:cubicBezTo>
                    <a:pt x="1287" y="374"/>
                    <a:pt x="2896" y="333"/>
                    <a:pt x="4181" y="174"/>
                  </a:cubicBezTo>
                  <a:cubicBezTo>
                    <a:pt x="4299" y="160"/>
                    <a:pt x="4844" y="1"/>
                    <a:pt x="4935" y="125"/>
                  </a:cubicBezTo>
                  <a:cubicBezTo>
                    <a:pt x="5494" y="973"/>
                    <a:pt x="5647" y="2283"/>
                    <a:pt x="6088" y="307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6"/>
            <p:cNvSpPr/>
            <p:nvPr/>
          </p:nvSpPr>
          <p:spPr>
            <a:xfrm>
              <a:off x="5466375" y="3906450"/>
              <a:ext cx="152275" cy="76950"/>
            </a:xfrm>
            <a:custGeom>
              <a:avLst/>
              <a:gdLst/>
              <a:ahLst/>
              <a:cxnLst/>
              <a:rect l="l" t="t" r="r" b="b"/>
              <a:pathLst>
                <a:path w="6091" h="3078" extrusionOk="0">
                  <a:moveTo>
                    <a:pt x="6090" y="3078"/>
                  </a:moveTo>
                  <a:cubicBezTo>
                    <a:pt x="4186" y="3029"/>
                    <a:pt x="1624" y="2592"/>
                    <a:pt x="1" y="500"/>
                  </a:cubicBezTo>
                  <a:cubicBezTo>
                    <a:pt x="1288" y="374"/>
                    <a:pt x="2899" y="333"/>
                    <a:pt x="4184" y="174"/>
                  </a:cubicBezTo>
                  <a:cubicBezTo>
                    <a:pt x="4300" y="160"/>
                    <a:pt x="4847" y="1"/>
                    <a:pt x="4937" y="126"/>
                  </a:cubicBezTo>
                  <a:cubicBezTo>
                    <a:pt x="5496" y="972"/>
                    <a:pt x="5648" y="2283"/>
                    <a:pt x="6090" y="307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6"/>
            <p:cNvSpPr/>
            <p:nvPr/>
          </p:nvSpPr>
          <p:spPr>
            <a:xfrm>
              <a:off x="5304200" y="3781275"/>
              <a:ext cx="152275" cy="76950"/>
            </a:xfrm>
            <a:custGeom>
              <a:avLst/>
              <a:gdLst/>
              <a:ahLst/>
              <a:cxnLst/>
              <a:rect l="l" t="t" r="r" b="b"/>
              <a:pathLst>
                <a:path w="6091" h="3078" extrusionOk="0">
                  <a:moveTo>
                    <a:pt x="6090" y="3077"/>
                  </a:moveTo>
                  <a:cubicBezTo>
                    <a:pt x="4186" y="3028"/>
                    <a:pt x="1624" y="2591"/>
                    <a:pt x="1" y="498"/>
                  </a:cubicBezTo>
                  <a:cubicBezTo>
                    <a:pt x="1287" y="374"/>
                    <a:pt x="2899" y="331"/>
                    <a:pt x="4184" y="173"/>
                  </a:cubicBezTo>
                  <a:cubicBezTo>
                    <a:pt x="4300" y="159"/>
                    <a:pt x="4847" y="0"/>
                    <a:pt x="4935" y="124"/>
                  </a:cubicBezTo>
                  <a:cubicBezTo>
                    <a:pt x="5496" y="972"/>
                    <a:pt x="5648" y="2280"/>
                    <a:pt x="6090" y="3075"/>
                  </a:cubicBezTo>
                  <a:lnTo>
                    <a:pt x="6090" y="307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36"/>
            <p:cNvSpPr/>
            <p:nvPr/>
          </p:nvSpPr>
          <p:spPr>
            <a:xfrm>
              <a:off x="5161450" y="3681025"/>
              <a:ext cx="152225" cy="76950"/>
            </a:xfrm>
            <a:custGeom>
              <a:avLst/>
              <a:gdLst/>
              <a:ahLst/>
              <a:cxnLst/>
              <a:rect l="l" t="t" r="r" b="b"/>
              <a:pathLst>
                <a:path w="6089" h="3078" extrusionOk="0">
                  <a:moveTo>
                    <a:pt x="6088" y="3078"/>
                  </a:moveTo>
                  <a:cubicBezTo>
                    <a:pt x="4186" y="3030"/>
                    <a:pt x="1624" y="2592"/>
                    <a:pt x="1" y="500"/>
                  </a:cubicBezTo>
                  <a:cubicBezTo>
                    <a:pt x="1288" y="376"/>
                    <a:pt x="2899" y="333"/>
                    <a:pt x="4184" y="173"/>
                  </a:cubicBezTo>
                  <a:cubicBezTo>
                    <a:pt x="4300" y="160"/>
                    <a:pt x="4845" y="0"/>
                    <a:pt x="4935" y="126"/>
                  </a:cubicBezTo>
                  <a:cubicBezTo>
                    <a:pt x="5494" y="972"/>
                    <a:pt x="5648" y="2283"/>
                    <a:pt x="6088" y="3078"/>
                  </a:cubicBezTo>
                  <a:lnTo>
                    <a:pt x="6088" y="307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36"/>
            <p:cNvSpPr/>
            <p:nvPr/>
          </p:nvSpPr>
          <p:spPr>
            <a:xfrm>
              <a:off x="6134850" y="2396700"/>
              <a:ext cx="1086900" cy="1256350"/>
            </a:xfrm>
            <a:custGeom>
              <a:avLst/>
              <a:gdLst/>
              <a:ahLst/>
              <a:cxnLst/>
              <a:rect l="l" t="t" r="r" b="b"/>
              <a:pathLst>
                <a:path w="43476" h="50254" extrusionOk="0">
                  <a:moveTo>
                    <a:pt x="43476" y="1"/>
                  </a:moveTo>
                  <a:cubicBezTo>
                    <a:pt x="28678" y="10738"/>
                    <a:pt x="9057" y="26996"/>
                    <a:pt x="1" y="33760"/>
                  </a:cubicBezTo>
                  <a:cubicBezTo>
                    <a:pt x="4013" y="37162"/>
                    <a:pt x="9843" y="45305"/>
                    <a:pt x="10944" y="50254"/>
                  </a:cubicBezTo>
                  <a:cubicBezTo>
                    <a:pt x="18376" y="46830"/>
                    <a:pt x="32648" y="40119"/>
                    <a:pt x="43476" y="35365"/>
                  </a:cubicBezTo>
                  <a:close/>
                </a:path>
              </a:pathLst>
            </a:custGeom>
            <a:solidFill>
              <a:srgbClr val="EFC5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36"/>
            <p:cNvSpPr/>
            <p:nvPr/>
          </p:nvSpPr>
          <p:spPr>
            <a:xfrm>
              <a:off x="6380900" y="2876550"/>
              <a:ext cx="840850" cy="776500"/>
            </a:xfrm>
            <a:custGeom>
              <a:avLst/>
              <a:gdLst/>
              <a:ahLst/>
              <a:cxnLst/>
              <a:rect l="l" t="t" r="r" b="b"/>
              <a:pathLst>
                <a:path w="33634" h="31060" extrusionOk="0">
                  <a:moveTo>
                    <a:pt x="8703" y="0"/>
                  </a:moveTo>
                  <a:cubicBezTo>
                    <a:pt x="7050" y="1313"/>
                    <a:pt x="5592" y="2469"/>
                    <a:pt x="4030" y="3711"/>
                  </a:cubicBezTo>
                  <a:cubicBezTo>
                    <a:pt x="4485" y="4223"/>
                    <a:pt x="4963" y="4795"/>
                    <a:pt x="5401" y="5458"/>
                  </a:cubicBezTo>
                  <a:cubicBezTo>
                    <a:pt x="10490" y="11296"/>
                    <a:pt x="12361" y="15554"/>
                    <a:pt x="13889" y="19863"/>
                  </a:cubicBezTo>
                  <a:cubicBezTo>
                    <a:pt x="11192" y="21682"/>
                    <a:pt x="8496" y="23506"/>
                    <a:pt x="5732" y="25222"/>
                  </a:cubicBezTo>
                  <a:cubicBezTo>
                    <a:pt x="2993" y="26511"/>
                    <a:pt x="949" y="26826"/>
                    <a:pt x="1" y="27935"/>
                  </a:cubicBezTo>
                  <a:cubicBezTo>
                    <a:pt x="508" y="29055"/>
                    <a:pt x="892" y="30117"/>
                    <a:pt x="1102" y="31060"/>
                  </a:cubicBezTo>
                  <a:cubicBezTo>
                    <a:pt x="4662" y="29421"/>
                    <a:pt x="9897" y="26977"/>
                    <a:pt x="15466" y="24406"/>
                  </a:cubicBezTo>
                  <a:cubicBezTo>
                    <a:pt x="15469" y="24404"/>
                    <a:pt x="15471" y="24404"/>
                    <a:pt x="15475" y="24402"/>
                  </a:cubicBezTo>
                  <a:cubicBezTo>
                    <a:pt x="19546" y="22521"/>
                    <a:pt x="23731" y="20604"/>
                    <a:pt x="27830" y="18759"/>
                  </a:cubicBezTo>
                  <a:cubicBezTo>
                    <a:pt x="29825" y="17860"/>
                    <a:pt x="31788" y="16982"/>
                    <a:pt x="33634" y="16171"/>
                  </a:cubicBezTo>
                  <a:lnTo>
                    <a:pt x="33634" y="7550"/>
                  </a:lnTo>
                  <a:cubicBezTo>
                    <a:pt x="30356" y="9519"/>
                    <a:pt x="27072" y="11483"/>
                    <a:pt x="23794" y="13450"/>
                  </a:cubicBezTo>
                  <a:cubicBezTo>
                    <a:pt x="19129" y="7880"/>
                    <a:pt x="13311" y="2523"/>
                    <a:pt x="8703" y="0"/>
                  </a:cubicBezTo>
                  <a:lnTo>
                    <a:pt x="8703" y="0"/>
                  </a:lnTo>
                  <a:close/>
                </a:path>
              </a:pathLst>
            </a:custGeom>
            <a:solidFill>
              <a:srgbClr val="E1A2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36"/>
            <p:cNvSpPr/>
            <p:nvPr/>
          </p:nvSpPr>
          <p:spPr>
            <a:xfrm>
              <a:off x="5678625" y="3851400"/>
              <a:ext cx="391075" cy="209675"/>
            </a:xfrm>
            <a:custGeom>
              <a:avLst/>
              <a:gdLst/>
              <a:ahLst/>
              <a:cxnLst/>
              <a:rect l="l" t="t" r="r" b="b"/>
              <a:pathLst>
                <a:path w="15643" h="8387" extrusionOk="0">
                  <a:moveTo>
                    <a:pt x="1" y="8386"/>
                  </a:moveTo>
                  <a:cubicBezTo>
                    <a:pt x="133" y="8361"/>
                    <a:pt x="7454" y="6761"/>
                    <a:pt x="11548" y="4532"/>
                  </a:cubicBezTo>
                  <a:cubicBezTo>
                    <a:pt x="15643" y="2303"/>
                    <a:pt x="6854" y="1"/>
                    <a:pt x="6854" y="1"/>
                  </a:cubicBezTo>
                  <a:lnTo>
                    <a:pt x="3" y="8386"/>
                  </a:lnTo>
                  <a:close/>
                </a:path>
              </a:pathLst>
            </a:custGeom>
            <a:solidFill>
              <a:srgbClr val="A08A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36"/>
            <p:cNvSpPr/>
            <p:nvPr/>
          </p:nvSpPr>
          <p:spPr>
            <a:xfrm>
              <a:off x="5278875" y="3090850"/>
              <a:ext cx="1177025" cy="912625"/>
            </a:xfrm>
            <a:custGeom>
              <a:avLst/>
              <a:gdLst/>
              <a:ahLst/>
              <a:cxnLst/>
              <a:rect l="l" t="t" r="r" b="b"/>
              <a:pathLst>
                <a:path w="47081" h="36505" extrusionOk="0">
                  <a:moveTo>
                    <a:pt x="27464" y="34944"/>
                  </a:moveTo>
                  <a:cubicBezTo>
                    <a:pt x="33777" y="32178"/>
                    <a:pt x="47080" y="24882"/>
                    <a:pt x="47080" y="18856"/>
                  </a:cubicBezTo>
                  <a:cubicBezTo>
                    <a:pt x="47080" y="10134"/>
                    <a:pt x="43281" y="2427"/>
                    <a:pt x="36847" y="1835"/>
                  </a:cubicBezTo>
                  <a:cubicBezTo>
                    <a:pt x="27281" y="1"/>
                    <a:pt x="0" y="16595"/>
                    <a:pt x="2118" y="19700"/>
                  </a:cubicBezTo>
                  <a:cubicBezTo>
                    <a:pt x="5205" y="23900"/>
                    <a:pt x="22572" y="36504"/>
                    <a:pt x="27464" y="3494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36"/>
            <p:cNvSpPr/>
            <p:nvPr/>
          </p:nvSpPr>
          <p:spPr>
            <a:xfrm>
              <a:off x="5405525" y="3175125"/>
              <a:ext cx="974850" cy="792700"/>
            </a:xfrm>
            <a:custGeom>
              <a:avLst/>
              <a:gdLst/>
              <a:ahLst/>
              <a:cxnLst/>
              <a:rect l="l" t="t" r="r" b="b"/>
              <a:pathLst>
                <a:path w="38994" h="31708" extrusionOk="0">
                  <a:moveTo>
                    <a:pt x="22154" y="0"/>
                  </a:moveTo>
                  <a:cubicBezTo>
                    <a:pt x="14252" y="2725"/>
                    <a:pt x="4772" y="8203"/>
                    <a:pt x="1" y="12171"/>
                  </a:cubicBezTo>
                  <a:cubicBezTo>
                    <a:pt x="691" y="12661"/>
                    <a:pt x="1465" y="12998"/>
                    <a:pt x="2273" y="13165"/>
                  </a:cubicBezTo>
                  <a:cubicBezTo>
                    <a:pt x="2317" y="14743"/>
                    <a:pt x="2834" y="16323"/>
                    <a:pt x="3871" y="17678"/>
                  </a:cubicBezTo>
                  <a:lnTo>
                    <a:pt x="4040" y="17901"/>
                  </a:lnTo>
                  <a:cubicBezTo>
                    <a:pt x="4042" y="17903"/>
                    <a:pt x="4042" y="17903"/>
                    <a:pt x="4044" y="17905"/>
                  </a:cubicBezTo>
                  <a:lnTo>
                    <a:pt x="11491" y="27638"/>
                  </a:lnTo>
                  <a:cubicBezTo>
                    <a:pt x="15396" y="29980"/>
                    <a:pt x="19149" y="31707"/>
                    <a:pt x="21434" y="31707"/>
                  </a:cubicBezTo>
                  <a:cubicBezTo>
                    <a:pt x="21792" y="31707"/>
                    <a:pt x="22114" y="31665"/>
                    <a:pt x="22396" y="31575"/>
                  </a:cubicBezTo>
                  <a:cubicBezTo>
                    <a:pt x="26827" y="29633"/>
                    <a:pt x="34691" y="25464"/>
                    <a:pt x="38994" y="21067"/>
                  </a:cubicBezTo>
                  <a:lnTo>
                    <a:pt x="32497" y="12575"/>
                  </a:lnTo>
                  <a:lnTo>
                    <a:pt x="24566" y="2206"/>
                  </a:lnTo>
                  <a:lnTo>
                    <a:pt x="24393" y="1980"/>
                  </a:lnTo>
                  <a:cubicBezTo>
                    <a:pt x="23759" y="1153"/>
                    <a:pt x="22996" y="494"/>
                    <a:pt x="2215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36"/>
            <p:cNvSpPr/>
            <p:nvPr/>
          </p:nvSpPr>
          <p:spPr>
            <a:xfrm>
              <a:off x="6119450" y="2819975"/>
              <a:ext cx="787450" cy="913450"/>
            </a:xfrm>
            <a:custGeom>
              <a:avLst/>
              <a:gdLst/>
              <a:ahLst/>
              <a:cxnLst/>
              <a:rect l="l" t="t" r="r" b="b"/>
              <a:pathLst>
                <a:path w="31498" h="36538" extrusionOk="0">
                  <a:moveTo>
                    <a:pt x="13353" y="128"/>
                  </a:moveTo>
                  <a:cubicBezTo>
                    <a:pt x="10093" y="1"/>
                    <a:pt x="7434" y="4426"/>
                    <a:pt x="5406" y="8209"/>
                  </a:cubicBezTo>
                  <a:cubicBezTo>
                    <a:pt x="2931" y="8067"/>
                    <a:pt x="1701" y="7965"/>
                    <a:pt x="855" y="10661"/>
                  </a:cubicBezTo>
                  <a:cubicBezTo>
                    <a:pt x="1" y="14584"/>
                    <a:pt x="8180" y="32093"/>
                    <a:pt x="11133" y="34625"/>
                  </a:cubicBezTo>
                  <a:cubicBezTo>
                    <a:pt x="13614" y="36538"/>
                    <a:pt x="15856" y="35257"/>
                    <a:pt x="16890" y="32479"/>
                  </a:cubicBezTo>
                  <a:cubicBezTo>
                    <a:pt x="20009" y="32605"/>
                    <a:pt x="25786" y="33626"/>
                    <a:pt x="28550" y="30220"/>
                  </a:cubicBezTo>
                  <a:cubicBezTo>
                    <a:pt x="31498" y="25915"/>
                    <a:pt x="19374" y="815"/>
                    <a:pt x="13353" y="12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36"/>
            <p:cNvSpPr/>
            <p:nvPr/>
          </p:nvSpPr>
          <p:spPr>
            <a:xfrm>
              <a:off x="6215725" y="3443200"/>
              <a:ext cx="556650" cy="344000"/>
            </a:xfrm>
            <a:custGeom>
              <a:avLst/>
              <a:gdLst/>
              <a:ahLst/>
              <a:cxnLst/>
              <a:rect l="l" t="t" r="r" b="b"/>
              <a:pathLst>
                <a:path w="22266" h="13760" extrusionOk="0">
                  <a:moveTo>
                    <a:pt x="11414" y="506"/>
                  </a:moveTo>
                  <a:cubicBezTo>
                    <a:pt x="12317" y="3534"/>
                    <a:pt x="11595" y="4860"/>
                    <a:pt x="9752" y="5435"/>
                  </a:cubicBezTo>
                  <a:cubicBezTo>
                    <a:pt x="7715" y="6068"/>
                    <a:pt x="7393" y="3746"/>
                    <a:pt x="5702" y="4154"/>
                  </a:cubicBezTo>
                  <a:cubicBezTo>
                    <a:pt x="5057" y="4309"/>
                    <a:pt x="4662" y="5311"/>
                    <a:pt x="4376" y="5812"/>
                  </a:cubicBezTo>
                  <a:cubicBezTo>
                    <a:pt x="3029" y="8167"/>
                    <a:pt x="1868" y="10666"/>
                    <a:pt x="0" y="12675"/>
                  </a:cubicBezTo>
                  <a:cubicBezTo>
                    <a:pt x="481" y="13116"/>
                    <a:pt x="1232" y="13281"/>
                    <a:pt x="1832" y="13509"/>
                  </a:cubicBezTo>
                  <a:cubicBezTo>
                    <a:pt x="2055" y="13592"/>
                    <a:pt x="2293" y="13677"/>
                    <a:pt x="2533" y="13759"/>
                  </a:cubicBezTo>
                  <a:cubicBezTo>
                    <a:pt x="4347" y="12443"/>
                    <a:pt x="5990" y="11054"/>
                    <a:pt x="7233" y="9649"/>
                  </a:cubicBezTo>
                  <a:cubicBezTo>
                    <a:pt x="7249" y="9663"/>
                    <a:pt x="7267" y="9684"/>
                    <a:pt x="7282" y="9696"/>
                  </a:cubicBezTo>
                  <a:cubicBezTo>
                    <a:pt x="9763" y="11609"/>
                    <a:pt x="12005" y="10328"/>
                    <a:pt x="13039" y="7550"/>
                  </a:cubicBezTo>
                  <a:cubicBezTo>
                    <a:pt x="15408" y="7646"/>
                    <a:pt x="19314" y="8256"/>
                    <a:pt x="22265" y="7048"/>
                  </a:cubicBezTo>
                  <a:cubicBezTo>
                    <a:pt x="21120" y="6965"/>
                    <a:pt x="19999" y="6617"/>
                    <a:pt x="18964" y="6119"/>
                  </a:cubicBezTo>
                  <a:cubicBezTo>
                    <a:pt x="17427" y="5381"/>
                    <a:pt x="16091" y="4246"/>
                    <a:pt x="15021" y="2924"/>
                  </a:cubicBezTo>
                  <a:cubicBezTo>
                    <a:pt x="14692" y="2521"/>
                    <a:pt x="13950" y="994"/>
                    <a:pt x="13718" y="937"/>
                  </a:cubicBezTo>
                  <a:cubicBezTo>
                    <a:pt x="13362" y="852"/>
                    <a:pt x="11265" y="0"/>
                    <a:pt x="11414" y="506"/>
                  </a:cubicBezTo>
                  <a:lnTo>
                    <a:pt x="11414" y="50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36"/>
            <p:cNvSpPr/>
            <p:nvPr/>
          </p:nvSpPr>
          <p:spPr>
            <a:xfrm>
              <a:off x="5109700" y="2782700"/>
              <a:ext cx="198850" cy="167600"/>
            </a:xfrm>
            <a:custGeom>
              <a:avLst/>
              <a:gdLst/>
              <a:ahLst/>
              <a:cxnLst/>
              <a:rect l="l" t="t" r="r" b="b"/>
              <a:pathLst>
                <a:path w="7954" h="6704" extrusionOk="0">
                  <a:moveTo>
                    <a:pt x="5380" y="0"/>
                  </a:moveTo>
                  <a:cubicBezTo>
                    <a:pt x="4898" y="0"/>
                    <a:pt x="4411" y="154"/>
                    <a:pt x="3997" y="470"/>
                  </a:cubicBezTo>
                  <a:lnTo>
                    <a:pt x="1191" y="2617"/>
                  </a:lnTo>
                  <a:cubicBezTo>
                    <a:pt x="190" y="3382"/>
                    <a:pt x="1" y="4807"/>
                    <a:pt x="766" y="5808"/>
                  </a:cubicBezTo>
                  <a:cubicBezTo>
                    <a:pt x="1216" y="6395"/>
                    <a:pt x="1891" y="6703"/>
                    <a:pt x="2575" y="6703"/>
                  </a:cubicBezTo>
                  <a:cubicBezTo>
                    <a:pt x="3057" y="6703"/>
                    <a:pt x="3543" y="6550"/>
                    <a:pt x="3958" y="6233"/>
                  </a:cubicBezTo>
                  <a:lnTo>
                    <a:pt x="6763" y="4087"/>
                  </a:lnTo>
                  <a:cubicBezTo>
                    <a:pt x="7765" y="3321"/>
                    <a:pt x="7954" y="1897"/>
                    <a:pt x="7188" y="895"/>
                  </a:cubicBezTo>
                  <a:cubicBezTo>
                    <a:pt x="6739" y="308"/>
                    <a:pt x="6064" y="0"/>
                    <a:pt x="53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36"/>
            <p:cNvSpPr/>
            <p:nvPr/>
          </p:nvSpPr>
          <p:spPr>
            <a:xfrm>
              <a:off x="5115800" y="2782875"/>
              <a:ext cx="191825" cy="167425"/>
            </a:xfrm>
            <a:custGeom>
              <a:avLst/>
              <a:gdLst/>
              <a:ahLst/>
              <a:cxnLst/>
              <a:rect l="l" t="t" r="r" b="b"/>
              <a:pathLst>
                <a:path w="7673" h="6697" extrusionOk="0">
                  <a:moveTo>
                    <a:pt x="4003" y="298"/>
                  </a:moveTo>
                  <a:lnTo>
                    <a:pt x="4003" y="300"/>
                  </a:lnTo>
                  <a:cubicBezTo>
                    <a:pt x="4003" y="300"/>
                    <a:pt x="4004" y="300"/>
                    <a:pt x="4004" y="299"/>
                  </a:cubicBezTo>
                  <a:lnTo>
                    <a:pt x="4004" y="299"/>
                  </a:lnTo>
                  <a:cubicBezTo>
                    <a:pt x="4004" y="299"/>
                    <a:pt x="4003" y="299"/>
                    <a:pt x="4003" y="298"/>
                  </a:cubicBezTo>
                  <a:close/>
                  <a:moveTo>
                    <a:pt x="5126" y="1"/>
                  </a:moveTo>
                  <a:cubicBezTo>
                    <a:pt x="4741" y="1"/>
                    <a:pt x="4355" y="97"/>
                    <a:pt x="4004" y="299"/>
                  </a:cubicBezTo>
                  <a:lnTo>
                    <a:pt x="4004" y="299"/>
                  </a:lnTo>
                  <a:cubicBezTo>
                    <a:pt x="4169" y="451"/>
                    <a:pt x="4322" y="613"/>
                    <a:pt x="4467" y="782"/>
                  </a:cubicBezTo>
                  <a:lnTo>
                    <a:pt x="68" y="4149"/>
                  </a:lnTo>
                  <a:cubicBezTo>
                    <a:pt x="1" y="4715"/>
                    <a:pt x="147" y="5309"/>
                    <a:pt x="522" y="5801"/>
                  </a:cubicBezTo>
                  <a:cubicBezTo>
                    <a:pt x="971" y="6388"/>
                    <a:pt x="1646" y="6696"/>
                    <a:pt x="2330" y="6696"/>
                  </a:cubicBezTo>
                  <a:cubicBezTo>
                    <a:pt x="2813" y="6696"/>
                    <a:pt x="3299" y="6543"/>
                    <a:pt x="3714" y="6226"/>
                  </a:cubicBezTo>
                  <a:lnTo>
                    <a:pt x="6519" y="4080"/>
                  </a:lnTo>
                  <a:cubicBezTo>
                    <a:pt x="7440" y="3375"/>
                    <a:pt x="7672" y="2116"/>
                    <a:pt x="7108" y="1140"/>
                  </a:cubicBezTo>
                  <a:cubicBezTo>
                    <a:pt x="7108" y="1140"/>
                    <a:pt x="7108" y="1138"/>
                    <a:pt x="7108" y="1138"/>
                  </a:cubicBezTo>
                  <a:cubicBezTo>
                    <a:pt x="7059" y="1054"/>
                    <a:pt x="7005" y="969"/>
                    <a:pt x="6943" y="888"/>
                  </a:cubicBezTo>
                  <a:cubicBezTo>
                    <a:pt x="6897" y="829"/>
                    <a:pt x="6848" y="772"/>
                    <a:pt x="6799" y="717"/>
                  </a:cubicBezTo>
                  <a:cubicBezTo>
                    <a:pt x="6783" y="703"/>
                    <a:pt x="6769" y="688"/>
                    <a:pt x="6754" y="674"/>
                  </a:cubicBezTo>
                  <a:cubicBezTo>
                    <a:pt x="6718" y="639"/>
                    <a:pt x="6685" y="603"/>
                    <a:pt x="6647" y="570"/>
                  </a:cubicBezTo>
                  <a:cubicBezTo>
                    <a:pt x="6553" y="485"/>
                    <a:pt x="6451" y="412"/>
                    <a:pt x="6346" y="345"/>
                  </a:cubicBezTo>
                  <a:cubicBezTo>
                    <a:pt x="6335" y="337"/>
                    <a:pt x="6321" y="330"/>
                    <a:pt x="6309" y="322"/>
                  </a:cubicBezTo>
                  <a:cubicBezTo>
                    <a:pt x="6207" y="261"/>
                    <a:pt x="6100" y="208"/>
                    <a:pt x="5990" y="164"/>
                  </a:cubicBezTo>
                  <a:cubicBezTo>
                    <a:pt x="5972" y="156"/>
                    <a:pt x="5953" y="149"/>
                    <a:pt x="5935" y="141"/>
                  </a:cubicBezTo>
                  <a:cubicBezTo>
                    <a:pt x="5827" y="101"/>
                    <a:pt x="5717" y="70"/>
                    <a:pt x="5605" y="46"/>
                  </a:cubicBezTo>
                  <a:cubicBezTo>
                    <a:pt x="5585" y="42"/>
                    <a:pt x="5563" y="38"/>
                    <a:pt x="5542" y="34"/>
                  </a:cubicBezTo>
                  <a:cubicBezTo>
                    <a:pt x="5516" y="29"/>
                    <a:pt x="5492" y="23"/>
                    <a:pt x="5467" y="19"/>
                  </a:cubicBezTo>
                  <a:lnTo>
                    <a:pt x="5459" y="25"/>
                  </a:lnTo>
                  <a:cubicBezTo>
                    <a:pt x="5349" y="9"/>
                    <a:pt x="5237" y="1"/>
                    <a:pt x="51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36"/>
            <p:cNvSpPr/>
            <p:nvPr/>
          </p:nvSpPr>
          <p:spPr>
            <a:xfrm>
              <a:off x="6096925" y="4145750"/>
              <a:ext cx="467775" cy="371475"/>
            </a:xfrm>
            <a:custGeom>
              <a:avLst/>
              <a:gdLst/>
              <a:ahLst/>
              <a:cxnLst/>
              <a:rect l="l" t="t" r="r" b="b"/>
              <a:pathLst>
                <a:path w="18711" h="14859" extrusionOk="0">
                  <a:moveTo>
                    <a:pt x="17526" y="1"/>
                  </a:moveTo>
                  <a:lnTo>
                    <a:pt x="1" y="13407"/>
                  </a:lnTo>
                  <a:cubicBezTo>
                    <a:pt x="1214" y="14363"/>
                    <a:pt x="2696" y="14859"/>
                    <a:pt x="4191" y="14859"/>
                  </a:cubicBezTo>
                  <a:cubicBezTo>
                    <a:pt x="5624" y="14859"/>
                    <a:pt x="7069" y="14403"/>
                    <a:pt x="8302" y="13460"/>
                  </a:cubicBezTo>
                  <a:lnTo>
                    <a:pt x="15407" y="8024"/>
                  </a:lnTo>
                  <a:cubicBezTo>
                    <a:pt x="17923" y="6098"/>
                    <a:pt x="18710" y="2783"/>
                    <a:pt x="175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36"/>
            <p:cNvSpPr/>
            <p:nvPr/>
          </p:nvSpPr>
          <p:spPr>
            <a:xfrm>
              <a:off x="6096925" y="4145750"/>
              <a:ext cx="453075" cy="363825"/>
            </a:xfrm>
            <a:custGeom>
              <a:avLst/>
              <a:gdLst/>
              <a:ahLst/>
              <a:cxnLst/>
              <a:rect l="l" t="t" r="r" b="b"/>
              <a:pathLst>
                <a:path w="18123" h="14553" extrusionOk="0">
                  <a:moveTo>
                    <a:pt x="17526" y="1"/>
                  </a:moveTo>
                  <a:lnTo>
                    <a:pt x="12599" y="3768"/>
                  </a:lnTo>
                  <a:lnTo>
                    <a:pt x="1" y="13407"/>
                  </a:lnTo>
                  <a:cubicBezTo>
                    <a:pt x="666" y="13931"/>
                    <a:pt x="1414" y="14310"/>
                    <a:pt x="2197" y="14550"/>
                  </a:cubicBezTo>
                  <a:cubicBezTo>
                    <a:pt x="2248" y="14552"/>
                    <a:pt x="2300" y="14552"/>
                    <a:pt x="2351" y="14552"/>
                  </a:cubicBezTo>
                  <a:cubicBezTo>
                    <a:pt x="3999" y="14552"/>
                    <a:pt x="5661" y="14033"/>
                    <a:pt x="7078" y="12949"/>
                  </a:cubicBezTo>
                  <a:lnTo>
                    <a:pt x="14992" y="6895"/>
                  </a:lnTo>
                  <a:lnTo>
                    <a:pt x="15680" y="7796"/>
                  </a:lnTo>
                  <a:cubicBezTo>
                    <a:pt x="17307" y="6411"/>
                    <a:pt x="18122" y="4418"/>
                    <a:pt x="18057" y="2421"/>
                  </a:cubicBezTo>
                  <a:cubicBezTo>
                    <a:pt x="18057" y="2419"/>
                    <a:pt x="18057" y="2419"/>
                    <a:pt x="18057" y="2417"/>
                  </a:cubicBezTo>
                  <a:cubicBezTo>
                    <a:pt x="18057" y="2409"/>
                    <a:pt x="18057" y="2401"/>
                    <a:pt x="18055" y="2393"/>
                  </a:cubicBezTo>
                  <a:cubicBezTo>
                    <a:pt x="18049" y="2208"/>
                    <a:pt x="18033" y="2023"/>
                    <a:pt x="18012" y="1838"/>
                  </a:cubicBezTo>
                  <a:cubicBezTo>
                    <a:pt x="18010" y="1815"/>
                    <a:pt x="18006" y="1793"/>
                    <a:pt x="18004" y="1771"/>
                  </a:cubicBezTo>
                  <a:cubicBezTo>
                    <a:pt x="17980" y="1602"/>
                    <a:pt x="17953" y="1435"/>
                    <a:pt x="17917" y="1268"/>
                  </a:cubicBezTo>
                  <a:cubicBezTo>
                    <a:pt x="17910" y="1226"/>
                    <a:pt x="17902" y="1187"/>
                    <a:pt x="17894" y="1148"/>
                  </a:cubicBezTo>
                  <a:cubicBezTo>
                    <a:pt x="17860" y="1004"/>
                    <a:pt x="17823" y="864"/>
                    <a:pt x="17782" y="723"/>
                  </a:cubicBezTo>
                  <a:cubicBezTo>
                    <a:pt x="17764" y="666"/>
                    <a:pt x="17750" y="609"/>
                    <a:pt x="17730" y="551"/>
                  </a:cubicBezTo>
                  <a:cubicBezTo>
                    <a:pt x="17669" y="367"/>
                    <a:pt x="17605" y="182"/>
                    <a:pt x="175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6"/>
            <p:cNvSpPr/>
            <p:nvPr/>
          </p:nvSpPr>
          <p:spPr>
            <a:xfrm>
              <a:off x="4983100" y="2717125"/>
              <a:ext cx="1582475" cy="1774250"/>
            </a:xfrm>
            <a:custGeom>
              <a:avLst/>
              <a:gdLst/>
              <a:ahLst/>
              <a:cxnLst/>
              <a:rect l="l" t="t" r="r" b="b"/>
              <a:pathLst>
                <a:path w="63299" h="70970" extrusionOk="0">
                  <a:moveTo>
                    <a:pt x="17761" y="1"/>
                  </a:moveTo>
                  <a:cubicBezTo>
                    <a:pt x="16483" y="1"/>
                    <a:pt x="15194" y="408"/>
                    <a:pt x="14096" y="1248"/>
                  </a:cubicBezTo>
                  <a:lnTo>
                    <a:pt x="3154" y="9616"/>
                  </a:lnTo>
                  <a:cubicBezTo>
                    <a:pt x="502" y="11646"/>
                    <a:pt x="1" y="15418"/>
                    <a:pt x="2031" y="18070"/>
                  </a:cubicBezTo>
                  <a:lnTo>
                    <a:pt x="3542" y="20048"/>
                  </a:lnTo>
                  <a:cubicBezTo>
                    <a:pt x="4648" y="21492"/>
                    <a:pt x="6269" y="22293"/>
                    <a:pt x="7944" y="22401"/>
                  </a:cubicBezTo>
                  <a:cubicBezTo>
                    <a:pt x="7611" y="24048"/>
                    <a:pt x="7959" y="25820"/>
                    <a:pt x="9063" y="27265"/>
                  </a:cubicBezTo>
                  <a:lnTo>
                    <a:pt x="10576" y="29242"/>
                  </a:lnTo>
                  <a:cubicBezTo>
                    <a:pt x="11497" y="30446"/>
                    <a:pt x="12778" y="31202"/>
                    <a:pt x="14147" y="31485"/>
                  </a:cubicBezTo>
                  <a:cubicBezTo>
                    <a:pt x="14192" y="33063"/>
                    <a:pt x="14708" y="34643"/>
                    <a:pt x="15745" y="35998"/>
                  </a:cubicBezTo>
                  <a:lnTo>
                    <a:pt x="40158" y="67908"/>
                  </a:lnTo>
                  <a:cubicBezTo>
                    <a:pt x="41695" y="69916"/>
                    <a:pt x="44003" y="70970"/>
                    <a:pt x="46341" y="70970"/>
                  </a:cubicBezTo>
                  <a:cubicBezTo>
                    <a:pt x="47990" y="70970"/>
                    <a:pt x="49653" y="70445"/>
                    <a:pt x="51070" y="69362"/>
                  </a:cubicBezTo>
                  <a:lnTo>
                    <a:pt x="59226" y="63121"/>
                  </a:lnTo>
                  <a:cubicBezTo>
                    <a:pt x="62651" y="60500"/>
                    <a:pt x="63299" y="55634"/>
                    <a:pt x="60678" y="52211"/>
                  </a:cubicBezTo>
                  <a:lnTo>
                    <a:pt x="36266" y="20300"/>
                  </a:lnTo>
                  <a:cubicBezTo>
                    <a:pt x="35230" y="18944"/>
                    <a:pt x="33839" y="18031"/>
                    <a:pt x="32327" y="17576"/>
                  </a:cubicBezTo>
                  <a:cubicBezTo>
                    <a:pt x="32412" y="16179"/>
                    <a:pt x="32019" y="14747"/>
                    <a:pt x="31096" y="13543"/>
                  </a:cubicBezTo>
                  <a:lnTo>
                    <a:pt x="29585" y="11566"/>
                  </a:lnTo>
                  <a:cubicBezTo>
                    <a:pt x="28479" y="10121"/>
                    <a:pt x="26858" y="9321"/>
                    <a:pt x="25183" y="9212"/>
                  </a:cubicBezTo>
                  <a:cubicBezTo>
                    <a:pt x="25518" y="7568"/>
                    <a:pt x="25168" y="5793"/>
                    <a:pt x="24064" y="4349"/>
                  </a:cubicBezTo>
                  <a:lnTo>
                    <a:pt x="22551" y="2371"/>
                  </a:lnTo>
                  <a:cubicBezTo>
                    <a:pt x="21360" y="817"/>
                    <a:pt x="19572" y="1"/>
                    <a:pt x="1776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36"/>
            <p:cNvSpPr/>
            <p:nvPr/>
          </p:nvSpPr>
          <p:spPr>
            <a:xfrm>
              <a:off x="5168050" y="2941925"/>
              <a:ext cx="408050" cy="305775"/>
            </a:xfrm>
            <a:custGeom>
              <a:avLst/>
              <a:gdLst/>
              <a:ahLst/>
              <a:cxnLst/>
              <a:rect l="l" t="t" r="r" b="b"/>
              <a:pathLst>
                <a:path w="16322" h="12231" extrusionOk="0">
                  <a:moveTo>
                    <a:pt x="15257" y="0"/>
                  </a:moveTo>
                  <a:lnTo>
                    <a:pt x="1" y="11672"/>
                  </a:lnTo>
                  <a:lnTo>
                    <a:pt x="2151" y="12230"/>
                  </a:lnTo>
                  <a:lnTo>
                    <a:pt x="16321" y="1391"/>
                  </a:lnTo>
                  <a:lnTo>
                    <a:pt x="1525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36"/>
            <p:cNvSpPr/>
            <p:nvPr/>
          </p:nvSpPr>
          <p:spPr>
            <a:xfrm>
              <a:off x="5333925" y="3158725"/>
              <a:ext cx="408025" cy="305800"/>
            </a:xfrm>
            <a:custGeom>
              <a:avLst/>
              <a:gdLst/>
              <a:ahLst/>
              <a:cxnLst/>
              <a:rect l="l" t="t" r="r" b="b"/>
              <a:pathLst>
                <a:path w="16321" h="12232" extrusionOk="0">
                  <a:moveTo>
                    <a:pt x="15257" y="1"/>
                  </a:moveTo>
                  <a:lnTo>
                    <a:pt x="0" y="11674"/>
                  </a:lnTo>
                  <a:lnTo>
                    <a:pt x="2153" y="12231"/>
                  </a:lnTo>
                  <a:lnTo>
                    <a:pt x="16321" y="1392"/>
                  </a:lnTo>
                  <a:lnTo>
                    <a:pt x="1525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36"/>
            <p:cNvSpPr/>
            <p:nvPr/>
          </p:nvSpPr>
          <p:spPr>
            <a:xfrm>
              <a:off x="5173025" y="2734425"/>
              <a:ext cx="1344400" cy="1717700"/>
            </a:xfrm>
            <a:custGeom>
              <a:avLst/>
              <a:gdLst/>
              <a:ahLst/>
              <a:cxnLst/>
              <a:rect l="l" t="t" r="r" b="b"/>
              <a:pathLst>
                <a:path w="53776" h="68708" extrusionOk="0">
                  <a:moveTo>
                    <a:pt x="9259" y="1"/>
                  </a:moveTo>
                  <a:cubicBezTo>
                    <a:pt x="7981" y="1"/>
                    <a:pt x="6692" y="407"/>
                    <a:pt x="5594" y="1246"/>
                  </a:cubicBezTo>
                  <a:lnTo>
                    <a:pt x="5594" y="1248"/>
                  </a:lnTo>
                  <a:lnTo>
                    <a:pt x="0" y="5526"/>
                  </a:lnTo>
                  <a:cubicBezTo>
                    <a:pt x="1098" y="4686"/>
                    <a:pt x="2388" y="4279"/>
                    <a:pt x="3666" y="4279"/>
                  </a:cubicBezTo>
                  <a:cubicBezTo>
                    <a:pt x="5478" y="4279"/>
                    <a:pt x="7266" y="5095"/>
                    <a:pt x="8457" y="6651"/>
                  </a:cubicBezTo>
                  <a:lnTo>
                    <a:pt x="9968" y="8629"/>
                  </a:lnTo>
                  <a:cubicBezTo>
                    <a:pt x="11074" y="10073"/>
                    <a:pt x="11422" y="11846"/>
                    <a:pt x="11089" y="13492"/>
                  </a:cubicBezTo>
                  <a:cubicBezTo>
                    <a:pt x="12764" y="13601"/>
                    <a:pt x="14385" y="14401"/>
                    <a:pt x="15489" y="15844"/>
                  </a:cubicBezTo>
                  <a:lnTo>
                    <a:pt x="17002" y="17821"/>
                  </a:lnTo>
                  <a:cubicBezTo>
                    <a:pt x="17923" y="19025"/>
                    <a:pt x="18318" y="20459"/>
                    <a:pt x="18232" y="21856"/>
                  </a:cubicBezTo>
                  <a:cubicBezTo>
                    <a:pt x="19745" y="22311"/>
                    <a:pt x="21134" y="23224"/>
                    <a:pt x="22171" y="24579"/>
                  </a:cubicBezTo>
                  <a:lnTo>
                    <a:pt x="44158" y="53317"/>
                  </a:lnTo>
                  <a:cubicBezTo>
                    <a:pt x="41669" y="58102"/>
                    <a:pt x="37606" y="62181"/>
                    <a:pt x="32656" y="63972"/>
                  </a:cubicBezTo>
                  <a:lnTo>
                    <a:pt x="35646" y="66895"/>
                  </a:lnTo>
                  <a:cubicBezTo>
                    <a:pt x="35646" y="66895"/>
                    <a:pt x="39704" y="68599"/>
                    <a:pt x="40982" y="68707"/>
                  </a:cubicBezTo>
                  <a:cubicBezTo>
                    <a:pt x="41594" y="68454"/>
                    <a:pt x="42185" y="68127"/>
                    <a:pt x="42736" y="67704"/>
                  </a:cubicBezTo>
                  <a:lnTo>
                    <a:pt x="50891" y="61465"/>
                  </a:lnTo>
                  <a:cubicBezTo>
                    <a:pt x="52432" y="60286"/>
                    <a:pt x="53404" y="58653"/>
                    <a:pt x="53775" y="56902"/>
                  </a:cubicBezTo>
                  <a:cubicBezTo>
                    <a:pt x="53768" y="55265"/>
                    <a:pt x="53252" y="53616"/>
                    <a:pt x="52176" y="52210"/>
                  </a:cubicBezTo>
                  <a:lnTo>
                    <a:pt x="27764" y="20300"/>
                  </a:lnTo>
                  <a:cubicBezTo>
                    <a:pt x="26728" y="18944"/>
                    <a:pt x="25336" y="18032"/>
                    <a:pt x="23825" y="17577"/>
                  </a:cubicBezTo>
                  <a:cubicBezTo>
                    <a:pt x="23910" y="16180"/>
                    <a:pt x="23516" y="14748"/>
                    <a:pt x="22594" y="13544"/>
                  </a:cubicBezTo>
                  <a:lnTo>
                    <a:pt x="21083" y="11566"/>
                  </a:lnTo>
                  <a:cubicBezTo>
                    <a:pt x="19977" y="10122"/>
                    <a:pt x="18356" y="9321"/>
                    <a:pt x="16681" y="9213"/>
                  </a:cubicBezTo>
                  <a:cubicBezTo>
                    <a:pt x="17016" y="7568"/>
                    <a:pt x="16665" y="5793"/>
                    <a:pt x="15562" y="4349"/>
                  </a:cubicBezTo>
                  <a:lnTo>
                    <a:pt x="14049" y="2372"/>
                  </a:lnTo>
                  <a:cubicBezTo>
                    <a:pt x="12858" y="816"/>
                    <a:pt x="11070" y="1"/>
                    <a:pt x="92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6"/>
            <p:cNvSpPr/>
            <p:nvPr/>
          </p:nvSpPr>
          <p:spPr>
            <a:xfrm>
              <a:off x="5015800" y="2901925"/>
              <a:ext cx="1316725" cy="1564425"/>
            </a:xfrm>
            <a:custGeom>
              <a:avLst/>
              <a:gdLst/>
              <a:ahLst/>
              <a:cxnLst/>
              <a:rect l="l" t="t" r="r" b="b"/>
              <a:pathLst>
                <a:path w="52669" h="62577" extrusionOk="0">
                  <a:moveTo>
                    <a:pt x="4753" y="0"/>
                  </a:moveTo>
                  <a:lnTo>
                    <a:pt x="3157" y="1222"/>
                  </a:lnTo>
                  <a:cubicBezTo>
                    <a:pt x="503" y="3253"/>
                    <a:pt x="1" y="7023"/>
                    <a:pt x="2031" y="9677"/>
                  </a:cubicBezTo>
                  <a:lnTo>
                    <a:pt x="3544" y="11654"/>
                  </a:lnTo>
                  <a:cubicBezTo>
                    <a:pt x="4648" y="13098"/>
                    <a:pt x="6270" y="13899"/>
                    <a:pt x="7944" y="14007"/>
                  </a:cubicBezTo>
                  <a:cubicBezTo>
                    <a:pt x="7611" y="15652"/>
                    <a:pt x="7960" y="17427"/>
                    <a:pt x="9063" y="18871"/>
                  </a:cubicBezTo>
                  <a:lnTo>
                    <a:pt x="10577" y="20848"/>
                  </a:lnTo>
                  <a:cubicBezTo>
                    <a:pt x="11499" y="22053"/>
                    <a:pt x="12778" y="22808"/>
                    <a:pt x="14150" y="23090"/>
                  </a:cubicBezTo>
                  <a:cubicBezTo>
                    <a:pt x="14193" y="24669"/>
                    <a:pt x="14710" y="26249"/>
                    <a:pt x="15747" y="27605"/>
                  </a:cubicBezTo>
                  <a:lnTo>
                    <a:pt x="40161" y="59515"/>
                  </a:lnTo>
                  <a:cubicBezTo>
                    <a:pt x="41696" y="61523"/>
                    <a:pt x="44005" y="62576"/>
                    <a:pt x="46342" y="62576"/>
                  </a:cubicBezTo>
                  <a:cubicBezTo>
                    <a:pt x="47991" y="62576"/>
                    <a:pt x="49655" y="62052"/>
                    <a:pt x="51071" y="60969"/>
                  </a:cubicBezTo>
                  <a:lnTo>
                    <a:pt x="52668" y="59747"/>
                  </a:lnTo>
                  <a:lnTo>
                    <a:pt x="52668" y="59747"/>
                  </a:lnTo>
                  <a:cubicBezTo>
                    <a:pt x="51251" y="60830"/>
                    <a:pt x="49587" y="61355"/>
                    <a:pt x="47938" y="61355"/>
                  </a:cubicBezTo>
                  <a:cubicBezTo>
                    <a:pt x="45601" y="61355"/>
                    <a:pt x="43293" y="60302"/>
                    <a:pt x="41756" y="58295"/>
                  </a:cubicBezTo>
                  <a:lnTo>
                    <a:pt x="17343" y="26383"/>
                  </a:lnTo>
                  <a:cubicBezTo>
                    <a:pt x="16306" y="25028"/>
                    <a:pt x="15791" y="23448"/>
                    <a:pt x="15745" y="21870"/>
                  </a:cubicBezTo>
                  <a:cubicBezTo>
                    <a:pt x="14376" y="21586"/>
                    <a:pt x="13095" y="20831"/>
                    <a:pt x="12174" y="19627"/>
                  </a:cubicBezTo>
                  <a:lnTo>
                    <a:pt x="10661" y="17649"/>
                  </a:lnTo>
                  <a:cubicBezTo>
                    <a:pt x="9557" y="16205"/>
                    <a:pt x="9207" y="14432"/>
                    <a:pt x="9542" y="12787"/>
                  </a:cubicBezTo>
                  <a:cubicBezTo>
                    <a:pt x="7865" y="12679"/>
                    <a:pt x="6246" y="11877"/>
                    <a:pt x="5140" y="10434"/>
                  </a:cubicBezTo>
                  <a:lnTo>
                    <a:pt x="3627" y="8457"/>
                  </a:lnTo>
                  <a:cubicBezTo>
                    <a:pt x="1597" y="5803"/>
                    <a:pt x="2100" y="2033"/>
                    <a:pt x="4753" y="2"/>
                  </a:cubicBezTo>
                  <a:lnTo>
                    <a:pt x="47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36"/>
            <p:cNvSpPr/>
            <p:nvPr/>
          </p:nvSpPr>
          <p:spPr>
            <a:xfrm>
              <a:off x="4981625" y="2615075"/>
              <a:ext cx="271150" cy="268875"/>
            </a:xfrm>
            <a:custGeom>
              <a:avLst/>
              <a:gdLst/>
              <a:ahLst/>
              <a:cxnLst/>
              <a:rect l="l" t="t" r="r" b="b"/>
              <a:pathLst>
                <a:path w="10846" h="10755" extrusionOk="0">
                  <a:moveTo>
                    <a:pt x="5466" y="0"/>
                  </a:moveTo>
                  <a:cubicBezTo>
                    <a:pt x="5024" y="0"/>
                    <a:pt x="4577" y="141"/>
                    <a:pt x="4197" y="433"/>
                  </a:cubicBezTo>
                  <a:lnTo>
                    <a:pt x="1092" y="2806"/>
                  </a:lnTo>
                  <a:cubicBezTo>
                    <a:pt x="174" y="3510"/>
                    <a:pt x="0" y="4816"/>
                    <a:pt x="703" y="5735"/>
                  </a:cubicBezTo>
                  <a:lnTo>
                    <a:pt x="3926" y="9946"/>
                  </a:lnTo>
                  <a:cubicBezTo>
                    <a:pt x="4309" y="10447"/>
                    <a:pt x="4872" y="10719"/>
                    <a:pt x="5453" y="10754"/>
                  </a:cubicBezTo>
                  <a:cubicBezTo>
                    <a:pt x="5543" y="10205"/>
                    <a:pt x="5834" y="9688"/>
                    <a:pt x="6314" y="9322"/>
                  </a:cubicBezTo>
                  <a:lnTo>
                    <a:pt x="9120" y="7175"/>
                  </a:lnTo>
                  <a:cubicBezTo>
                    <a:pt x="9533" y="6858"/>
                    <a:pt x="10018" y="6708"/>
                    <a:pt x="10500" y="6708"/>
                  </a:cubicBezTo>
                  <a:cubicBezTo>
                    <a:pt x="10577" y="6708"/>
                    <a:pt x="10653" y="6711"/>
                    <a:pt x="10730" y="6719"/>
                  </a:cubicBezTo>
                  <a:cubicBezTo>
                    <a:pt x="10846" y="6148"/>
                    <a:pt x="10730" y="5534"/>
                    <a:pt x="10348" y="5033"/>
                  </a:cubicBezTo>
                  <a:lnTo>
                    <a:pt x="7125" y="822"/>
                  </a:lnTo>
                  <a:cubicBezTo>
                    <a:pt x="6713" y="283"/>
                    <a:pt x="6094" y="0"/>
                    <a:pt x="546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36"/>
            <p:cNvSpPr/>
            <p:nvPr/>
          </p:nvSpPr>
          <p:spPr>
            <a:xfrm>
              <a:off x="4989600" y="2615225"/>
              <a:ext cx="260275" cy="268775"/>
            </a:xfrm>
            <a:custGeom>
              <a:avLst/>
              <a:gdLst/>
              <a:ahLst/>
              <a:cxnLst/>
              <a:rect l="l" t="t" r="r" b="b"/>
              <a:pathLst>
                <a:path w="10411" h="10751" extrusionOk="0">
                  <a:moveTo>
                    <a:pt x="5093" y="0"/>
                  </a:moveTo>
                  <a:cubicBezTo>
                    <a:pt x="5017" y="0"/>
                    <a:pt x="4942" y="4"/>
                    <a:pt x="4866" y="13"/>
                  </a:cubicBezTo>
                  <a:lnTo>
                    <a:pt x="4866" y="15"/>
                  </a:lnTo>
                  <a:lnTo>
                    <a:pt x="9988" y="6709"/>
                  </a:lnTo>
                  <a:cubicBezTo>
                    <a:pt x="10050" y="6704"/>
                    <a:pt x="10113" y="6701"/>
                    <a:pt x="10175" y="6701"/>
                  </a:cubicBezTo>
                  <a:cubicBezTo>
                    <a:pt x="10253" y="6701"/>
                    <a:pt x="10331" y="6705"/>
                    <a:pt x="10409" y="6713"/>
                  </a:cubicBezTo>
                  <a:cubicBezTo>
                    <a:pt x="10411" y="6709"/>
                    <a:pt x="10411" y="6705"/>
                    <a:pt x="10411" y="6703"/>
                  </a:cubicBezTo>
                  <a:lnTo>
                    <a:pt x="5289" y="8"/>
                  </a:lnTo>
                  <a:cubicBezTo>
                    <a:pt x="5223" y="3"/>
                    <a:pt x="5158" y="0"/>
                    <a:pt x="5093" y="0"/>
                  </a:cubicBezTo>
                  <a:close/>
                  <a:moveTo>
                    <a:pt x="4150" y="252"/>
                  </a:moveTo>
                  <a:cubicBezTo>
                    <a:pt x="4055" y="303"/>
                    <a:pt x="3965" y="360"/>
                    <a:pt x="3878" y="427"/>
                  </a:cubicBezTo>
                  <a:lnTo>
                    <a:pt x="3865" y="437"/>
                  </a:lnTo>
                  <a:lnTo>
                    <a:pt x="8941" y="7073"/>
                  </a:lnTo>
                  <a:cubicBezTo>
                    <a:pt x="9037" y="7010"/>
                    <a:pt x="9138" y="6955"/>
                    <a:pt x="9242" y="6908"/>
                  </a:cubicBezTo>
                  <a:lnTo>
                    <a:pt x="4150" y="252"/>
                  </a:lnTo>
                  <a:close/>
                  <a:moveTo>
                    <a:pt x="3298" y="869"/>
                  </a:moveTo>
                  <a:lnTo>
                    <a:pt x="3028" y="1076"/>
                  </a:lnTo>
                  <a:lnTo>
                    <a:pt x="8101" y="7705"/>
                  </a:lnTo>
                  <a:lnTo>
                    <a:pt x="8368" y="7500"/>
                  </a:lnTo>
                  <a:lnTo>
                    <a:pt x="3298" y="869"/>
                  </a:lnTo>
                  <a:close/>
                  <a:moveTo>
                    <a:pt x="2462" y="1511"/>
                  </a:moveTo>
                  <a:lnTo>
                    <a:pt x="2192" y="1715"/>
                  </a:lnTo>
                  <a:lnTo>
                    <a:pt x="7262" y="8346"/>
                  </a:lnTo>
                  <a:lnTo>
                    <a:pt x="7532" y="8139"/>
                  </a:lnTo>
                  <a:lnTo>
                    <a:pt x="2462" y="1511"/>
                  </a:lnTo>
                  <a:close/>
                  <a:moveTo>
                    <a:pt x="1623" y="2150"/>
                  </a:moveTo>
                  <a:lnTo>
                    <a:pt x="1356" y="2357"/>
                  </a:lnTo>
                  <a:lnTo>
                    <a:pt x="6426" y="8985"/>
                  </a:lnTo>
                  <a:lnTo>
                    <a:pt x="6696" y="8779"/>
                  </a:lnTo>
                  <a:lnTo>
                    <a:pt x="1623" y="2150"/>
                  </a:lnTo>
                  <a:close/>
                  <a:moveTo>
                    <a:pt x="787" y="2790"/>
                  </a:moveTo>
                  <a:lnTo>
                    <a:pt x="773" y="2801"/>
                  </a:lnTo>
                  <a:cubicBezTo>
                    <a:pt x="687" y="2866"/>
                    <a:pt x="608" y="2939"/>
                    <a:pt x="535" y="3018"/>
                  </a:cubicBezTo>
                  <a:lnTo>
                    <a:pt x="5627" y="9672"/>
                  </a:lnTo>
                  <a:cubicBezTo>
                    <a:pt x="5698" y="9586"/>
                    <a:pt x="5779" y="9503"/>
                    <a:pt x="5866" y="9426"/>
                  </a:cubicBezTo>
                  <a:lnTo>
                    <a:pt x="787" y="2790"/>
                  </a:lnTo>
                  <a:close/>
                  <a:moveTo>
                    <a:pt x="118" y="3648"/>
                  </a:moveTo>
                  <a:cubicBezTo>
                    <a:pt x="63" y="3779"/>
                    <a:pt x="28" y="3915"/>
                    <a:pt x="0" y="4053"/>
                  </a:cubicBezTo>
                  <a:lnTo>
                    <a:pt x="5124" y="10748"/>
                  </a:lnTo>
                  <a:cubicBezTo>
                    <a:pt x="5128" y="10748"/>
                    <a:pt x="5130" y="10748"/>
                    <a:pt x="5134" y="10750"/>
                  </a:cubicBezTo>
                  <a:cubicBezTo>
                    <a:pt x="5155" y="10611"/>
                    <a:pt x="5193" y="10475"/>
                    <a:pt x="5240" y="10343"/>
                  </a:cubicBezTo>
                  <a:lnTo>
                    <a:pt x="118" y="3648"/>
                  </a:lnTo>
                  <a:close/>
                </a:path>
              </a:pathLst>
            </a:custGeom>
            <a:solidFill>
              <a:srgbClr val="295743">
                <a:alpha val="2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36"/>
            <p:cNvSpPr/>
            <p:nvPr/>
          </p:nvSpPr>
          <p:spPr>
            <a:xfrm>
              <a:off x="5352900" y="3190950"/>
              <a:ext cx="739475" cy="691025"/>
            </a:xfrm>
            <a:custGeom>
              <a:avLst/>
              <a:gdLst/>
              <a:ahLst/>
              <a:cxnLst/>
              <a:rect l="l" t="t" r="r" b="b"/>
              <a:pathLst>
                <a:path w="29579" h="27641" extrusionOk="0">
                  <a:moveTo>
                    <a:pt x="20146" y="1"/>
                  </a:moveTo>
                  <a:lnTo>
                    <a:pt x="1" y="15412"/>
                  </a:lnTo>
                  <a:cubicBezTo>
                    <a:pt x="304" y="16054"/>
                    <a:pt x="672" y="16680"/>
                    <a:pt x="1126" y="17272"/>
                  </a:cubicBezTo>
                  <a:lnTo>
                    <a:pt x="9059" y="27641"/>
                  </a:lnTo>
                  <a:lnTo>
                    <a:pt x="29579" y="11942"/>
                  </a:lnTo>
                  <a:lnTo>
                    <a:pt x="21648" y="1573"/>
                  </a:lnTo>
                  <a:cubicBezTo>
                    <a:pt x="21193" y="981"/>
                    <a:pt x="20685" y="461"/>
                    <a:pt x="201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36"/>
            <p:cNvSpPr/>
            <p:nvPr/>
          </p:nvSpPr>
          <p:spPr>
            <a:xfrm>
              <a:off x="5694225" y="3208125"/>
              <a:ext cx="375525" cy="405625"/>
            </a:xfrm>
            <a:custGeom>
              <a:avLst/>
              <a:gdLst/>
              <a:ahLst/>
              <a:cxnLst/>
              <a:rect l="l" t="t" r="r" b="b"/>
              <a:pathLst>
                <a:path w="15021" h="16225" extrusionOk="0">
                  <a:moveTo>
                    <a:pt x="5594" y="0"/>
                  </a:moveTo>
                  <a:lnTo>
                    <a:pt x="0" y="4280"/>
                  </a:lnTo>
                  <a:cubicBezTo>
                    <a:pt x="484" y="4665"/>
                    <a:pt x="929" y="5116"/>
                    <a:pt x="1323" y="5630"/>
                  </a:cubicBezTo>
                  <a:lnTo>
                    <a:pt x="9429" y="16225"/>
                  </a:lnTo>
                  <a:lnTo>
                    <a:pt x="15021" y="11947"/>
                  </a:lnTo>
                  <a:lnTo>
                    <a:pt x="6916" y="1352"/>
                  </a:lnTo>
                  <a:cubicBezTo>
                    <a:pt x="6523" y="837"/>
                    <a:pt x="6076" y="388"/>
                    <a:pt x="5594" y="2"/>
                  </a:cubicBezTo>
                  <a:lnTo>
                    <a:pt x="559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6"/>
            <p:cNvSpPr/>
            <p:nvPr/>
          </p:nvSpPr>
          <p:spPr>
            <a:xfrm>
              <a:off x="5385525" y="3520825"/>
              <a:ext cx="266525" cy="336125"/>
            </a:xfrm>
            <a:custGeom>
              <a:avLst/>
              <a:gdLst/>
              <a:ahLst/>
              <a:cxnLst/>
              <a:rect l="l" t="t" r="r" b="b"/>
              <a:pathLst>
                <a:path w="10661" h="13445" extrusionOk="0">
                  <a:moveTo>
                    <a:pt x="1596" y="0"/>
                  </a:moveTo>
                  <a:lnTo>
                    <a:pt x="0" y="1220"/>
                  </a:lnTo>
                  <a:cubicBezTo>
                    <a:pt x="246" y="1787"/>
                    <a:pt x="565" y="2334"/>
                    <a:pt x="958" y="2849"/>
                  </a:cubicBezTo>
                  <a:lnTo>
                    <a:pt x="9065" y="13444"/>
                  </a:lnTo>
                  <a:lnTo>
                    <a:pt x="10660" y="12222"/>
                  </a:lnTo>
                  <a:lnTo>
                    <a:pt x="2554" y="1627"/>
                  </a:lnTo>
                  <a:cubicBezTo>
                    <a:pt x="2160" y="1114"/>
                    <a:pt x="1844" y="567"/>
                    <a:pt x="1596" y="0"/>
                  </a:cubicBezTo>
                  <a:close/>
                </a:path>
              </a:pathLst>
            </a:custGeom>
            <a:solidFill>
              <a:srgbClr val="E4A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36"/>
            <p:cNvSpPr/>
            <p:nvPr/>
          </p:nvSpPr>
          <p:spPr>
            <a:xfrm>
              <a:off x="5064225" y="2615075"/>
              <a:ext cx="188550" cy="268875"/>
            </a:xfrm>
            <a:custGeom>
              <a:avLst/>
              <a:gdLst/>
              <a:ahLst/>
              <a:cxnLst/>
              <a:rect l="l" t="t" r="r" b="b"/>
              <a:pathLst>
                <a:path w="7542" h="10755" extrusionOk="0">
                  <a:moveTo>
                    <a:pt x="2162" y="0"/>
                  </a:moveTo>
                  <a:cubicBezTo>
                    <a:pt x="1720" y="0"/>
                    <a:pt x="1273" y="141"/>
                    <a:pt x="893" y="433"/>
                  </a:cubicBezTo>
                  <a:lnTo>
                    <a:pt x="893" y="431"/>
                  </a:lnTo>
                  <a:lnTo>
                    <a:pt x="334" y="858"/>
                  </a:lnTo>
                  <a:lnTo>
                    <a:pt x="3634" y="5170"/>
                  </a:lnTo>
                  <a:cubicBezTo>
                    <a:pt x="4778" y="6667"/>
                    <a:pt x="1968" y="9137"/>
                    <a:pt x="118" y="9137"/>
                  </a:cubicBezTo>
                  <a:cubicBezTo>
                    <a:pt x="78" y="9137"/>
                    <a:pt x="39" y="9135"/>
                    <a:pt x="0" y="9133"/>
                  </a:cubicBezTo>
                  <a:lnTo>
                    <a:pt x="0" y="9133"/>
                  </a:lnTo>
                  <a:lnTo>
                    <a:pt x="622" y="9946"/>
                  </a:lnTo>
                  <a:cubicBezTo>
                    <a:pt x="1005" y="10447"/>
                    <a:pt x="1566" y="10719"/>
                    <a:pt x="2149" y="10754"/>
                  </a:cubicBezTo>
                  <a:cubicBezTo>
                    <a:pt x="2239" y="10205"/>
                    <a:pt x="2530" y="9688"/>
                    <a:pt x="3010" y="9322"/>
                  </a:cubicBezTo>
                  <a:lnTo>
                    <a:pt x="5816" y="7175"/>
                  </a:lnTo>
                  <a:cubicBezTo>
                    <a:pt x="6229" y="6859"/>
                    <a:pt x="6715" y="6708"/>
                    <a:pt x="7196" y="6708"/>
                  </a:cubicBezTo>
                  <a:cubicBezTo>
                    <a:pt x="7272" y="6708"/>
                    <a:pt x="7348" y="6711"/>
                    <a:pt x="7424" y="6719"/>
                  </a:cubicBezTo>
                  <a:cubicBezTo>
                    <a:pt x="7542" y="6148"/>
                    <a:pt x="7426" y="5534"/>
                    <a:pt x="7044" y="5033"/>
                  </a:cubicBezTo>
                  <a:lnTo>
                    <a:pt x="3821" y="822"/>
                  </a:lnTo>
                  <a:cubicBezTo>
                    <a:pt x="3409" y="283"/>
                    <a:pt x="2790" y="0"/>
                    <a:pt x="2162" y="0"/>
                  </a:cubicBezTo>
                  <a:close/>
                </a:path>
              </a:pathLst>
            </a:custGeom>
            <a:solidFill>
              <a:srgbClr val="295743">
                <a:alpha val="2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36"/>
            <p:cNvSpPr/>
            <p:nvPr/>
          </p:nvSpPr>
          <p:spPr>
            <a:xfrm>
              <a:off x="5606675" y="2947075"/>
              <a:ext cx="779950" cy="516200"/>
            </a:xfrm>
            <a:custGeom>
              <a:avLst/>
              <a:gdLst/>
              <a:ahLst/>
              <a:cxnLst/>
              <a:rect l="l" t="t" r="r" b="b"/>
              <a:pathLst>
                <a:path w="31198" h="20648" extrusionOk="0">
                  <a:moveTo>
                    <a:pt x="28858" y="9821"/>
                  </a:moveTo>
                  <a:cubicBezTo>
                    <a:pt x="24390" y="6342"/>
                    <a:pt x="20244" y="4241"/>
                    <a:pt x="16038" y="2011"/>
                  </a:cubicBezTo>
                  <a:cubicBezTo>
                    <a:pt x="14603" y="1252"/>
                    <a:pt x="12242" y="1"/>
                    <a:pt x="10523" y="83"/>
                  </a:cubicBezTo>
                  <a:cubicBezTo>
                    <a:pt x="8762" y="168"/>
                    <a:pt x="6420" y="1886"/>
                    <a:pt x="4892" y="2639"/>
                  </a:cubicBezTo>
                  <a:cubicBezTo>
                    <a:pt x="3882" y="3135"/>
                    <a:pt x="1096" y="3824"/>
                    <a:pt x="724" y="5000"/>
                  </a:cubicBezTo>
                  <a:cubicBezTo>
                    <a:pt x="0" y="7281"/>
                    <a:pt x="1417" y="9886"/>
                    <a:pt x="1899" y="12089"/>
                  </a:cubicBezTo>
                  <a:cubicBezTo>
                    <a:pt x="2365" y="14230"/>
                    <a:pt x="2507" y="16282"/>
                    <a:pt x="2719" y="18446"/>
                  </a:cubicBezTo>
                  <a:cubicBezTo>
                    <a:pt x="2711" y="20182"/>
                    <a:pt x="4049" y="20648"/>
                    <a:pt x="5580" y="20609"/>
                  </a:cubicBezTo>
                  <a:cubicBezTo>
                    <a:pt x="9139" y="20609"/>
                    <a:pt x="11176" y="15019"/>
                    <a:pt x="9873" y="11013"/>
                  </a:cubicBezTo>
                  <a:cubicBezTo>
                    <a:pt x="10727" y="10832"/>
                    <a:pt x="12492" y="10027"/>
                    <a:pt x="13143" y="10017"/>
                  </a:cubicBezTo>
                  <a:cubicBezTo>
                    <a:pt x="16022" y="14716"/>
                    <a:pt x="18562" y="17616"/>
                    <a:pt x="22855" y="18240"/>
                  </a:cubicBezTo>
                  <a:cubicBezTo>
                    <a:pt x="28060" y="18281"/>
                    <a:pt x="31198" y="14820"/>
                    <a:pt x="28858" y="982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36"/>
            <p:cNvSpPr/>
            <p:nvPr/>
          </p:nvSpPr>
          <p:spPr>
            <a:xfrm>
              <a:off x="5674850" y="3262725"/>
              <a:ext cx="112125" cy="162500"/>
            </a:xfrm>
            <a:custGeom>
              <a:avLst/>
              <a:gdLst/>
              <a:ahLst/>
              <a:cxnLst/>
              <a:rect l="l" t="t" r="r" b="b"/>
              <a:pathLst>
                <a:path w="4485" h="6500" extrusionOk="0">
                  <a:moveTo>
                    <a:pt x="2623" y="6204"/>
                  </a:moveTo>
                  <a:cubicBezTo>
                    <a:pt x="3998" y="5950"/>
                    <a:pt x="4484" y="3095"/>
                    <a:pt x="4042" y="846"/>
                  </a:cubicBezTo>
                  <a:cubicBezTo>
                    <a:pt x="3719" y="120"/>
                    <a:pt x="262" y="0"/>
                    <a:pt x="57" y="1181"/>
                  </a:cubicBezTo>
                  <a:cubicBezTo>
                    <a:pt x="0" y="1734"/>
                    <a:pt x="289" y="5305"/>
                    <a:pt x="409" y="5698"/>
                  </a:cubicBezTo>
                  <a:cubicBezTo>
                    <a:pt x="752" y="6499"/>
                    <a:pt x="1930" y="6352"/>
                    <a:pt x="2623" y="620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36"/>
            <p:cNvSpPr/>
            <p:nvPr/>
          </p:nvSpPr>
          <p:spPr>
            <a:xfrm>
              <a:off x="5769100" y="3043250"/>
              <a:ext cx="194550" cy="203275"/>
            </a:xfrm>
            <a:custGeom>
              <a:avLst/>
              <a:gdLst/>
              <a:ahLst/>
              <a:cxnLst/>
              <a:rect l="l" t="t" r="r" b="b"/>
              <a:pathLst>
                <a:path w="7782" h="8131" extrusionOk="0">
                  <a:moveTo>
                    <a:pt x="6330" y="0"/>
                  </a:moveTo>
                  <a:cubicBezTo>
                    <a:pt x="7032" y="1277"/>
                    <a:pt x="7144" y="2806"/>
                    <a:pt x="6816" y="4148"/>
                  </a:cubicBezTo>
                  <a:cubicBezTo>
                    <a:pt x="6595" y="5037"/>
                    <a:pt x="6180" y="5832"/>
                    <a:pt x="5637" y="6420"/>
                  </a:cubicBezTo>
                  <a:cubicBezTo>
                    <a:pt x="6029" y="6290"/>
                    <a:pt x="6389" y="6184"/>
                    <a:pt x="6615" y="6174"/>
                  </a:cubicBezTo>
                  <a:cubicBezTo>
                    <a:pt x="6977" y="5618"/>
                    <a:pt x="7251" y="4978"/>
                    <a:pt x="7420" y="4297"/>
                  </a:cubicBezTo>
                  <a:cubicBezTo>
                    <a:pt x="7630" y="3190"/>
                    <a:pt x="7782" y="1525"/>
                    <a:pt x="6330" y="0"/>
                  </a:cubicBezTo>
                  <a:close/>
                  <a:moveTo>
                    <a:pt x="0" y="1820"/>
                  </a:moveTo>
                  <a:cubicBezTo>
                    <a:pt x="1924" y="3341"/>
                    <a:pt x="3003" y="5802"/>
                    <a:pt x="3618" y="8130"/>
                  </a:cubicBezTo>
                  <a:cubicBezTo>
                    <a:pt x="3555" y="7801"/>
                    <a:pt x="3477" y="7479"/>
                    <a:pt x="3376" y="7166"/>
                  </a:cubicBezTo>
                  <a:cubicBezTo>
                    <a:pt x="3538" y="7133"/>
                    <a:pt x="3736" y="7072"/>
                    <a:pt x="3947" y="7003"/>
                  </a:cubicBezTo>
                  <a:cubicBezTo>
                    <a:pt x="3709" y="5663"/>
                    <a:pt x="2515" y="2719"/>
                    <a:pt x="0" y="182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36"/>
            <p:cNvSpPr/>
            <p:nvPr/>
          </p:nvSpPr>
          <p:spPr>
            <a:xfrm>
              <a:off x="5113800" y="3358700"/>
              <a:ext cx="446500" cy="393875"/>
            </a:xfrm>
            <a:custGeom>
              <a:avLst/>
              <a:gdLst/>
              <a:ahLst/>
              <a:cxnLst/>
              <a:rect l="l" t="t" r="r" b="b"/>
              <a:pathLst>
                <a:path w="17860" h="15755" extrusionOk="0">
                  <a:moveTo>
                    <a:pt x="6611" y="14032"/>
                  </a:moveTo>
                  <a:cubicBezTo>
                    <a:pt x="3255" y="15754"/>
                    <a:pt x="0" y="12478"/>
                    <a:pt x="372" y="9698"/>
                  </a:cubicBezTo>
                  <a:cubicBezTo>
                    <a:pt x="522" y="7321"/>
                    <a:pt x="1793" y="6585"/>
                    <a:pt x="4156" y="5179"/>
                  </a:cubicBezTo>
                  <a:cubicBezTo>
                    <a:pt x="5403" y="4435"/>
                    <a:pt x="6879" y="3786"/>
                    <a:pt x="8152" y="3089"/>
                  </a:cubicBezTo>
                  <a:cubicBezTo>
                    <a:pt x="9992" y="2080"/>
                    <a:pt x="10664" y="1051"/>
                    <a:pt x="12341" y="516"/>
                  </a:cubicBezTo>
                  <a:cubicBezTo>
                    <a:pt x="13793" y="0"/>
                    <a:pt x="15190" y="1267"/>
                    <a:pt x="15723" y="2511"/>
                  </a:cubicBezTo>
                  <a:cubicBezTo>
                    <a:pt x="17860" y="7490"/>
                    <a:pt x="11855" y="10888"/>
                    <a:pt x="6611" y="14032"/>
                  </a:cubicBezTo>
                  <a:lnTo>
                    <a:pt x="6611" y="1403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6"/>
            <p:cNvSpPr/>
            <p:nvPr/>
          </p:nvSpPr>
          <p:spPr>
            <a:xfrm>
              <a:off x="5322400" y="3367700"/>
              <a:ext cx="171700" cy="166025"/>
            </a:xfrm>
            <a:custGeom>
              <a:avLst/>
              <a:gdLst/>
              <a:ahLst/>
              <a:cxnLst/>
              <a:rect l="l" t="t" r="r" b="b"/>
              <a:pathLst>
                <a:path w="6868" h="6641" extrusionOk="0">
                  <a:moveTo>
                    <a:pt x="6258" y="3929"/>
                  </a:moveTo>
                  <a:cubicBezTo>
                    <a:pt x="6867" y="2822"/>
                    <a:pt x="5445" y="0"/>
                    <a:pt x="3546" y="1238"/>
                  </a:cubicBezTo>
                  <a:cubicBezTo>
                    <a:pt x="2012" y="2277"/>
                    <a:pt x="1280" y="2822"/>
                    <a:pt x="1" y="3506"/>
                  </a:cubicBezTo>
                  <a:cubicBezTo>
                    <a:pt x="951" y="4039"/>
                    <a:pt x="2220" y="5629"/>
                    <a:pt x="2801" y="6641"/>
                  </a:cubicBezTo>
                  <a:cubicBezTo>
                    <a:pt x="3851" y="6119"/>
                    <a:pt x="5742" y="4826"/>
                    <a:pt x="6258" y="3929"/>
                  </a:cubicBezTo>
                  <a:lnTo>
                    <a:pt x="6258" y="392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6"/>
            <p:cNvSpPr/>
            <p:nvPr/>
          </p:nvSpPr>
          <p:spPr>
            <a:xfrm>
              <a:off x="5247725" y="3478125"/>
              <a:ext cx="269975" cy="241875"/>
            </a:xfrm>
            <a:custGeom>
              <a:avLst/>
              <a:gdLst/>
              <a:ahLst/>
              <a:cxnLst/>
              <a:rect l="l" t="t" r="r" b="b"/>
              <a:pathLst>
                <a:path w="10799" h="9675" extrusionOk="0">
                  <a:moveTo>
                    <a:pt x="10799" y="0"/>
                  </a:moveTo>
                  <a:cubicBezTo>
                    <a:pt x="10600" y="132"/>
                    <a:pt x="10405" y="266"/>
                    <a:pt x="10220" y="404"/>
                  </a:cubicBezTo>
                  <a:cubicBezTo>
                    <a:pt x="9597" y="866"/>
                    <a:pt x="9006" y="1344"/>
                    <a:pt x="8135" y="1822"/>
                  </a:cubicBezTo>
                  <a:cubicBezTo>
                    <a:pt x="6899" y="2499"/>
                    <a:pt x="5418" y="3150"/>
                    <a:pt x="4121" y="3923"/>
                  </a:cubicBezTo>
                  <a:cubicBezTo>
                    <a:pt x="2940" y="4626"/>
                    <a:pt x="1990" y="5173"/>
                    <a:pt x="1270" y="5922"/>
                  </a:cubicBezTo>
                  <a:cubicBezTo>
                    <a:pt x="554" y="6666"/>
                    <a:pt x="127" y="7630"/>
                    <a:pt x="40" y="8907"/>
                  </a:cubicBezTo>
                  <a:cubicBezTo>
                    <a:pt x="7" y="9163"/>
                    <a:pt x="1" y="9419"/>
                    <a:pt x="15" y="9675"/>
                  </a:cubicBezTo>
                  <a:cubicBezTo>
                    <a:pt x="217" y="9639"/>
                    <a:pt x="422" y="9590"/>
                    <a:pt x="629" y="9519"/>
                  </a:cubicBezTo>
                  <a:cubicBezTo>
                    <a:pt x="623" y="9338"/>
                    <a:pt x="631" y="9155"/>
                    <a:pt x="654" y="8976"/>
                  </a:cubicBezTo>
                  <a:cubicBezTo>
                    <a:pt x="806" y="6601"/>
                    <a:pt x="2077" y="5863"/>
                    <a:pt x="4440" y="4457"/>
                  </a:cubicBezTo>
                  <a:cubicBezTo>
                    <a:pt x="5687" y="3715"/>
                    <a:pt x="7163" y="3066"/>
                    <a:pt x="8436" y="2367"/>
                  </a:cubicBezTo>
                  <a:cubicBezTo>
                    <a:pt x="9398" y="1840"/>
                    <a:pt x="10043" y="1307"/>
                    <a:pt x="10679" y="840"/>
                  </a:cubicBezTo>
                  <a:cubicBezTo>
                    <a:pt x="10744" y="567"/>
                    <a:pt x="10783" y="285"/>
                    <a:pt x="107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6"/>
            <p:cNvSpPr/>
            <p:nvPr/>
          </p:nvSpPr>
          <p:spPr>
            <a:xfrm>
              <a:off x="5254825" y="3460075"/>
              <a:ext cx="446500" cy="393925"/>
            </a:xfrm>
            <a:custGeom>
              <a:avLst/>
              <a:gdLst/>
              <a:ahLst/>
              <a:cxnLst/>
              <a:rect l="l" t="t" r="r" b="b"/>
              <a:pathLst>
                <a:path w="17860" h="15757" extrusionOk="0">
                  <a:moveTo>
                    <a:pt x="6611" y="14033"/>
                  </a:moveTo>
                  <a:cubicBezTo>
                    <a:pt x="3253" y="15756"/>
                    <a:pt x="0" y="12480"/>
                    <a:pt x="372" y="9698"/>
                  </a:cubicBezTo>
                  <a:cubicBezTo>
                    <a:pt x="522" y="7323"/>
                    <a:pt x="1793" y="6585"/>
                    <a:pt x="4156" y="5179"/>
                  </a:cubicBezTo>
                  <a:cubicBezTo>
                    <a:pt x="5403" y="4437"/>
                    <a:pt x="6879" y="3788"/>
                    <a:pt x="8152" y="3089"/>
                  </a:cubicBezTo>
                  <a:cubicBezTo>
                    <a:pt x="9992" y="2080"/>
                    <a:pt x="10664" y="1051"/>
                    <a:pt x="12341" y="516"/>
                  </a:cubicBezTo>
                  <a:cubicBezTo>
                    <a:pt x="13793" y="0"/>
                    <a:pt x="15190" y="1267"/>
                    <a:pt x="15723" y="2513"/>
                  </a:cubicBezTo>
                  <a:cubicBezTo>
                    <a:pt x="17860" y="7491"/>
                    <a:pt x="11855" y="10890"/>
                    <a:pt x="6611" y="1403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6"/>
            <p:cNvSpPr/>
            <p:nvPr/>
          </p:nvSpPr>
          <p:spPr>
            <a:xfrm>
              <a:off x="5463425" y="3469125"/>
              <a:ext cx="171700" cy="166025"/>
            </a:xfrm>
            <a:custGeom>
              <a:avLst/>
              <a:gdLst/>
              <a:ahLst/>
              <a:cxnLst/>
              <a:rect l="l" t="t" r="r" b="b"/>
              <a:pathLst>
                <a:path w="6868" h="6641" extrusionOk="0">
                  <a:moveTo>
                    <a:pt x="6258" y="3927"/>
                  </a:moveTo>
                  <a:cubicBezTo>
                    <a:pt x="6867" y="2822"/>
                    <a:pt x="5443" y="0"/>
                    <a:pt x="3546" y="1238"/>
                  </a:cubicBezTo>
                  <a:cubicBezTo>
                    <a:pt x="2012" y="2277"/>
                    <a:pt x="1280" y="2820"/>
                    <a:pt x="1" y="3506"/>
                  </a:cubicBezTo>
                  <a:cubicBezTo>
                    <a:pt x="951" y="4038"/>
                    <a:pt x="2220" y="5629"/>
                    <a:pt x="2801" y="6641"/>
                  </a:cubicBezTo>
                  <a:cubicBezTo>
                    <a:pt x="3851" y="6117"/>
                    <a:pt x="5740" y="4827"/>
                    <a:pt x="6258" y="3927"/>
                  </a:cubicBezTo>
                  <a:lnTo>
                    <a:pt x="6258" y="392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36"/>
            <p:cNvSpPr/>
            <p:nvPr/>
          </p:nvSpPr>
          <p:spPr>
            <a:xfrm>
              <a:off x="5400900" y="3604275"/>
              <a:ext cx="253700" cy="214250"/>
            </a:xfrm>
            <a:custGeom>
              <a:avLst/>
              <a:gdLst/>
              <a:ahLst/>
              <a:cxnLst/>
              <a:rect l="l" t="t" r="r" b="b"/>
              <a:pathLst>
                <a:path w="10148" h="8570" extrusionOk="0">
                  <a:moveTo>
                    <a:pt x="10148" y="3"/>
                  </a:moveTo>
                  <a:cubicBezTo>
                    <a:pt x="9540" y="455"/>
                    <a:pt x="8957" y="922"/>
                    <a:pt x="8105" y="1390"/>
                  </a:cubicBezTo>
                  <a:cubicBezTo>
                    <a:pt x="6868" y="2067"/>
                    <a:pt x="5384" y="2718"/>
                    <a:pt x="4089" y="3489"/>
                  </a:cubicBezTo>
                  <a:cubicBezTo>
                    <a:pt x="2909" y="4192"/>
                    <a:pt x="1959" y="4739"/>
                    <a:pt x="1237" y="5490"/>
                  </a:cubicBezTo>
                  <a:cubicBezTo>
                    <a:pt x="522" y="6232"/>
                    <a:pt x="95" y="7198"/>
                    <a:pt x="9" y="8475"/>
                  </a:cubicBezTo>
                  <a:cubicBezTo>
                    <a:pt x="5" y="8507"/>
                    <a:pt x="3" y="8540"/>
                    <a:pt x="1" y="8570"/>
                  </a:cubicBezTo>
                  <a:cubicBezTo>
                    <a:pt x="213" y="8507"/>
                    <a:pt x="430" y="8426"/>
                    <a:pt x="646" y="8322"/>
                  </a:cubicBezTo>
                  <a:cubicBezTo>
                    <a:pt x="638" y="8396"/>
                    <a:pt x="629" y="8467"/>
                    <a:pt x="625" y="8544"/>
                  </a:cubicBezTo>
                  <a:cubicBezTo>
                    <a:pt x="774" y="6169"/>
                    <a:pt x="2045" y="5433"/>
                    <a:pt x="4408" y="4025"/>
                  </a:cubicBezTo>
                  <a:cubicBezTo>
                    <a:pt x="5656" y="3283"/>
                    <a:pt x="7131" y="2633"/>
                    <a:pt x="8404" y="1935"/>
                  </a:cubicBezTo>
                  <a:cubicBezTo>
                    <a:pt x="8916" y="1656"/>
                    <a:pt x="9329" y="1376"/>
                    <a:pt x="9707" y="1103"/>
                  </a:cubicBezTo>
                  <a:cubicBezTo>
                    <a:pt x="9896" y="745"/>
                    <a:pt x="10043" y="379"/>
                    <a:pt x="10148" y="1"/>
                  </a:cubicBezTo>
                  <a:lnTo>
                    <a:pt x="1014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6"/>
            <p:cNvSpPr/>
            <p:nvPr/>
          </p:nvSpPr>
          <p:spPr>
            <a:xfrm>
              <a:off x="5407200" y="3575400"/>
              <a:ext cx="446525" cy="393925"/>
            </a:xfrm>
            <a:custGeom>
              <a:avLst/>
              <a:gdLst/>
              <a:ahLst/>
              <a:cxnLst/>
              <a:rect l="l" t="t" r="r" b="b"/>
              <a:pathLst>
                <a:path w="17861" h="15757" extrusionOk="0">
                  <a:moveTo>
                    <a:pt x="6612" y="14035"/>
                  </a:moveTo>
                  <a:cubicBezTo>
                    <a:pt x="3255" y="15757"/>
                    <a:pt x="1" y="12481"/>
                    <a:pt x="373" y="9701"/>
                  </a:cubicBezTo>
                  <a:cubicBezTo>
                    <a:pt x="522" y="7324"/>
                    <a:pt x="1793" y="6588"/>
                    <a:pt x="4156" y="5182"/>
                  </a:cubicBezTo>
                  <a:cubicBezTo>
                    <a:pt x="5404" y="4438"/>
                    <a:pt x="6879" y="3788"/>
                    <a:pt x="8152" y="3090"/>
                  </a:cubicBezTo>
                  <a:cubicBezTo>
                    <a:pt x="9992" y="2083"/>
                    <a:pt x="10665" y="1052"/>
                    <a:pt x="12341" y="516"/>
                  </a:cubicBezTo>
                  <a:cubicBezTo>
                    <a:pt x="13793" y="1"/>
                    <a:pt x="15190" y="1270"/>
                    <a:pt x="15723" y="2514"/>
                  </a:cubicBezTo>
                  <a:cubicBezTo>
                    <a:pt x="17860" y="7491"/>
                    <a:pt x="11855" y="10891"/>
                    <a:pt x="6612" y="1403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6"/>
            <p:cNvSpPr/>
            <p:nvPr/>
          </p:nvSpPr>
          <p:spPr>
            <a:xfrm>
              <a:off x="5615825" y="3584475"/>
              <a:ext cx="171675" cy="166025"/>
            </a:xfrm>
            <a:custGeom>
              <a:avLst/>
              <a:gdLst/>
              <a:ahLst/>
              <a:cxnLst/>
              <a:rect l="l" t="t" r="r" b="b"/>
              <a:pathLst>
                <a:path w="6867" h="6641" extrusionOk="0">
                  <a:moveTo>
                    <a:pt x="6257" y="3929"/>
                  </a:moveTo>
                  <a:cubicBezTo>
                    <a:pt x="6867" y="2821"/>
                    <a:pt x="5442" y="0"/>
                    <a:pt x="3546" y="1238"/>
                  </a:cubicBezTo>
                  <a:cubicBezTo>
                    <a:pt x="2009" y="2276"/>
                    <a:pt x="1279" y="2819"/>
                    <a:pt x="0" y="3506"/>
                  </a:cubicBezTo>
                  <a:cubicBezTo>
                    <a:pt x="950" y="4037"/>
                    <a:pt x="2218" y="5629"/>
                    <a:pt x="2800" y="6640"/>
                  </a:cubicBezTo>
                  <a:cubicBezTo>
                    <a:pt x="3849" y="6119"/>
                    <a:pt x="5740" y="4826"/>
                    <a:pt x="6257" y="3927"/>
                  </a:cubicBezTo>
                  <a:lnTo>
                    <a:pt x="6257" y="392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6"/>
            <p:cNvSpPr/>
            <p:nvPr/>
          </p:nvSpPr>
          <p:spPr>
            <a:xfrm>
              <a:off x="5548675" y="3726425"/>
              <a:ext cx="256300" cy="208825"/>
            </a:xfrm>
            <a:custGeom>
              <a:avLst/>
              <a:gdLst/>
              <a:ahLst/>
              <a:cxnLst/>
              <a:rect l="l" t="t" r="r" b="b"/>
              <a:pathLst>
                <a:path w="10252" h="8353" extrusionOk="0">
                  <a:moveTo>
                    <a:pt x="10251" y="0"/>
                  </a:moveTo>
                  <a:cubicBezTo>
                    <a:pt x="10222" y="22"/>
                    <a:pt x="10188" y="44"/>
                    <a:pt x="10159" y="65"/>
                  </a:cubicBezTo>
                  <a:cubicBezTo>
                    <a:pt x="9535" y="528"/>
                    <a:pt x="8943" y="1010"/>
                    <a:pt x="8071" y="1486"/>
                  </a:cubicBezTo>
                  <a:cubicBezTo>
                    <a:pt x="6836" y="2165"/>
                    <a:pt x="5354" y="2816"/>
                    <a:pt x="4058" y="3587"/>
                  </a:cubicBezTo>
                  <a:cubicBezTo>
                    <a:pt x="2877" y="4290"/>
                    <a:pt x="1927" y="4837"/>
                    <a:pt x="1207" y="5586"/>
                  </a:cubicBezTo>
                  <a:cubicBezTo>
                    <a:pt x="534" y="6287"/>
                    <a:pt x="120" y="7186"/>
                    <a:pt x="0" y="8353"/>
                  </a:cubicBezTo>
                  <a:cubicBezTo>
                    <a:pt x="215" y="8299"/>
                    <a:pt x="429" y="8229"/>
                    <a:pt x="646" y="8136"/>
                  </a:cubicBezTo>
                  <a:cubicBezTo>
                    <a:pt x="941" y="6153"/>
                    <a:pt x="2190" y="5423"/>
                    <a:pt x="4376" y="4122"/>
                  </a:cubicBezTo>
                  <a:cubicBezTo>
                    <a:pt x="5624" y="3379"/>
                    <a:pt x="7099" y="2729"/>
                    <a:pt x="8372" y="2033"/>
                  </a:cubicBezTo>
                  <a:cubicBezTo>
                    <a:pt x="8888" y="1749"/>
                    <a:pt x="9305" y="1466"/>
                    <a:pt x="9685" y="1193"/>
                  </a:cubicBezTo>
                  <a:cubicBezTo>
                    <a:pt x="9923" y="805"/>
                    <a:pt x="10114" y="408"/>
                    <a:pt x="1025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6"/>
            <p:cNvSpPr/>
            <p:nvPr/>
          </p:nvSpPr>
          <p:spPr>
            <a:xfrm>
              <a:off x="5554225" y="3700000"/>
              <a:ext cx="446475" cy="393875"/>
            </a:xfrm>
            <a:custGeom>
              <a:avLst/>
              <a:gdLst/>
              <a:ahLst/>
              <a:cxnLst/>
              <a:rect l="l" t="t" r="r" b="b"/>
              <a:pathLst>
                <a:path w="17859" h="15755" extrusionOk="0">
                  <a:moveTo>
                    <a:pt x="6610" y="14033"/>
                  </a:moveTo>
                  <a:cubicBezTo>
                    <a:pt x="3253" y="15755"/>
                    <a:pt x="1" y="12479"/>
                    <a:pt x="371" y="9699"/>
                  </a:cubicBezTo>
                  <a:cubicBezTo>
                    <a:pt x="520" y="7322"/>
                    <a:pt x="1791" y="6586"/>
                    <a:pt x="4154" y="5179"/>
                  </a:cubicBezTo>
                  <a:cubicBezTo>
                    <a:pt x="5402" y="4436"/>
                    <a:pt x="6877" y="3786"/>
                    <a:pt x="8150" y="3090"/>
                  </a:cubicBezTo>
                  <a:cubicBezTo>
                    <a:pt x="9990" y="2080"/>
                    <a:pt x="10663" y="1051"/>
                    <a:pt x="12339" y="514"/>
                  </a:cubicBezTo>
                  <a:cubicBezTo>
                    <a:pt x="13791" y="1"/>
                    <a:pt x="15188" y="1268"/>
                    <a:pt x="15722" y="2511"/>
                  </a:cubicBezTo>
                  <a:cubicBezTo>
                    <a:pt x="17858" y="7489"/>
                    <a:pt x="11853" y="10889"/>
                    <a:pt x="6610" y="1403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6"/>
            <p:cNvSpPr/>
            <p:nvPr/>
          </p:nvSpPr>
          <p:spPr>
            <a:xfrm>
              <a:off x="5762800" y="3709000"/>
              <a:ext cx="171675" cy="166050"/>
            </a:xfrm>
            <a:custGeom>
              <a:avLst/>
              <a:gdLst/>
              <a:ahLst/>
              <a:cxnLst/>
              <a:rect l="l" t="t" r="r" b="b"/>
              <a:pathLst>
                <a:path w="6867" h="6642" extrusionOk="0">
                  <a:moveTo>
                    <a:pt x="6257" y="3930"/>
                  </a:moveTo>
                  <a:cubicBezTo>
                    <a:pt x="6867" y="2824"/>
                    <a:pt x="5444" y="1"/>
                    <a:pt x="3546" y="1238"/>
                  </a:cubicBezTo>
                  <a:cubicBezTo>
                    <a:pt x="2011" y="2277"/>
                    <a:pt x="1279" y="2822"/>
                    <a:pt x="0" y="3507"/>
                  </a:cubicBezTo>
                  <a:cubicBezTo>
                    <a:pt x="951" y="4040"/>
                    <a:pt x="2220" y="5630"/>
                    <a:pt x="2800" y="6641"/>
                  </a:cubicBezTo>
                  <a:cubicBezTo>
                    <a:pt x="3851" y="6120"/>
                    <a:pt x="5740" y="4827"/>
                    <a:pt x="6257" y="3930"/>
                  </a:cubicBezTo>
                  <a:lnTo>
                    <a:pt x="6257" y="393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6"/>
            <p:cNvSpPr/>
            <p:nvPr/>
          </p:nvSpPr>
          <p:spPr>
            <a:xfrm>
              <a:off x="6257300" y="3035425"/>
              <a:ext cx="611675" cy="625200"/>
            </a:xfrm>
            <a:custGeom>
              <a:avLst/>
              <a:gdLst/>
              <a:ahLst/>
              <a:cxnLst/>
              <a:rect l="l" t="t" r="r" b="b"/>
              <a:pathLst>
                <a:path w="24467" h="25008" extrusionOk="0">
                  <a:moveTo>
                    <a:pt x="608" y="4"/>
                  </a:moveTo>
                  <a:cubicBezTo>
                    <a:pt x="531" y="0"/>
                    <a:pt x="457" y="4"/>
                    <a:pt x="386" y="14"/>
                  </a:cubicBezTo>
                  <a:cubicBezTo>
                    <a:pt x="0" y="73"/>
                    <a:pt x="409" y="459"/>
                    <a:pt x="498" y="520"/>
                  </a:cubicBezTo>
                  <a:cubicBezTo>
                    <a:pt x="2719" y="1873"/>
                    <a:pt x="4539" y="3786"/>
                    <a:pt x="6477" y="5509"/>
                  </a:cubicBezTo>
                  <a:cubicBezTo>
                    <a:pt x="6924" y="5907"/>
                    <a:pt x="7435" y="6357"/>
                    <a:pt x="7862" y="5700"/>
                  </a:cubicBezTo>
                  <a:cubicBezTo>
                    <a:pt x="8128" y="5291"/>
                    <a:pt x="8085" y="4795"/>
                    <a:pt x="8041" y="4333"/>
                  </a:cubicBezTo>
                  <a:cubicBezTo>
                    <a:pt x="7803" y="1812"/>
                    <a:pt x="4260" y="1012"/>
                    <a:pt x="2255" y="492"/>
                  </a:cubicBezTo>
                  <a:cubicBezTo>
                    <a:pt x="1791" y="372"/>
                    <a:pt x="1145" y="30"/>
                    <a:pt x="608" y="4"/>
                  </a:cubicBezTo>
                  <a:lnTo>
                    <a:pt x="608" y="4"/>
                  </a:lnTo>
                  <a:close/>
                  <a:moveTo>
                    <a:pt x="19095" y="5811"/>
                  </a:moveTo>
                  <a:cubicBezTo>
                    <a:pt x="19481" y="8510"/>
                    <a:pt x="19941" y="11859"/>
                    <a:pt x="19628" y="12142"/>
                  </a:cubicBezTo>
                  <a:cubicBezTo>
                    <a:pt x="18904" y="12799"/>
                    <a:pt x="16132" y="14436"/>
                    <a:pt x="15154" y="14350"/>
                  </a:cubicBezTo>
                  <a:cubicBezTo>
                    <a:pt x="14377" y="14281"/>
                    <a:pt x="9082" y="9612"/>
                    <a:pt x="8352" y="11329"/>
                  </a:cubicBezTo>
                  <a:cubicBezTo>
                    <a:pt x="8118" y="11880"/>
                    <a:pt x="8500" y="12900"/>
                    <a:pt x="8618" y="13435"/>
                  </a:cubicBezTo>
                  <a:cubicBezTo>
                    <a:pt x="8823" y="14373"/>
                    <a:pt x="9128" y="15276"/>
                    <a:pt x="9397" y="16199"/>
                  </a:cubicBezTo>
                  <a:cubicBezTo>
                    <a:pt x="9700" y="17230"/>
                    <a:pt x="9972" y="18277"/>
                    <a:pt x="10178" y="19331"/>
                  </a:cubicBezTo>
                  <a:cubicBezTo>
                    <a:pt x="10526" y="21112"/>
                    <a:pt x="10743" y="22916"/>
                    <a:pt x="10991" y="24715"/>
                  </a:cubicBezTo>
                  <a:cubicBezTo>
                    <a:pt x="11132" y="24449"/>
                    <a:pt x="11262" y="24166"/>
                    <a:pt x="11376" y="23861"/>
                  </a:cubicBezTo>
                  <a:cubicBezTo>
                    <a:pt x="14495" y="23987"/>
                    <a:pt x="20270" y="25008"/>
                    <a:pt x="23036" y="21602"/>
                  </a:cubicBezTo>
                  <a:cubicBezTo>
                    <a:pt x="24467" y="19512"/>
                    <a:pt x="22344" y="12528"/>
                    <a:pt x="19095" y="581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3" name="Google Shape;423;p36"/>
          <p:cNvGrpSpPr/>
          <p:nvPr/>
        </p:nvGrpSpPr>
        <p:grpSpPr>
          <a:xfrm>
            <a:off x="-1203144" y="996493"/>
            <a:ext cx="2163763" cy="952169"/>
            <a:chOff x="238125" y="3074100"/>
            <a:chExt cx="2037825" cy="896750"/>
          </a:xfrm>
        </p:grpSpPr>
        <p:sp>
          <p:nvSpPr>
            <p:cNvPr id="424" name="Google Shape;424;p36"/>
            <p:cNvSpPr/>
            <p:nvPr/>
          </p:nvSpPr>
          <p:spPr>
            <a:xfrm>
              <a:off x="238125" y="3074100"/>
              <a:ext cx="2037825" cy="896750"/>
            </a:xfrm>
            <a:custGeom>
              <a:avLst/>
              <a:gdLst/>
              <a:ahLst/>
              <a:cxnLst/>
              <a:rect l="l" t="t" r="r" b="b"/>
              <a:pathLst>
                <a:path w="81513" h="35870" extrusionOk="0">
                  <a:moveTo>
                    <a:pt x="1924" y="29"/>
                  </a:moveTo>
                  <a:cubicBezTo>
                    <a:pt x="5868" y="0"/>
                    <a:pt x="9648" y="2955"/>
                    <a:pt x="10616" y="9710"/>
                  </a:cubicBezTo>
                  <a:cubicBezTo>
                    <a:pt x="14692" y="547"/>
                    <a:pt x="25310" y="4328"/>
                    <a:pt x="23906" y="13356"/>
                  </a:cubicBezTo>
                  <a:cubicBezTo>
                    <a:pt x="27389" y="7316"/>
                    <a:pt x="34334" y="11591"/>
                    <a:pt x="32505" y="17502"/>
                  </a:cubicBezTo>
                  <a:cubicBezTo>
                    <a:pt x="39428" y="8685"/>
                    <a:pt x="53718" y="13135"/>
                    <a:pt x="53959" y="25437"/>
                  </a:cubicBezTo>
                  <a:cubicBezTo>
                    <a:pt x="58465" y="17375"/>
                    <a:pt x="70888" y="22030"/>
                    <a:pt x="69814" y="31788"/>
                  </a:cubicBezTo>
                  <a:cubicBezTo>
                    <a:pt x="71764" y="25927"/>
                    <a:pt x="81512" y="26706"/>
                    <a:pt x="81512" y="35870"/>
                  </a:cubicBezTo>
                  <a:lnTo>
                    <a:pt x="0" y="35870"/>
                  </a:lnTo>
                  <a:lnTo>
                    <a:pt x="0" y="276"/>
                  </a:lnTo>
                  <a:cubicBezTo>
                    <a:pt x="639" y="119"/>
                    <a:pt x="1282" y="34"/>
                    <a:pt x="1924" y="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6"/>
            <p:cNvSpPr/>
            <p:nvPr/>
          </p:nvSpPr>
          <p:spPr>
            <a:xfrm>
              <a:off x="238125" y="3397925"/>
              <a:ext cx="1771500" cy="572925"/>
            </a:xfrm>
            <a:custGeom>
              <a:avLst/>
              <a:gdLst/>
              <a:ahLst/>
              <a:cxnLst/>
              <a:rect l="l" t="t" r="r" b="b"/>
              <a:pathLst>
                <a:path w="70860" h="22917" extrusionOk="0">
                  <a:moveTo>
                    <a:pt x="0" y="1"/>
                  </a:moveTo>
                  <a:cubicBezTo>
                    <a:pt x="4354" y="1"/>
                    <a:pt x="8606" y="5596"/>
                    <a:pt x="8761" y="10339"/>
                  </a:cubicBezTo>
                  <a:cubicBezTo>
                    <a:pt x="11388" y="1875"/>
                    <a:pt x="22780" y="4217"/>
                    <a:pt x="22908" y="13294"/>
                  </a:cubicBezTo>
                  <a:cubicBezTo>
                    <a:pt x="25495" y="9857"/>
                    <a:pt x="31054" y="12004"/>
                    <a:pt x="30645" y="16502"/>
                  </a:cubicBezTo>
                  <a:cubicBezTo>
                    <a:pt x="34435" y="6808"/>
                    <a:pt x="49341" y="10030"/>
                    <a:pt x="50099" y="19464"/>
                  </a:cubicBezTo>
                  <a:cubicBezTo>
                    <a:pt x="53190" y="11164"/>
                    <a:pt x="63777" y="15292"/>
                    <a:pt x="63794" y="21820"/>
                  </a:cubicBezTo>
                  <a:cubicBezTo>
                    <a:pt x="66218" y="19144"/>
                    <a:pt x="70210" y="20537"/>
                    <a:pt x="70860" y="22917"/>
                  </a:cubicBezTo>
                  <a:lnTo>
                    <a:pt x="0" y="22917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6"/>
            <p:cNvSpPr/>
            <p:nvPr/>
          </p:nvSpPr>
          <p:spPr>
            <a:xfrm>
              <a:off x="238125" y="3651175"/>
              <a:ext cx="1070725" cy="319675"/>
            </a:xfrm>
            <a:custGeom>
              <a:avLst/>
              <a:gdLst/>
              <a:ahLst/>
              <a:cxnLst/>
              <a:rect l="l" t="t" r="r" b="b"/>
              <a:pathLst>
                <a:path w="42829" h="12787" extrusionOk="0">
                  <a:moveTo>
                    <a:pt x="0" y="1"/>
                  </a:moveTo>
                  <a:cubicBezTo>
                    <a:pt x="2632" y="1"/>
                    <a:pt x="5202" y="3123"/>
                    <a:pt x="5296" y="5769"/>
                  </a:cubicBezTo>
                  <a:cubicBezTo>
                    <a:pt x="6883" y="1047"/>
                    <a:pt x="13768" y="2354"/>
                    <a:pt x="13846" y="7418"/>
                  </a:cubicBezTo>
                  <a:cubicBezTo>
                    <a:pt x="15410" y="5499"/>
                    <a:pt x="18769" y="6697"/>
                    <a:pt x="18522" y="9209"/>
                  </a:cubicBezTo>
                  <a:cubicBezTo>
                    <a:pt x="20815" y="3799"/>
                    <a:pt x="29824" y="5596"/>
                    <a:pt x="30281" y="10860"/>
                  </a:cubicBezTo>
                  <a:cubicBezTo>
                    <a:pt x="32149" y="6228"/>
                    <a:pt x="38549" y="8532"/>
                    <a:pt x="38558" y="12175"/>
                  </a:cubicBezTo>
                  <a:cubicBezTo>
                    <a:pt x="40024" y="10681"/>
                    <a:pt x="42436" y="11459"/>
                    <a:pt x="42829" y="12787"/>
                  </a:cubicBezTo>
                  <a:lnTo>
                    <a:pt x="0" y="1278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7" name="Google Shape;427;p36"/>
          <p:cNvGrpSpPr/>
          <p:nvPr/>
        </p:nvGrpSpPr>
        <p:grpSpPr>
          <a:xfrm flipH="1">
            <a:off x="7347014" y="2898991"/>
            <a:ext cx="2163763" cy="952169"/>
            <a:chOff x="238125" y="3074100"/>
            <a:chExt cx="2037825" cy="896750"/>
          </a:xfrm>
        </p:grpSpPr>
        <p:sp>
          <p:nvSpPr>
            <p:cNvPr id="428" name="Google Shape;428;p36"/>
            <p:cNvSpPr/>
            <p:nvPr/>
          </p:nvSpPr>
          <p:spPr>
            <a:xfrm>
              <a:off x="238125" y="3074100"/>
              <a:ext cx="2037825" cy="896750"/>
            </a:xfrm>
            <a:custGeom>
              <a:avLst/>
              <a:gdLst/>
              <a:ahLst/>
              <a:cxnLst/>
              <a:rect l="l" t="t" r="r" b="b"/>
              <a:pathLst>
                <a:path w="81513" h="35870" extrusionOk="0">
                  <a:moveTo>
                    <a:pt x="1924" y="29"/>
                  </a:moveTo>
                  <a:cubicBezTo>
                    <a:pt x="5868" y="0"/>
                    <a:pt x="9648" y="2955"/>
                    <a:pt x="10616" y="9710"/>
                  </a:cubicBezTo>
                  <a:cubicBezTo>
                    <a:pt x="14692" y="547"/>
                    <a:pt x="25310" y="4328"/>
                    <a:pt x="23906" y="13356"/>
                  </a:cubicBezTo>
                  <a:cubicBezTo>
                    <a:pt x="27389" y="7316"/>
                    <a:pt x="34334" y="11591"/>
                    <a:pt x="32505" y="17502"/>
                  </a:cubicBezTo>
                  <a:cubicBezTo>
                    <a:pt x="39428" y="8685"/>
                    <a:pt x="53718" y="13135"/>
                    <a:pt x="53959" y="25437"/>
                  </a:cubicBezTo>
                  <a:cubicBezTo>
                    <a:pt x="58465" y="17375"/>
                    <a:pt x="70888" y="22030"/>
                    <a:pt x="69814" y="31788"/>
                  </a:cubicBezTo>
                  <a:cubicBezTo>
                    <a:pt x="71764" y="25927"/>
                    <a:pt x="81512" y="26706"/>
                    <a:pt x="81512" y="35870"/>
                  </a:cubicBezTo>
                  <a:lnTo>
                    <a:pt x="0" y="35870"/>
                  </a:lnTo>
                  <a:lnTo>
                    <a:pt x="0" y="276"/>
                  </a:lnTo>
                  <a:cubicBezTo>
                    <a:pt x="639" y="119"/>
                    <a:pt x="1282" y="34"/>
                    <a:pt x="1924" y="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6"/>
            <p:cNvSpPr/>
            <p:nvPr/>
          </p:nvSpPr>
          <p:spPr>
            <a:xfrm>
              <a:off x="238125" y="3397925"/>
              <a:ext cx="1771500" cy="572925"/>
            </a:xfrm>
            <a:custGeom>
              <a:avLst/>
              <a:gdLst/>
              <a:ahLst/>
              <a:cxnLst/>
              <a:rect l="l" t="t" r="r" b="b"/>
              <a:pathLst>
                <a:path w="70860" h="22917" extrusionOk="0">
                  <a:moveTo>
                    <a:pt x="0" y="1"/>
                  </a:moveTo>
                  <a:cubicBezTo>
                    <a:pt x="4354" y="1"/>
                    <a:pt x="8606" y="5596"/>
                    <a:pt x="8761" y="10339"/>
                  </a:cubicBezTo>
                  <a:cubicBezTo>
                    <a:pt x="11388" y="1875"/>
                    <a:pt x="22780" y="4217"/>
                    <a:pt x="22908" y="13294"/>
                  </a:cubicBezTo>
                  <a:cubicBezTo>
                    <a:pt x="25495" y="9857"/>
                    <a:pt x="31054" y="12004"/>
                    <a:pt x="30645" y="16502"/>
                  </a:cubicBezTo>
                  <a:cubicBezTo>
                    <a:pt x="34435" y="6808"/>
                    <a:pt x="49341" y="10030"/>
                    <a:pt x="50099" y="19464"/>
                  </a:cubicBezTo>
                  <a:cubicBezTo>
                    <a:pt x="53190" y="11164"/>
                    <a:pt x="63777" y="15292"/>
                    <a:pt x="63794" y="21820"/>
                  </a:cubicBezTo>
                  <a:cubicBezTo>
                    <a:pt x="66218" y="19144"/>
                    <a:pt x="70210" y="20537"/>
                    <a:pt x="70860" y="22917"/>
                  </a:cubicBezTo>
                  <a:lnTo>
                    <a:pt x="0" y="22917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6"/>
            <p:cNvSpPr/>
            <p:nvPr/>
          </p:nvSpPr>
          <p:spPr>
            <a:xfrm>
              <a:off x="238125" y="3651175"/>
              <a:ext cx="1070725" cy="319675"/>
            </a:xfrm>
            <a:custGeom>
              <a:avLst/>
              <a:gdLst/>
              <a:ahLst/>
              <a:cxnLst/>
              <a:rect l="l" t="t" r="r" b="b"/>
              <a:pathLst>
                <a:path w="42829" h="12787" extrusionOk="0">
                  <a:moveTo>
                    <a:pt x="0" y="1"/>
                  </a:moveTo>
                  <a:cubicBezTo>
                    <a:pt x="2632" y="1"/>
                    <a:pt x="5202" y="3123"/>
                    <a:pt x="5296" y="5769"/>
                  </a:cubicBezTo>
                  <a:cubicBezTo>
                    <a:pt x="6883" y="1047"/>
                    <a:pt x="13768" y="2354"/>
                    <a:pt x="13846" y="7418"/>
                  </a:cubicBezTo>
                  <a:cubicBezTo>
                    <a:pt x="15410" y="5499"/>
                    <a:pt x="18769" y="6697"/>
                    <a:pt x="18522" y="9209"/>
                  </a:cubicBezTo>
                  <a:cubicBezTo>
                    <a:pt x="20815" y="3799"/>
                    <a:pt x="29824" y="5596"/>
                    <a:pt x="30281" y="10860"/>
                  </a:cubicBezTo>
                  <a:cubicBezTo>
                    <a:pt x="32149" y="6228"/>
                    <a:pt x="38549" y="8532"/>
                    <a:pt x="38558" y="12175"/>
                  </a:cubicBezTo>
                  <a:cubicBezTo>
                    <a:pt x="40024" y="10681"/>
                    <a:pt x="42436" y="11459"/>
                    <a:pt x="42829" y="12787"/>
                  </a:cubicBezTo>
                  <a:lnTo>
                    <a:pt x="0" y="1278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37"/>
          <p:cNvSpPr txBox="1">
            <a:spLocks noGrp="1"/>
          </p:cNvSpPr>
          <p:nvPr>
            <p:ph type="subTitle" idx="1"/>
          </p:nvPr>
        </p:nvSpPr>
        <p:spPr>
          <a:xfrm>
            <a:off x="620000" y="1667350"/>
            <a:ext cx="3734100" cy="108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This food could be used to feed the nearly 13% of Americans who struggle with Food insecurity (USDA)</a:t>
            </a:r>
            <a:endParaRPr sz="130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Reducing food waste by just 15% could feed an additional 25 million Americans</a:t>
            </a:r>
            <a:endParaRPr sz="1300"/>
          </a:p>
        </p:txBody>
      </p:sp>
      <p:sp>
        <p:nvSpPr>
          <p:cNvPr id="436" name="Google Shape;436;p37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6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Food Waste Matters:</a:t>
            </a:r>
            <a:endParaRPr/>
          </a:p>
        </p:txBody>
      </p:sp>
      <p:sp>
        <p:nvSpPr>
          <p:cNvPr id="437" name="Google Shape;437;p37"/>
          <p:cNvSpPr txBox="1">
            <a:spLocks noGrp="1"/>
          </p:cNvSpPr>
          <p:nvPr>
            <p:ph type="subTitle" idx="2"/>
          </p:nvPr>
        </p:nvSpPr>
        <p:spPr>
          <a:xfrm>
            <a:off x="715100" y="1219150"/>
            <a:ext cx="3989700" cy="44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30-40% of the food supply is wasted</a:t>
            </a:r>
            <a:endParaRPr sz="1400"/>
          </a:p>
        </p:txBody>
      </p:sp>
      <p:sp>
        <p:nvSpPr>
          <p:cNvPr id="438" name="Google Shape;438;p37"/>
          <p:cNvSpPr txBox="1">
            <a:spLocks noGrp="1"/>
          </p:cNvSpPr>
          <p:nvPr>
            <p:ph type="subTitle" idx="3"/>
          </p:nvPr>
        </p:nvSpPr>
        <p:spPr>
          <a:xfrm>
            <a:off x="620000" y="3112925"/>
            <a:ext cx="3734100" cy="108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Decomposes and produces Methane which contributes to global warming</a:t>
            </a:r>
            <a:endParaRPr sz="1300"/>
          </a:p>
        </p:txBody>
      </p:sp>
      <p:sp>
        <p:nvSpPr>
          <p:cNvPr id="439" name="Google Shape;439;p37"/>
          <p:cNvSpPr txBox="1">
            <a:spLocks noGrp="1"/>
          </p:cNvSpPr>
          <p:nvPr>
            <p:ph type="subTitle" idx="4"/>
          </p:nvPr>
        </p:nvSpPr>
        <p:spPr>
          <a:xfrm>
            <a:off x="664850" y="2911300"/>
            <a:ext cx="4090200" cy="44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95% of food waste ends up in landfills</a:t>
            </a:r>
            <a:endParaRPr sz="1400"/>
          </a:p>
        </p:txBody>
      </p:sp>
      <p:grpSp>
        <p:nvGrpSpPr>
          <p:cNvPr id="440" name="Google Shape;440;p37"/>
          <p:cNvGrpSpPr/>
          <p:nvPr/>
        </p:nvGrpSpPr>
        <p:grpSpPr>
          <a:xfrm flipH="1">
            <a:off x="7609577" y="149166"/>
            <a:ext cx="2163763" cy="952169"/>
            <a:chOff x="238125" y="3074100"/>
            <a:chExt cx="2037825" cy="896750"/>
          </a:xfrm>
        </p:grpSpPr>
        <p:sp>
          <p:nvSpPr>
            <p:cNvPr id="441" name="Google Shape;441;p37"/>
            <p:cNvSpPr/>
            <p:nvPr/>
          </p:nvSpPr>
          <p:spPr>
            <a:xfrm>
              <a:off x="238125" y="3074100"/>
              <a:ext cx="2037825" cy="896750"/>
            </a:xfrm>
            <a:custGeom>
              <a:avLst/>
              <a:gdLst/>
              <a:ahLst/>
              <a:cxnLst/>
              <a:rect l="l" t="t" r="r" b="b"/>
              <a:pathLst>
                <a:path w="81513" h="35870" extrusionOk="0">
                  <a:moveTo>
                    <a:pt x="1924" y="29"/>
                  </a:moveTo>
                  <a:cubicBezTo>
                    <a:pt x="5868" y="0"/>
                    <a:pt x="9648" y="2955"/>
                    <a:pt x="10616" y="9710"/>
                  </a:cubicBezTo>
                  <a:cubicBezTo>
                    <a:pt x="14692" y="547"/>
                    <a:pt x="25310" y="4328"/>
                    <a:pt x="23906" y="13356"/>
                  </a:cubicBezTo>
                  <a:cubicBezTo>
                    <a:pt x="27389" y="7316"/>
                    <a:pt x="34334" y="11591"/>
                    <a:pt x="32505" y="17502"/>
                  </a:cubicBezTo>
                  <a:cubicBezTo>
                    <a:pt x="39428" y="8685"/>
                    <a:pt x="53718" y="13135"/>
                    <a:pt x="53959" y="25437"/>
                  </a:cubicBezTo>
                  <a:cubicBezTo>
                    <a:pt x="58465" y="17375"/>
                    <a:pt x="70888" y="22030"/>
                    <a:pt x="69814" y="31788"/>
                  </a:cubicBezTo>
                  <a:cubicBezTo>
                    <a:pt x="71764" y="25927"/>
                    <a:pt x="81512" y="26706"/>
                    <a:pt x="81512" y="35870"/>
                  </a:cubicBezTo>
                  <a:lnTo>
                    <a:pt x="0" y="35870"/>
                  </a:lnTo>
                  <a:lnTo>
                    <a:pt x="0" y="276"/>
                  </a:lnTo>
                  <a:cubicBezTo>
                    <a:pt x="639" y="119"/>
                    <a:pt x="1282" y="34"/>
                    <a:pt x="1924" y="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7"/>
            <p:cNvSpPr/>
            <p:nvPr/>
          </p:nvSpPr>
          <p:spPr>
            <a:xfrm>
              <a:off x="238125" y="3397925"/>
              <a:ext cx="1771500" cy="572925"/>
            </a:xfrm>
            <a:custGeom>
              <a:avLst/>
              <a:gdLst/>
              <a:ahLst/>
              <a:cxnLst/>
              <a:rect l="l" t="t" r="r" b="b"/>
              <a:pathLst>
                <a:path w="70860" h="22917" extrusionOk="0">
                  <a:moveTo>
                    <a:pt x="0" y="1"/>
                  </a:moveTo>
                  <a:cubicBezTo>
                    <a:pt x="4354" y="1"/>
                    <a:pt x="8606" y="5596"/>
                    <a:pt x="8761" y="10339"/>
                  </a:cubicBezTo>
                  <a:cubicBezTo>
                    <a:pt x="11388" y="1875"/>
                    <a:pt x="22780" y="4217"/>
                    <a:pt x="22908" y="13294"/>
                  </a:cubicBezTo>
                  <a:cubicBezTo>
                    <a:pt x="25495" y="9857"/>
                    <a:pt x="31054" y="12004"/>
                    <a:pt x="30645" y="16502"/>
                  </a:cubicBezTo>
                  <a:cubicBezTo>
                    <a:pt x="34435" y="6808"/>
                    <a:pt x="49341" y="10030"/>
                    <a:pt x="50099" y="19464"/>
                  </a:cubicBezTo>
                  <a:cubicBezTo>
                    <a:pt x="53190" y="11164"/>
                    <a:pt x="63777" y="15292"/>
                    <a:pt x="63794" y="21820"/>
                  </a:cubicBezTo>
                  <a:cubicBezTo>
                    <a:pt x="66218" y="19144"/>
                    <a:pt x="70210" y="20537"/>
                    <a:pt x="70860" y="22917"/>
                  </a:cubicBezTo>
                  <a:lnTo>
                    <a:pt x="0" y="22917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7"/>
            <p:cNvSpPr/>
            <p:nvPr/>
          </p:nvSpPr>
          <p:spPr>
            <a:xfrm>
              <a:off x="238125" y="3651175"/>
              <a:ext cx="1070725" cy="319675"/>
            </a:xfrm>
            <a:custGeom>
              <a:avLst/>
              <a:gdLst/>
              <a:ahLst/>
              <a:cxnLst/>
              <a:rect l="l" t="t" r="r" b="b"/>
              <a:pathLst>
                <a:path w="42829" h="12787" extrusionOk="0">
                  <a:moveTo>
                    <a:pt x="0" y="1"/>
                  </a:moveTo>
                  <a:cubicBezTo>
                    <a:pt x="2632" y="1"/>
                    <a:pt x="5202" y="3123"/>
                    <a:pt x="5296" y="5769"/>
                  </a:cubicBezTo>
                  <a:cubicBezTo>
                    <a:pt x="6883" y="1047"/>
                    <a:pt x="13768" y="2354"/>
                    <a:pt x="13846" y="7418"/>
                  </a:cubicBezTo>
                  <a:cubicBezTo>
                    <a:pt x="15410" y="5499"/>
                    <a:pt x="18769" y="6697"/>
                    <a:pt x="18522" y="9209"/>
                  </a:cubicBezTo>
                  <a:cubicBezTo>
                    <a:pt x="20815" y="3799"/>
                    <a:pt x="29824" y="5596"/>
                    <a:pt x="30281" y="10860"/>
                  </a:cubicBezTo>
                  <a:cubicBezTo>
                    <a:pt x="32149" y="6228"/>
                    <a:pt x="38549" y="8532"/>
                    <a:pt x="38558" y="12175"/>
                  </a:cubicBezTo>
                  <a:cubicBezTo>
                    <a:pt x="40024" y="10681"/>
                    <a:pt x="42436" y="11459"/>
                    <a:pt x="42829" y="12787"/>
                  </a:cubicBezTo>
                  <a:lnTo>
                    <a:pt x="0" y="1278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4" name="Google Shape;444;p37"/>
          <p:cNvGrpSpPr/>
          <p:nvPr/>
        </p:nvGrpSpPr>
        <p:grpSpPr>
          <a:xfrm>
            <a:off x="-561577" y="3515366"/>
            <a:ext cx="1558121" cy="685655"/>
            <a:chOff x="238125" y="3074100"/>
            <a:chExt cx="2037825" cy="896750"/>
          </a:xfrm>
        </p:grpSpPr>
        <p:sp>
          <p:nvSpPr>
            <p:cNvPr id="445" name="Google Shape;445;p37"/>
            <p:cNvSpPr/>
            <p:nvPr/>
          </p:nvSpPr>
          <p:spPr>
            <a:xfrm>
              <a:off x="238125" y="3074100"/>
              <a:ext cx="2037825" cy="896750"/>
            </a:xfrm>
            <a:custGeom>
              <a:avLst/>
              <a:gdLst/>
              <a:ahLst/>
              <a:cxnLst/>
              <a:rect l="l" t="t" r="r" b="b"/>
              <a:pathLst>
                <a:path w="81513" h="35870" extrusionOk="0">
                  <a:moveTo>
                    <a:pt x="1924" y="29"/>
                  </a:moveTo>
                  <a:cubicBezTo>
                    <a:pt x="5868" y="0"/>
                    <a:pt x="9648" y="2955"/>
                    <a:pt x="10616" y="9710"/>
                  </a:cubicBezTo>
                  <a:cubicBezTo>
                    <a:pt x="14692" y="547"/>
                    <a:pt x="25310" y="4328"/>
                    <a:pt x="23906" y="13356"/>
                  </a:cubicBezTo>
                  <a:cubicBezTo>
                    <a:pt x="27389" y="7316"/>
                    <a:pt x="34334" y="11591"/>
                    <a:pt x="32505" y="17502"/>
                  </a:cubicBezTo>
                  <a:cubicBezTo>
                    <a:pt x="39428" y="8685"/>
                    <a:pt x="53718" y="13135"/>
                    <a:pt x="53959" y="25437"/>
                  </a:cubicBezTo>
                  <a:cubicBezTo>
                    <a:pt x="58465" y="17375"/>
                    <a:pt x="70888" y="22030"/>
                    <a:pt x="69814" y="31788"/>
                  </a:cubicBezTo>
                  <a:cubicBezTo>
                    <a:pt x="71764" y="25927"/>
                    <a:pt x="81512" y="26706"/>
                    <a:pt x="81512" y="35870"/>
                  </a:cubicBezTo>
                  <a:lnTo>
                    <a:pt x="0" y="35870"/>
                  </a:lnTo>
                  <a:lnTo>
                    <a:pt x="0" y="276"/>
                  </a:lnTo>
                  <a:cubicBezTo>
                    <a:pt x="639" y="119"/>
                    <a:pt x="1282" y="34"/>
                    <a:pt x="1924" y="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7"/>
            <p:cNvSpPr/>
            <p:nvPr/>
          </p:nvSpPr>
          <p:spPr>
            <a:xfrm>
              <a:off x="238125" y="3397925"/>
              <a:ext cx="1771500" cy="572925"/>
            </a:xfrm>
            <a:custGeom>
              <a:avLst/>
              <a:gdLst/>
              <a:ahLst/>
              <a:cxnLst/>
              <a:rect l="l" t="t" r="r" b="b"/>
              <a:pathLst>
                <a:path w="70860" h="22917" extrusionOk="0">
                  <a:moveTo>
                    <a:pt x="0" y="1"/>
                  </a:moveTo>
                  <a:cubicBezTo>
                    <a:pt x="4354" y="1"/>
                    <a:pt x="8606" y="5596"/>
                    <a:pt x="8761" y="10339"/>
                  </a:cubicBezTo>
                  <a:cubicBezTo>
                    <a:pt x="11388" y="1875"/>
                    <a:pt x="22780" y="4217"/>
                    <a:pt x="22908" y="13294"/>
                  </a:cubicBezTo>
                  <a:cubicBezTo>
                    <a:pt x="25495" y="9857"/>
                    <a:pt x="31054" y="12004"/>
                    <a:pt x="30645" y="16502"/>
                  </a:cubicBezTo>
                  <a:cubicBezTo>
                    <a:pt x="34435" y="6808"/>
                    <a:pt x="49341" y="10030"/>
                    <a:pt x="50099" y="19464"/>
                  </a:cubicBezTo>
                  <a:cubicBezTo>
                    <a:pt x="53190" y="11164"/>
                    <a:pt x="63777" y="15292"/>
                    <a:pt x="63794" y="21820"/>
                  </a:cubicBezTo>
                  <a:cubicBezTo>
                    <a:pt x="66218" y="19144"/>
                    <a:pt x="70210" y="20537"/>
                    <a:pt x="70860" y="22917"/>
                  </a:cubicBezTo>
                  <a:lnTo>
                    <a:pt x="0" y="22917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7"/>
            <p:cNvSpPr/>
            <p:nvPr/>
          </p:nvSpPr>
          <p:spPr>
            <a:xfrm>
              <a:off x="238125" y="3651175"/>
              <a:ext cx="1070725" cy="319675"/>
            </a:xfrm>
            <a:custGeom>
              <a:avLst/>
              <a:gdLst/>
              <a:ahLst/>
              <a:cxnLst/>
              <a:rect l="l" t="t" r="r" b="b"/>
              <a:pathLst>
                <a:path w="42829" h="12787" extrusionOk="0">
                  <a:moveTo>
                    <a:pt x="0" y="1"/>
                  </a:moveTo>
                  <a:cubicBezTo>
                    <a:pt x="2632" y="1"/>
                    <a:pt x="5202" y="3123"/>
                    <a:pt x="5296" y="5769"/>
                  </a:cubicBezTo>
                  <a:cubicBezTo>
                    <a:pt x="6883" y="1047"/>
                    <a:pt x="13768" y="2354"/>
                    <a:pt x="13846" y="7418"/>
                  </a:cubicBezTo>
                  <a:cubicBezTo>
                    <a:pt x="15410" y="5499"/>
                    <a:pt x="18769" y="6697"/>
                    <a:pt x="18522" y="9209"/>
                  </a:cubicBezTo>
                  <a:cubicBezTo>
                    <a:pt x="20815" y="3799"/>
                    <a:pt x="29824" y="5596"/>
                    <a:pt x="30281" y="10860"/>
                  </a:cubicBezTo>
                  <a:cubicBezTo>
                    <a:pt x="32149" y="6228"/>
                    <a:pt x="38549" y="8532"/>
                    <a:pt x="38558" y="12175"/>
                  </a:cubicBezTo>
                  <a:cubicBezTo>
                    <a:pt x="40024" y="10681"/>
                    <a:pt x="42436" y="11459"/>
                    <a:pt x="42829" y="12787"/>
                  </a:cubicBezTo>
                  <a:lnTo>
                    <a:pt x="0" y="1278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8" name="Google Shape;448;p37"/>
          <p:cNvSpPr txBox="1"/>
          <p:nvPr/>
        </p:nvSpPr>
        <p:spPr>
          <a:xfrm>
            <a:off x="4755050" y="1243150"/>
            <a:ext cx="3174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rPr>
              <a:t>Benefits of Less Food Waste include:</a:t>
            </a:r>
            <a:endParaRPr>
              <a:solidFill>
                <a:schemeClr val="accent1"/>
              </a:solidFill>
              <a:latin typeface="Fredoka SemiBold"/>
              <a:ea typeface="Fredoka SemiBold"/>
              <a:cs typeface="Fredoka SemiBold"/>
              <a:sym typeface="Fredoka SemiBold"/>
            </a:endParaRPr>
          </a:p>
        </p:txBody>
      </p:sp>
      <p:sp>
        <p:nvSpPr>
          <p:cNvPr id="449" name="Google Shape;449;p37"/>
          <p:cNvSpPr txBox="1"/>
          <p:nvPr/>
        </p:nvSpPr>
        <p:spPr>
          <a:xfrm>
            <a:off x="4842350" y="1667350"/>
            <a:ext cx="3586500" cy="20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</a:pPr>
            <a:r>
              <a:rPr lang="en"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Labor cost savings through more efficient handling practices</a:t>
            </a: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</a:pPr>
            <a:r>
              <a:rPr lang="en"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Lower cost when purchasing food </a:t>
            </a: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</a:pPr>
            <a:r>
              <a:rPr lang="en"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Reduced methane emissions</a:t>
            </a: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</a:pPr>
            <a:r>
              <a:rPr lang="en"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Better energy and resource management</a:t>
            </a: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</a:pPr>
            <a:r>
              <a:rPr lang="en"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Prevents further pollution from food production</a:t>
            </a: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</a:pPr>
            <a:r>
              <a:rPr lang="en"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Community benefits through donating food that would instead be wasted</a:t>
            </a: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4" name="Google Shape;454;p38"/>
          <p:cNvGrpSpPr/>
          <p:nvPr/>
        </p:nvGrpSpPr>
        <p:grpSpPr>
          <a:xfrm>
            <a:off x="-1039245" y="1510841"/>
            <a:ext cx="1558121" cy="685655"/>
            <a:chOff x="238125" y="3074100"/>
            <a:chExt cx="2037825" cy="896750"/>
          </a:xfrm>
        </p:grpSpPr>
        <p:sp>
          <p:nvSpPr>
            <p:cNvPr id="455" name="Google Shape;455;p38"/>
            <p:cNvSpPr/>
            <p:nvPr/>
          </p:nvSpPr>
          <p:spPr>
            <a:xfrm>
              <a:off x="238125" y="3074100"/>
              <a:ext cx="2037825" cy="896750"/>
            </a:xfrm>
            <a:custGeom>
              <a:avLst/>
              <a:gdLst/>
              <a:ahLst/>
              <a:cxnLst/>
              <a:rect l="l" t="t" r="r" b="b"/>
              <a:pathLst>
                <a:path w="81513" h="35870" extrusionOk="0">
                  <a:moveTo>
                    <a:pt x="1924" y="29"/>
                  </a:moveTo>
                  <a:cubicBezTo>
                    <a:pt x="5868" y="0"/>
                    <a:pt x="9648" y="2955"/>
                    <a:pt x="10616" y="9710"/>
                  </a:cubicBezTo>
                  <a:cubicBezTo>
                    <a:pt x="14692" y="547"/>
                    <a:pt x="25310" y="4328"/>
                    <a:pt x="23906" y="13356"/>
                  </a:cubicBezTo>
                  <a:cubicBezTo>
                    <a:pt x="27389" y="7316"/>
                    <a:pt x="34334" y="11591"/>
                    <a:pt x="32505" y="17502"/>
                  </a:cubicBezTo>
                  <a:cubicBezTo>
                    <a:pt x="39428" y="8685"/>
                    <a:pt x="53718" y="13135"/>
                    <a:pt x="53959" y="25437"/>
                  </a:cubicBezTo>
                  <a:cubicBezTo>
                    <a:pt x="58465" y="17375"/>
                    <a:pt x="70888" y="22030"/>
                    <a:pt x="69814" y="31788"/>
                  </a:cubicBezTo>
                  <a:cubicBezTo>
                    <a:pt x="71764" y="25927"/>
                    <a:pt x="81512" y="26706"/>
                    <a:pt x="81512" y="35870"/>
                  </a:cubicBezTo>
                  <a:lnTo>
                    <a:pt x="0" y="35870"/>
                  </a:lnTo>
                  <a:lnTo>
                    <a:pt x="0" y="276"/>
                  </a:lnTo>
                  <a:cubicBezTo>
                    <a:pt x="639" y="119"/>
                    <a:pt x="1282" y="34"/>
                    <a:pt x="1924" y="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8"/>
            <p:cNvSpPr/>
            <p:nvPr/>
          </p:nvSpPr>
          <p:spPr>
            <a:xfrm>
              <a:off x="238125" y="3397925"/>
              <a:ext cx="1771500" cy="572925"/>
            </a:xfrm>
            <a:custGeom>
              <a:avLst/>
              <a:gdLst/>
              <a:ahLst/>
              <a:cxnLst/>
              <a:rect l="l" t="t" r="r" b="b"/>
              <a:pathLst>
                <a:path w="70860" h="22917" extrusionOk="0">
                  <a:moveTo>
                    <a:pt x="0" y="1"/>
                  </a:moveTo>
                  <a:cubicBezTo>
                    <a:pt x="4354" y="1"/>
                    <a:pt x="8606" y="5596"/>
                    <a:pt x="8761" y="10339"/>
                  </a:cubicBezTo>
                  <a:cubicBezTo>
                    <a:pt x="11388" y="1875"/>
                    <a:pt x="22780" y="4217"/>
                    <a:pt x="22908" y="13294"/>
                  </a:cubicBezTo>
                  <a:cubicBezTo>
                    <a:pt x="25495" y="9857"/>
                    <a:pt x="31054" y="12004"/>
                    <a:pt x="30645" y="16502"/>
                  </a:cubicBezTo>
                  <a:cubicBezTo>
                    <a:pt x="34435" y="6808"/>
                    <a:pt x="49341" y="10030"/>
                    <a:pt x="50099" y="19464"/>
                  </a:cubicBezTo>
                  <a:cubicBezTo>
                    <a:pt x="53190" y="11164"/>
                    <a:pt x="63777" y="15292"/>
                    <a:pt x="63794" y="21820"/>
                  </a:cubicBezTo>
                  <a:cubicBezTo>
                    <a:pt x="66218" y="19144"/>
                    <a:pt x="70210" y="20537"/>
                    <a:pt x="70860" y="22917"/>
                  </a:cubicBezTo>
                  <a:lnTo>
                    <a:pt x="0" y="22917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8"/>
            <p:cNvSpPr/>
            <p:nvPr/>
          </p:nvSpPr>
          <p:spPr>
            <a:xfrm>
              <a:off x="238125" y="3651175"/>
              <a:ext cx="1070725" cy="319675"/>
            </a:xfrm>
            <a:custGeom>
              <a:avLst/>
              <a:gdLst/>
              <a:ahLst/>
              <a:cxnLst/>
              <a:rect l="l" t="t" r="r" b="b"/>
              <a:pathLst>
                <a:path w="42829" h="12787" extrusionOk="0">
                  <a:moveTo>
                    <a:pt x="0" y="1"/>
                  </a:moveTo>
                  <a:cubicBezTo>
                    <a:pt x="2632" y="1"/>
                    <a:pt x="5202" y="3123"/>
                    <a:pt x="5296" y="5769"/>
                  </a:cubicBezTo>
                  <a:cubicBezTo>
                    <a:pt x="6883" y="1047"/>
                    <a:pt x="13768" y="2354"/>
                    <a:pt x="13846" y="7418"/>
                  </a:cubicBezTo>
                  <a:cubicBezTo>
                    <a:pt x="15410" y="5499"/>
                    <a:pt x="18769" y="6697"/>
                    <a:pt x="18522" y="9209"/>
                  </a:cubicBezTo>
                  <a:cubicBezTo>
                    <a:pt x="20815" y="3799"/>
                    <a:pt x="29824" y="5596"/>
                    <a:pt x="30281" y="10860"/>
                  </a:cubicBezTo>
                  <a:cubicBezTo>
                    <a:pt x="32149" y="6228"/>
                    <a:pt x="38549" y="8532"/>
                    <a:pt x="38558" y="12175"/>
                  </a:cubicBezTo>
                  <a:cubicBezTo>
                    <a:pt x="40024" y="10681"/>
                    <a:pt x="42436" y="11459"/>
                    <a:pt x="42829" y="12787"/>
                  </a:cubicBezTo>
                  <a:lnTo>
                    <a:pt x="0" y="1278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8" name="Google Shape;458;p38"/>
          <p:cNvGrpSpPr/>
          <p:nvPr/>
        </p:nvGrpSpPr>
        <p:grpSpPr>
          <a:xfrm>
            <a:off x="-857257" y="693793"/>
            <a:ext cx="2163763" cy="952169"/>
            <a:chOff x="238125" y="3074100"/>
            <a:chExt cx="2037825" cy="896750"/>
          </a:xfrm>
        </p:grpSpPr>
        <p:sp>
          <p:nvSpPr>
            <p:cNvPr id="459" name="Google Shape;459;p38"/>
            <p:cNvSpPr/>
            <p:nvPr/>
          </p:nvSpPr>
          <p:spPr>
            <a:xfrm>
              <a:off x="238125" y="3074100"/>
              <a:ext cx="2037825" cy="896750"/>
            </a:xfrm>
            <a:custGeom>
              <a:avLst/>
              <a:gdLst/>
              <a:ahLst/>
              <a:cxnLst/>
              <a:rect l="l" t="t" r="r" b="b"/>
              <a:pathLst>
                <a:path w="81513" h="35870" extrusionOk="0">
                  <a:moveTo>
                    <a:pt x="1924" y="29"/>
                  </a:moveTo>
                  <a:cubicBezTo>
                    <a:pt x="5868" y="0"/>
                    <a:pt x="9648" y="2955"/>
                    <a:pt x="10616" y="9710"/>
                  </a:cubicBezTo>
                  <a:cubicBezTo>
                    <a:pt x="14692" y="547"/>
                    <a:pt x="25310" y="4328"/>
                    <a:pt x="23906" y="13356"/>
                  </a:cubicBezTo>
                  <a:cubicBezTo>
                    <a:pt x="27389" y="7316"/>
                    <a:pt x="34334" y="11591"/>
                    <a:pt x="32505" y="17502"/>
                  </a:cubicBezTo>
                  <a:cubicBezTo>
                    <a:pt x="39428" y="8685"/>
                    <a:pt x="53718" y="13135"/>
                    <a:pt x="53959" y="25437"/>
                  </a:cubicBezTo>
                  <a:cubicBezTo>
                    <a:pt x="58465" y="17375"/>
                    <a:pt x="70888" y="22030"/>
                    <a:pt x="69814" y="31788"/>
                  </a:cubicBezTo>
                  <a:cubicBezTo>
                    <a:pt x="71764" y="25927"/>
                    <a:pt x="81512" y="26706"/>
                    <a:pt x="81512" y="35870"/>
                  </a:cubicBezTo>
                  <a:lnTo>
                    <a:pt x="0" y="35870"/>
                  </a:lnTo>
                  <a:lnTo>
                    <a:pt x="0" y="276"/>
                  </a:lnTo>
                  <a:cubicBezTo>
                    <a:pt x="639" y="119"/>
                    <a:pt x="1282" y="34"/>
                    <a:pt x="1924" y="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8"/>
            <p:cNvSpPr/>
            <p:nvPr/>
          </p:nvSpPr>
          <p:spPr>
            <a:xfrm>
              <a:off x="238125" y="3397925"/>
              <a:ext cx="1771500" cy="572925"/>
            </a:xfrm>
            <a:custGeom>
              <a:avLst/>
              <a:gdLst/>
              <a:ahLst/>
              <a:cxnLst/>
              <a:rect l="l" t="t" r="r" b="b"/>
              <a:pathLst>
                <a:path w="70860" h="22917" extrusionOk="0">
                  <a:moveTo>
                    <a:pt x="0" y="1"/>
                  </a:moveTo>
                  <a:cubicBezTo>
                    <a:pt x="4354" y="1"/>
                    <a:pt x="8606" y="5596"/>
                    <a:pt x="8761" y="10339"/>
                  </a:cubicBezTo>
                  <a:cubicBezTo>
                    <a:pt x="11388" y="1875"/>
                    <a:pt x="22780" y="4217"/>
                    <a:pt x="22908" y="13294"/>
                  </a:cubicBezTo>
                  <a:cubicBezTo>
                    <a:pt x="25495" y="9857"/>
                    <a:pt x="31054" y="12004"/>
                    <a:pt x="30645" y="16502"/>
                  </a:cubicBezTo>
                  <a:cubicBezTo>
                    <a:pt x="34435" y="6808"/>
                    <a:pt x="49341" y="10030"/>
                    <a:pt x="50099" y="19464"/>
                  </a:cubicBezTo>
                  <a:cubicBezTo>
                    <a:pt x="53190" y="11164"/>
                    <a:pt x="63777" y="15292"/>
                    <a:pt x="63794" y="21820"/>
                  </a:cubicBezTo>
                  <a:cubicBezTo>
                    <a:pt x="66218" y="19144"/>
                    <a:pt x="70210" y="20537"/>
                    <a:pt x="70860" y="22917"/>
                  </a:cubicBezTo>
                  <a:lnTo>
                    <a:pt x="0" y="22917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8"/>
            <p:cNvSpPr/>
            <p:nvPr/>
          </p:nvSpPr>
          <p:spPr>
            <a:xfrm>
              <a:off x="238125" y="3651175"/>
              <a:ext cx="1070725" cy="319675"/>
            </a:xfrm>
            <a:custGeom>
              <a:avLst/>
              <a:gdLst/>
              <a:ahLst/>
              <a:cxnLst/>
              <a:rect l="l" t="t" r="r" b="b"/>
              <a:pathLst>
                <a:path w="42829" h="12787" extrusionOk="0">
                  <a:moveTo>
                    <a:pt x="0" y="1"/>
                  </a:moveTo>
                  <a:cubicBezTo>
                    <a:pt x="2632" y="1"/>
                    <a:pt x="5202" y="3123"/>
                    <a:pt x="5296" y="5769"/>
                  </a:cubicBezTo>
                  <a:cubicBezTo>
                    <a:pt x="6883" y="1047"/>
                    <a:pt x="13768" y="2354"/>
                    <a:pt x="13846" y="7418"/>
                  </a:cubicBezTo>
                  <a:cubicBezTo>
                    <a:pt x="15410" y="5499"/>
                    <a:pt x="18769" y="6697"/>
                    <a:pt x="18522" y="9209"/>
                  </a:cubicBezTo>
                  <a:cubicBezTo>
                    <a:pt x="20815" y="3799"/>
                    <a:pt x="29824" y="5596"/>
                    <a:pt x="30281" y="10860"/>
                  </a:cubicBezTo>
                  <a:cubicBezTo>
                    <a:pt x="32149" y="6228"/>
                    <a:pt x="38549" y="8532"/>
                    <a:pt x="38558" y="12175"/>
                  </a:cubicBezTo>
                  <a:cubicBezTo>
                    <a:pt x="40024" y="10681"/>
                    <a:pt x="42436" y="11459"/>
                    <a:pt x="42829" y="12787"/>
                  </a:cubicBezTo>
                  <a:lnTo>
                    <a:pt x="0" y="1278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2" name="Google Shape;462;p38"/>
          <p:cNvGrpSpPr/>
          <p:nvPr/>
        </p:nvGrpSpPr>
        <p:grpSpPr>
          <a:xfrm>
            <a:off x="349404" y="3540968"/>
            <a:ext cx="780870" cy="685625"/>
            <a:chOff x="4306946" y="3693291"/>
            <a:chExt cx="881045" cy="773581"/>
          </a:xfrm>
        </p:grpSpPr>
        <p:grpSp>
          <p:nvGrpSpPr>
            <p:cNvPr id="463" name="Google Shape;463;p38"/>
            <p:cNvGrpSpPr/>
            <p:nvPr/>
          </p:nvGrpSpPr>
          <p:grpSpPr>
            <a:xfrm flipH="1">
              <a:off x="4747471" y="3693291"/>
              <a:ext cx="440520" cy="358419"/>
              <a:chOff x="2724750" y="3708600"/>
              <a:chExt cx="2248700" cy="1829600"/>
            </a:xfrm>
          </p:grpSpPr>
          <p:sp>
            <p:nvSpPr>
              <p:cNvPr id="464" name="Google Shape;464;p38"/>
              <p:cNvSpPr/>
              <p:nvPr/>
            </p:nvSpPr>
            <p:spPr>
              <a:xfrm>
                <a:off x="2724750" y="3708600"/>
                <a:ext cx="2248700" cy="1767850"/>
              </a:xfrm>
              <a:custGeom>
                <a:avLst/>
                <a:gdLst/>
                <a:ahLst/>
                <a:cxnLst/>
                <a:rect l="l" t="t" r="r" b="b"/>
                <a:pathLst>
                  <a:path w="89948" h="70714" extrusionOk="0">
                    <a:moveTo>
                      <a:pt x="247" y="0"/>
                    </a:moveTo>
                    <a:cubicBezTo>
                      <a:pt x="163" y="0"/>
                      <a:pt x="80" y="1"/>
                      <a:pt x="0" y="3"/>
                    </a:cubicBezTo>
                    <a:cubicBezTo>
                      <a:pt x="2121" y="9200"/>
                      <a:pt x="22614" y="42482"/>
                      <a:pt x="42823" y="58209"/>
                    </a:cubicBezTo>
                    <a:cubicBezTo>
                      <a:pt x="54330" y="67166"/>
                      <a:pt x="64201" y="70714"/>
                      <a:pt x="71654" y="70714"/>
                    </a:cubicBezTo>
                    <a:cubicBezTo>
                      <a:pt x="77288" y="70714"/>
                      <a:pt x="81540" y="68686"/>
                      <a:pt x="84071" y="65434"/>
                    </a:cubicBezTo>
                    <a:cubicBezTo>
                      <a:pt x="89948" y="57883"/>
                      <a:pt x="87145" y="42951"/>
                      <a:pt x="66937" y="27223"/>
                    </a:cubicBezTo>
                    <a:cubicBezTo>
                      <a:pt x="46903" y="11630"/>
                      <a:pt x="10069" y="0"/>
                      <a:pt x="2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5" name="Google Shape;465;p38"/>
              <p:cNvSpPr/>
              <p:nvPr/>
            </p:nvSpPr>
            <p:spPr>
              <a:xfrm>
                <a:off x="2724750" y="3708650"/>
                <a:ext cx="2078825" cy="1829550"/>
              </a:xfrm>
              <a:custGeom>
                <a:avLst/>
                <a:gdLst/>
                <a:ahLst/>
                <a:cxnLst/>
                <a:rect l="l" t="t" r="r" b="b"/>
                <a:pathLst>
                  <a:path w="83153" h="73182" extrusionOk="0">
                    <a:moveTo>
                      <a:pt x="0" y="1"/>
                    </a:moveTo>
                    <a:cubicBezTo>
                      <a:pt x="150" y="654"/>
                      <a:pt x="418" y="1452"/>
                      <a:pt x="746" y="2332"/>
                    </a:cubicBezTo>
                    <a:lnTo>
                      <a:pt x="83153" y="66469"/>
                    </a:lnTo>
                    <a:cubicBezTo>
                      <a:pt x="76718" y="73034"/>
                      <a:pt x="62059" y="73181"/>
                      <a:pt x="42821" y="58209"/>
                    </a:cubicBezTo>
                    <a:cubicBezTo>
                      <a:pt x="22614" y="42480"/>
                      <a:pt x="2121" y="9198"/>
                      <a:pt x="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38"/>
              <p:cNvSpPr/>
              <p:nvPr/>
            </p:nvSpPr>
            <p:spPr>
              <a:xfrm>
                <a:off x="2724750" y="3708600"/>
                <a:ext cx="2121225" cy="1661800"/>
              </a:xfrm>
              <a:custGeom>
                <a:avLst/>
                <a:gdLst/>
                <a:ahLst/>
                <a:cxnLst/>
                <a:rect l="l" t="t" r="r" b="b"/>
                <a:pathLst>
                  <a:path w="84849" h="66472" extrusionOk="0">
                    <a:moveTo>
                      <a:pt x="198" y="1"/>
                    </a:moveTo>
                    <a:cubicBezTo>
                      <a:pt x="131" y="1"/>
                      <a:pt x="64" y="2"/>
                      <a:pt x="0" y="3"/>
                    </a:cubicBezTo>
                    <a:cubicBezTo>
                      <a:pt x="150" y="656"/>
                      <a:pt x="418" y="1454"/>
                      <a:pt x="746" y="2334"/>
                    </a:cubicBezTo>
                    <a:lnTo>
                      <a:pt x="83153" y="66471"/>
                    </a:lnTo>
                    <a:cubicBezTo>
                      <a:pt x="83476" y="66140"/>
                      <a:pt x="83786" y="65798"/>
                      <a:pt x="84069" y="65434"/>
                    </a:cubicBezTo>
                    <a:cubicBezTo>
                      <a:pt x="84352" y="65072"/>
                      <a:pt x="84606" y="64688"/>
                      <a:pt x="84849" y="64292"/>
                    </a:cubicBezTo>
                    <a:lnTo>
                      <a:pt x="2438" y="153"/>
                    </a:lnTo>
                    <a:cubicBezTo>
                      <a:pt x="1598" y="59"/>
                      <a:pt x="830" y="1"/>
                      <a:pt x="198" y="1"/>
                    </a:cubicBez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38"/>
              <p:cNvSpPr/>
              <p:nvPr/>
            </p:nvSpPr>
            <p:spPr>
              <a:xfrm>
                <a:off x="3148725" y="3795075"/>
                <a:ext cx="1449550" cy="1328075"/>
              </a:xfrm>
              <a:custGeom>
                <a:avLst/>
                <a:gdLst/>
                <a:ahLst/>
                <a:cxnLst/>
                <a:rect l="l" t="t" r="r" b="b"/>
                <a:pathLst>
                  <a:path w="57982" h="53123" extrusionOk="0">
                    <a:moveTo>
                      <a:pt x="1" y="1"/>
                    </a:moveTo>
                    <a:lnTo>
                      <a:pt x="1104" y="8854"/>
                    </a:lnTo>
                    <a:lnTo>
                      <a:pt x="4183" y="11252"/>
                    </a:lnTo>
                    <a:lnTo>
                      <a:pt x="4183" y="11252"/>
                    </a:lnTo>
                    <a:lnTo>
                      <a:pt x="2890" y="876"/>
                    </a:lnTo>
                    <a:cubicBezTo>
                      <a:pt x="1899" y="563"/>
                      <a:pt x="951" y="284"/>
                      <a:pt x="1" y="1"/>
                    </a:cubicBezTo>
                    <a:close/>
                    <a:moveTo>
                      <a:pt x="16930" y="5910"/>
                    </a:moveTo>
                    <a:lnTo>
                      <a:pt x="19037" y="22811"/>
                    </a:lnTo>
                    <a:lnTo>
                      <a:pt x="22118" y="25209"/>
                    </a:lnTo>
                    <a:lnTo>
                      <a:pt x="19863" y="7123"/>
                    </a:lnTo>
                    <a:cubicBezTo>
                      <a:pt x="18883" y="6713"/>
                      <a:pt x="17904" y="6301"/>
                      <a:pt x="16930" y="5910"/>
                    </a:cubicBezTo>
                    <a:close/>
                    <a:moveTo>
                      <a:pt x="34104" y="13775"/>
                    </a:moveTo>
                    <a:lnTo>
                      <a:pt x="36971" y="36769"/>
                    </a:lnTo>
                    <a:lnTo>
                      <a:pt x="40050" y="39167"/>
                    </a:lnTo>
                    <a:lnTo>
                      <a:pt x="40050" y="39167"/>
                    </a:lnTo>
                    <a:lnTo>
                      <a:pt x="37086" y="15384"/>
                    </a:lnTo>
                    <a:cubicBezTo>
                      <a:pt x="36105" y="14838"/>
                      <a:pt x="35109" y="14304"/>
                      <a:pt x="34104" y="13775"/>
                    </a:cubicBezTo>
                    <a:close/>
                    <a:moveTo>
                      <a:pt x="51715" y="25149"/>
                    </a:moveTo>
                    <a:lnTo>
                      <a:pt x="54903" y="50727"/>
                    </a:lnTo>
                    <a:lnTo>
                      <a:pt x="57982" y="53122"/>
                    </a:lnTo>
                    <a:lnTo>
                      <a:pt x="54828" y="27823"/>
                    </a:lnTo>
                    <a:cubicBezTo>
                      <a:pt x="53843" y="26936"/>
                      <a:pt x="52810" y="26044"/>
                      <a:pt x="51715" y="25149"/>
                    </a:cubicBez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8" name="Google Shape;468;p38"/>
              <p:cNvSpPr/>
              <p:nvPr/>
            </p:nvSpPr>
            <p:spPr>
              <a:xfrm>
                <a:off x="2912600" y="4070900"/>
                <a:ext cx="1643325" cy="1185575"/>
              </a:xfrm>
              <a:custGeom>
                <a:avLst/>
                <a:gdLst/>
                <a:ahLst/>
                <a:cxnLst/>
                <a:rect l="l" t="t" r="r" b="b"/>
                <a:pathLst>
                  <a:path w="65733" h="47423" extrusionOk="0">
                    <a:moveTo>
                      <a:pt x="8853" y="0"/>
                    </a:moveTo>
                    <a:lnTo>
                      <a:pt x="0" y="1104"/>
                    </a:lnTo>
                    <a:cubicBezTo>
                      <a:pt x="508" y="1955"/>
                      <a:pt x="1011" y="2804"/>
                      <a:pt x="1559" y="3690"/>
                    </a:cubicBezTo>
                    <a:lnTo>
                      <a:pt x="11932" y="2396"/>
                    </a:lnTo>
                    <a:lnTo>
                      <a:pt x="8853" y="0"/>
                    </a:lnTo>
                    <a:close/>
                    <a:moveTo>
                      <a:pt x="26785" y="13956"/>
                    </a:moveTo>
                    <a:lnTo>
                      <a:pt x="9886" y="16064"/>
                    </a:lnTo>
                    <a:cubicBezTo>
                      <a:pt x="10503" y="16914"/>
                      <a:pt x="11144" y="17761"/>
                      <a:pt x="11781" y="18610"/>
                    </a:cubicBezTo>
                    <a:lnTo>
                      <a:pt x="29866" y="16356"/>
                    </a:lnTo>
                    <a:lnTo>
                      <a:pt x="26785" y="13956"/>
                    </a:lnTo>
                    <a:close/>
                    <a:moveTo>
                      <a:pt x="44720" y="27915"/>
                    </a:moveTo>
                    <a:lnTo>
                      <a:pt x="21725" y="30780"/>
                    </a:lnTo>
                    <a:cubicBezTo>
                      <a:pt x="22485" y="31625"/>
                      <a:pt x="23248" y="32460"/>
                      <a:pt x="24018" y="33277"/>
                    </a:cubicBezTo>
                    <a:lnTo>
                      <a:pt x="47799" y="30311"/>
                    </a:lnTo>
                    <a:lnTo>
                      <a:pt x="44720" y="27915"/>
                    </a:lnTo>
                    <a:close/>
                    <a:moveTo>
                      <a:pt x="62652" y="41871"/>
                    </a:moveTo>
                    <a:lnTo>
                      <a:pt x="37076" y="45059"/>
                    </a:lnTo>
                    <a:cubicBezTo>
                      <a:pt x="38212" y="45902"/>
                      <a:pt x="39330" y="46685"/>
                      <a:pt x="40432" y="47423"/>
                    </a:cubicBezTo>
                    <a:lnTo>
                      <a:pt x="65733" y="44269"/>
                    </a:lnTo>
                    <a:lnTo>
                      <a:pt x="62652" y="41871"/>
                    </a:ln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69" name="Google Shape;469;p38"/>
            <p:cNvGrpSpPr/>
            <p:nvPr/>
          </p:nvGrpSpPr>
          <p:grpSpPr>
            <a:xfrm>
              <a:off x="4306946" y="4108453"/>
              <a:ext cx="440520" cy="358419"/>
              <a:chOff x="2724750" y="3708600"/>
              <a:chExt cx="2248700" cy="1829600"/>
            </a:xfrm>
          </p:grpSpPr>
          <p:sp>
            <p:nvSpPr>
              <p:cNvPr id="470" name="Google Shape;470;p38"/>
              <p:cNvSpPr/>
              <p:nvPr/>
            </p:nvSpPr>
            <p:spPr>
              <a:xfrm>
                <a:off x="2724750" y="3708600"/>
                <a:ext cx="2248700" cy="1767850"/>
              </a:xfrm>
              <a:custGeom>
                <a:avLst/>
                <a:gdLst/>
                <a:ahLst/>
                <a:cxnLst/>
                <a:rect l="l" t="t" r="r" b="b"/>
                <a:pathLst>
                  <a:path w="89948" h="70714" extrusionOk="0">
                    <a:moveTo>
                      <a:pt x="247" y="0"/>
                    </a:moveTo>
                    <a:cubicBezTo>
                      <a:pt x="163" y="0"/>
                      <a:pt x="80" y="1"/>
                      <a:pt x="0" y="3"/>
                    </a:cubicBezTo>
                    <a:cubicBezTo>
                      <a:pt x="2121" y="9200"/>
                      <a:pt x="22614" y="42482"/>
                      <a:pt x="42823" y="58209"/>
                    </a:cubicBezTo>
                    <a:cubicBezTo>
                      <a:pt x="54330" y="67166"/>
                      <a:pt x="64201" y="70714"/>
                      <a:pt x="71654" y="70714"/>
                    </a:cubicBezTo>
                    <a:cubicBezTo>
                      <a:pt x="77288" y="70714"/>
                      <a:pt x="81540" y="68686"/>
                      <a:pt x="84071" y="65434"/>
                    </a:cubicBezTo>
                    <a:cubicBezTo>
                      <a:pt x="89948" y="57883"/>
                      <a:pt x="87145" y="42951"/>
                      <a:pt x="66937" y="27223"/>
                    </a:cubicBezTo>
                    <a:cubicBezTo>
                      <a:pt x="46903" y="11630"/>
                      <a:pt x="10069" y="0"/>
                      <a:pt x="2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1" name="Google Shape;471;p38"/>
              <p:cNvSpPr/>
              <p:nvPr/>
            </p:nvSpPr>
            <p:spPr>
              <a:xfrm>
                <a:off x="2724750" y="3708650"/>
                <a:ext cx="2078825" cy="1829550"/>
              </a:xfrm>
              <a:custGeom>
                <a:avLst/>
                <a:gdLst/>
                <a:ahLst/>
                <a:cxnLst/>
                <a:rect l="l" t="t" r="r" b="b"/>
                <a:pathLst>
                  <a:path w="83153" h="73182" extrusionOk="0">
                    <a:moveTo>
                      <a:pt x="0" y="1"/>
                    </a:moveTo>
                    <a:cubicBezTo>
                      <a:pt x="150" y="654"/>
                      <a:pt x="418" y="1452"/>
                      <a:pt x="746" y="2332"/>
                    </a:cubicBezTo>
                    <a:lnTo>
                      <a:pt x="83153" y="66469"/>
                    </a:lnTo>
                    <a:cubicBezTo>
                      <a:pt x="76718" y="73034"/>
                      <a:pt x="62059" y="73181"/>
                      <a:pt x="42821" y="58209"/>
                    </a:cubicBezTo>
                    <a:cubicBezTo>
                      <a:pt x="22614" y="42480"/>
                      <a:pt x="2121" y="9198"/>
                      <a:pt x="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2" name="Google Shape;472;p38"/>
              <p:cNvSpPr/>
              <p:nvPr/>
            </p:nvSpPr>
            <p:spPr>
              <a:xfrm>
                <a:off x="2724750" y="3708600"/>
                <a:ext cx="2121225" cy="1661800"/>
              </a:xfrm>
              <a:custGeom>
                <a:avLst/>
                <a:gdLst/>
                <a:ahLst/>
                <a:cxnLst/>
                <a:rect l="l" t="t" r="r" b="b"/>
                <a:pathLst>
                  <a:path w="84849" h="66472" extrusionOk="0">
                    <a:moveTo>
                      <a:pt x="198" y="1"/>
                    </a:moveTo>
                    <a:cubicBezTo>
                      <a:pt x="131" y="1"/>
                      <a:pt x="64" y="2"/>
                      <a:pt x="0" y="3"/>
                    </a:cubicBezTo>
                    <a:cubicBezTo>
                      <a:pt x="150" y="656"/>
                      <a:pt x="418" y="1454"/>
                      <a:pt x="746" y="2334"/>
                    </a:cubicBezTo>
                    <a:lnTo>
                      <a:pt x="83153" y="66471"/>
                    </a:lnTo>
                    <a:cubicBezTo>
                      <a:pt x="83476" y="66140"/>
                      <a:pt x="83786" y="65798"/>
                      <a:pt x="84069" y="65434"/>
                    </a:cubicBezTo>
                    <a:cubicBezTo>
                      <a:pt x="84352" y="65072"/>
                      <a:pt x="84606" y="64688"/>
                      <a:pt x="84849" y="64292"/>
                    </a:cubicBezTo>
                    <a:lnTo>
                      <a:pt x="2438" y="153"/>
                    </a:lnTo>
                    <a:cubicBezTo>
                      <a:pt x="1598" y="59"/>
                      <a:pt x="830" y="1"/>
                      <a:pt x="198" y="1"/>
                    </a:cubicBez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3" name="Google Shape;473;p38"/>
              <p:cNvSpPr/>
              <p:nvPr/>
            </p:nvSpPr>
            <p:spPr>
              <a:xfrm>
                <a:off x="3148725" y="3795075"/>
                <a:ext cx="1449550" cy="1328075"/>
              </a:xfrm>
              <a:custGeom>
                <a:avLst/>
                <a:gdLst/>
                <a:ahLst/>
                <a:cxnLst/>
                <a:rect l="l" t="t" r="r" b="b"/>
                <a:pathLst>
                  <a:path w="57982" h="53123" extrusionOk="0">
                    <a:moveTo>
                      <a:pt x="1" y="1"/>
                    </a:moveTo>
                    <a:lnTo>
                      <a:pt x="1104" y="8854"/>
                    </a:lnTo>
                    <a:lnTo>
                      <a:pt x="4183" y="11252"/>
                    </a:lnTo>
                    <a:lnTo>
                      <a:pt x="4183" y="11252"/>
                    </a:lnTo>
                    <a:lnTo>
                      <a:pt x="2890" y="876"/>
                    </a:lnTo>
                    <a:cubicBezTo>
                      <a:pt x="1899" y="563"/>
                      <a:pt x="951" y="284"/>
                      <a:pt x="1" y="1"/>
                    </a:cubicBezTo>
                    <a:close/>
                    <a:moveTo>
                      <a:pt x="16930" y="5910"/>
                    </a:moveTo>
                    <a:lnTo>
                      <a:pt x="19037" y="22811"/>
                    </a:lnTo>
                    <a:lnTo>
                      <a:pt x="22118" y="25209"/>
                    </a:lnTo>
                    <a:lnTo>
                      <a:pt x="19863" y="7123"/>
                    </a:lnTo>
                    <a:cubicBezTo>
                      <a:pt x="18883" y="6713"/>
                      <a:pt x="17904" y="6301"/>
                      <a:pt x="16930" y="5910"/>
                    </a:cubicBezTo>
                    <a:close/>
                    <a:moveTo>
                      <a:pt x="34104" y="13775"/>
                    </a:moveTo>
                    <a:lnTo>
                      <a:pt x="36971" y="36769"/>
                    </a:lnTo>
                    <a:lnTo>
                      <a:pt x="40050" y="39167"/>
                    </a:lnTo>
                    <a:lnTo>
                      <a:pt x="40050" y="39167"/>
                    </a:lnTo>
                    <a:lnTo>
                      <a:pt x="37086" y="15384"/>
                    </a:lnTo>
                    <a:cubicBezTo>
                      <a:pt x="36105" y="14838"/>
                      <a:pt x="35109" y="14304"/>
                      <a:pt x="34104" y="13775"/>
                    </a:cubicBezTo>
                    <a:close/>
                    <a:moveTo>
                      <a:pt x="51715" y="25149"/>
                    </a:moveTo>
                    <a:lnTo>
                      <a:pt x="54903" y="50727"/>
                    </a:lnTo>
                    <a:lnTo>
                      <a:pt x="57982" y="53122"/>
                    </a:lnTo>
                    <a:lnTo>
                      <a:pt x="54828" y="27823"/>
                    </a:lnTo>
                    <a:cubicBezTo>
                      <a:pt x="53843" y="26936"/>
                      <a:pt x="52810" y="26044"/>
                      <a:pt x="51715" y="25149"/>
                    </a:cubicBez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4" name="Google Shape;474;p38"/>
              <p:cNvSpPr/>
              <p:nvPr/>
            </p:nvSpPr>
            <p:spPr>
              <a:xfrm>
                <a:off x="2912600" y="4070900"/>
                <a:ext cx="1643325" cy="1185575"/>
              </a:xfrm>
              <a:custGeom>
                <a:avLst/>
                <a:gdLst/>
                <a:ahLst/>
                <a:cxnLst/>
                <a:rect l="l" t="t" r="r" b="b"/>
                <a:pathLst>
                  <a:path w="65733" h="47423" extrusionOk="0">
                    <a:moveTo>
                      <a:pt x="8853" y="0"/>
                    </a:moveTo>
                    <a:lnTo>
                      <a:pt x="0" y="1104"/>
                    </a:lnTo>
                    <a:cubicBezTo>
                      <a:pt x="508" y="1955"/>
                      <a:pt x="1011" y="2804"/>
                      <a:pt x="1559" y="3690"/>
                    </a:cubicBezTo>
                    <a:lnTo>
                      <a:pt x="11932" y="2396"/>
                    </a:lnTo>
                    <a:lnTo>
                      <a:pt x="8853" y="0"/>
                    </a:lnTo>
                    <a:close/>
                    <a:moveTo>
                      <a:pt x="26785" y="13956"/>
                    </a:moveTo>
                    <a:lnTo>
                      <a:pt x="9886" y="16064"/>
                    </a:lnTo>
                    <a:cubicBezTo>
                      <a:pt x="10503" y="16914"/>
                      <a:pt x="11144" y="17761"/>
                      <a:pt x="11781" y="18610"/>
                    </a:cubicBezTo>
                    <a:lnTo>
                      <a:pt x="29866" y="16356"/>
                    </a:lnTo>
                    <a:lnTo>
                      <a:pt x="26785" y="13956"/>
                    </a:lnTo>
                    <a:close/>
                    <a:moveTo>
                      <a:pt x="44720" y="27915"/>
                    </a:moveTo>
                    <a:lnTo>
                      <a:pt x="21725" y="30780"/>
                    </a:lnTo>
                    <a:cubicBezTo>
                      <a:pt x="22485" y="31625"/>
                      <a:pt x="23248" y="32460"/>
                      <a:pt x="24018" y="33277"/>
                    </a:cubicBezTo>
                    <a:lnTo>
                      <a:pt x="47799" y="30311"/>
                    </a:lnTo>
                    <a:lnTo>
                      <a:pt x="44720" y="27915"/>
                    </a:lnTo>
                    <a:close/>
                    <a:moveTo>
                      <a:pt x="62652" y="41871"/>
                    </a:moveTo>
                    <a:lnTo>
                      <a:pt x="37076" y="45059"/>
                    </a:lnTo>
                    <a:cubicBezTo>
                      <a:pt x="38212" y="45902"/>
                      <a:pt x="39330" y="46685"/>
                      <a:pt x="40432" y="47423"/>
                    </a:cubicBezTo>
                    <a:lnTo>
                      <a:pt x="65733" y="44269"/>
                    </a:lnTo>
                    <a:lnTo>
                      <a:pt x="62652" y="41871"/>
                    </a:ln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75" name="Google Shape;475;p38"/>
          <p:cNvGrpSpPr/>
          <p:nvPr/>
        </p:nvGrpSpPr>
        <p:grpSpPr>
          <a:xfrm flipH="1">
            <a:off x="7798108" y="376183"/>
            <a:ext cx="390374" cy="317619"/>
            <a:chOff x="2724750" y="3708600"/>
            <a:chExt cx="2248700" cy="1829600"/>
          </a:xfrm>
        </p:grpSpPr>
        <p:sp>
          <p:nvSpPr>
            <p:cNvPr id="476" name="Google Shape;476;p38"/>
            <p:cNvSpPr/>
            <p:nvPr/>
          </p:nvSpPr>
          <p:spPr>
            <a:xfrm>
              <a:off x="2724750" y="3708600"/>
              <a:ext cx="2248700" cy="1767850"/>
            </a:xfrm>
            <a:custGeom>
              <a:avLst/>
              <a:gdLst/>
              <a:ahLst/>
              <a:cxnLst/>
              <a:rect l="l" t="t" r="r" b="b"/>
              <a:pathLst>
                <a:path w="89948" h="70714" extrusionOk="0">
                  <a:moveTo>
                    <a:pt x="247" y="0"/>
                  </a:moveTo>
                  <a:cubicBezTo>
                    <a:pt x="163" y="0"/>
                    <a:pt x="80" y="1"/>
                    <a:pt x="0" y="3"/>
                  </a:cubicBezTo>
                  <a:cubicBezTo>
                    <a:pt x="2121" y="9200"/>
                    <a:pt x="22614" y="42482"/>
                    <a:pt x="42823" y="58209"/>
                  </a:cubicBezTo>
                  <a:cubicBezTo>
                    <a:pt x="54330" y="67166"/>
                    <a:pt x="64201" y="70714"/>
                    <a:pt x="71654" y="70714"/>
                  </a:cubicBezTo>
                  <a:cubicBezTo>
                    <a:pt x="77288" y="70714"/>
                    <a:pt x="81540" y="68686"/>
                    <a:pt x="84071" y="65434"/>
                  </a:cubicBezTo>
                  <a:cubicBezTo>
                    <a:pt x="89948" y="57883"/>
                    <a:pt x="87145" y="42951"/>
                    <a:pt x="66937" y="27223"/>
                  </a:cubicBezTo>
                  <a:cubicBezTo>
                    <a:pt x="46903" y="11630"/>
                    <a:pt x="10069" y="0"/>
                    <a:pt x="2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38"/>
            <p:cNvSpPr/>
            <p:nvPr/>
          </p:nvSpPr>
          <p:spPr>
            <a:xfrm>
              <a:off x="2724750" y="3708650"/>
              <a:ext cx="2078825" cy="1829550"/>
            </a:xfrm>
            <a:custGeom>
              <a:avLst/>
              <a:gdLst/>
              <a:ahLst/>
              <a:cxnLst/>
              <a:rect l="l" t="t" r="r" b="b"/>
              <a:pathLst>
                <a:path w="83153" h="73182" extrusionOk="0">
                  <a:moveTo>
                    <a:pt x="0" y="1"/>
                  </a:moveTo>
                  <a:cubicBezTo>
                    <a:pt x="150" y="654"/>
                    <a:pt x="418" y="1452"/>
                    <a:pt x="746" y="2332"/>
                  </a:cubicBezTo>
                  <a:lnTo>
                    <a:pt x="83153" y="66469"/>
                  </a:lnTo>
                  <a:cubicBezTo>
                    <a:pt x="76718" y="73034"/>
                    <a:pt x="62059" y="73181"/>
                    <a:pt x="42821" y="58209"/>
                  </a:cubicBezTo>
                  <a:cubicBezTo>
                    <a:pt x="22614" y="42480"/>
                    <a:pt x="2121" y="9198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38"/>
            <p:cNvSpPr/>
            <p:nvPr/>
          </p:nvSpPr>
          <p:spPr>
            <a:xfrm>
              <a:off x="2724750" y="3708600"/>
              <a:ext cx="2121225" cy="1661800"/>
            </a:xfrm>
            <a:custGeom>
              <a:avLst/>
              <a:gdLst/>
              <a:ahLst/>
              <a:cxnLst/>
              <a:rect l="l" t="t" r="r" b="b"/>
              <a:pathLst>
                <a:path w="84849" h="66472" extrusionOk="0">
                  <a:moveTo>
                    <a:pt x="198" y="1"/>
                  </a:moveTo>
                  <a:cubicBezTo>
                    <a:pt x="131" y="1"/>
                    <a:pt x="64" y="2"/>
                    <a:pt x="0" y="3"/>
                  </a:cubicBezTo>
                  <a:cubicBezTo>
                    <a:pt x="150" y="656"/>
                    <a:pt x="418" y="1454"/>
                    <a:pt x="746" y="2334"/>
                  </a:cubicBezTo>
                  <a:lnTo>
                    <a:pt x="83153" y="66471"/>
                  </a:lnTo>
                  <a:cubicBezTo>
                    <a:pt x="83476" y="66140"/>
                    <a:pt x="83786" y="65798"/>
                    <a:pt x="84069" y="65434"/>
                  </a:cubicBezTo>
                  <a:cubicBezTo>
                    <a:pt x="84352" y="65072"/>
                    <a:pt x="84606" y="64688"/>
                    <a:pt x="84849" y="64292"/>
                  </a:cubicBezTo>
                  <a:lnTo>
                    <a:pt x="2438" y="153"/>
                  </a:lnTo>
                  <a:cubicBezTo>
                    <a:pt x="1598" y="59"/>
                    <a:pt x="830" y="1"/>
                    <a:pt x="198" y="1"/>
                  </a:cubicBez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8"/>
            <p:cNvSpPr/>
            <p:nvPr/>
          </p:nvSpPr>
          <p:spPr>
            <a:xfrm>
              <a:off x="3148725" y="3795075"/>
              <a:ext cx="1449550" cy="1328075"/>
            </a:xfrm>
            <a:custGeom>
              <a:avLst/>
              <a:gdLst/>
              <a:ahLst/>
              <a:cxnLst/>
              <a:rect l="l" t="t" r="r" b="b"/>
              <a:pathLst>
                <a:path w="57982" h="53123" extrusionOk="0">
                  <a:moveTo>
                    <a:pt x="1" y="1"/>
                  </a:moveTo>
                  <a:lnTo>
                    <a:pt x="1104" y="8854"/>
                  </a:lnTo>
                  <a:lnTo>
                    <a:pt x="4183" y="11252"/>
                  </a:lnTo>
                  <a:lnTo>
                    <a:pt x="4183" y="11252"/>
                  </a:lnTo>
                  <a:lnTo>
                    <a:pt x="2890" y="876"/>
                  </a:lnTo>
                  <a:cubicBezTo>
                    <a:pt x="1899" y="563"/>
                    <a:pt x="951" y="284"/>
                    <a:pt x="1" y="1"/>
                  </a:cubicBezTo>
                  <a:close/>
                  <a:moveTo>
                    <a:pt x="16930" y="5910"/>
                  </a:moveTo>
                  <a:lnTo>
                    <a:pt x="19037" y="22811"/>
                  </a:lnTo>
                  <a:lnTo>
                    <a:pt x="22118" y="25209"/>
                  </a:lnTo>
                  <a:lnTo>
                    <a:pt x="19863" y="7123"/>
                  </a:lnTo>
                  <a:cubicBezTo>
                    <a:pt x="18883" y="6713"/>
                    <a:pt x="17904" y="6301"/>
                    <a:pt x="16930" y="5910"/>
                  </a:cubicBezTo>
                  <a:close/>
                  <a:moveTo>
                    <a:pt x="34104" y="13775"/>
                  </a:moveTo>
                  <a:lnTo>
                    <a:pt x="36971" y="36769"/>
                  </a:lnTo>
                  <a:lnTo>
                    <a:pt x="40050" y="39167"/>
                  </a:lnTo>
                  <a:lnTo>
                    <a:pt x="40050" y="39167"/>
                  </a:lnTo>
                  <a:lnTo>
                    <a:pt x="37086" y="15384"/>
                  </a:lnTo>
                  <a:cubicBezTo>
                    <a:pt x="36105" y="14838"/>
                    <a:pt x="35109" y="14304"/>
                    <a:pt x="34104" y="13775"/>
                  </a:cubicBezTo>
                  <a:close/>
                  <a:moveTo>
                    <a:pt x="51715" y="25149"/>
                  </a:moveTo>
                  <a:lnTo>
                    <a:pt x="54903" y="50727"/>
                  </a:lnTo>
                  <a:lnTo>
                    <a:pt x="57982" y="53122"/>
                  </a:lnTo>
                  <a:lnTo>
                    <a:pt x="54828" y="27823"/>
                  </a:lnTo>
                  <a:cubicBezTo>
                    <a:pt x="53843" y="26936"/>
                    <a:pt x="52810" y="26044"/>
                    <a:pt x="51715" y="25149"/>
                  </a:cubicBez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8"/>
            <p:cNvSpPr/>
            <p:nvPr/>
          </p:nvSpPr>
          <p:spPr>
            <a:xfrm>
              <a:off x="2912600" y="4070900"/>
              <a:ext cx="1643325" cy="1185575"/>
            </a:xfrm>
            <a:custGeom>
              <a:avLst/>
              <a:gdLst/>
              <a:ahLst/>
              <a:cxnLst/>
              <a:rect l="l" t="t" r="r" b="b"/>
              <a:pathLst>
                <a:path w="65733" h="47423" extrusionOk="0">
                  <a:moveTo>
                    <a:pt x="8853" y="0"/>
                  </a:moveTo>
                  <a:lnTo>
                    <a:pt x="0" y="1104"/>
                  </a:lnTo>
                  <a:cubicBezTo>
                    <a:pt x="508" y="1955"/>
                    <a:pt x="1011" y="2804"/>
                    <a:pt x="1559" y="3690"/>
                  </a:cubicBezTo>
                  <a:lnTo>
                    <a:pt x="11932" y="2396"/>
                  </a:lnTo>
                  <a:lnTo>
                    <a:pt x="8853" y="0"/>
                  </a:lnTo>
                  <a:close/>
                  <a:moveTo>
                    <a:pt x="26785" y="13956"/>
                  </a:moveTo>
                  <a:lnTo>
                    <a:pt x="9886" y="16064"/>
                  </a:lnTo>
                  <a:cubicBezTo>
                    <a:pt x="10503" y="16914"/>
                    <a:pt x="11144" y="17761"/>
                    <a:pt x="11781" y="18610"/>
                  </a:cubicBezTo>
                  <a:lnTo>
                    <a:pt x="29866" y="16356"/>
                  </a:lnTo>
                  <a:lnTo>
                    <a:pt x="26785" y="13956"/>
                  </a:lnTo>
                  <a:close/>
                  <a:moveTo>
                    <a:pt x="44720" y="27915"/>
                  </a:moveTo>
                  <a:lnTo>
                    <a:pt x="21725" y="30780"/>
                  </a:lnTo>
                  <a:cubicBezTo>
                    <a:pt x="22485" y="31625"/>
                    <a:pt x="23248" y="32460"/>
                    <a:pt x="24018" y="33277"/>
                  </a:cubicBezTo>
                  <a:lnTo>
                    <a:pt x="47799" y="30311"/>
                  </a:lnTo>
                  <a:lnTo>
                    <a:pt x="44720" y="27915"/>
                  </a:lnTo>
                  <a:close/>
                  <a:moveTo>
                    <a:pt x="62652" y="41871"/>
                  </a:moveTo>
                  <a:lnTo>
                    <a:pt x="37076" y="45059"/>
                  </a:lnTo>
                  <a:cubicBezTo>
                    <a:pt x="38212" y="45902"/>
                    <a:pt x="39330" y="46685"/>
                    <a:pt x="40432" y="47423"/>
                  </a:cubicBezTo>
                  <a:lnTo>
                    <a:pt x="65733" y="44269"/>
                  </a:lnTo>
                  <a:lnTo>
                    <a:pt x="62652" y="41871"/>
                  </a:ln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1" name="Google Shape;481;p38"/>
          <p:cNvGrpSpPr/>
          <p:nvPr/>
        </p:nvGrpSpPr>
        <p:grpSpPr>
          <a:xfrm>
            <a:off x="8233720" y="778267"/>
            <a:ext cx="390374" cy="317619"/>
            <a:chOff x="2724750" y="3708600"/>
            <a:chExt cx="2248700" cy="1829600"/>
          </a:xfrm>
        </p:grpSpPr>
        <p:sp>
          <p:nvSpPr>
            <p:cNvPr id="482" name="Google Shape;482;p38"/>
            <p:cNvSpPr/>
            <p:nvPr/>
          </p:nvSpPr>
          <p:spPr>
            <a:xfrm>
              <a:off x="2724750" y="3708600"/>
              <a:ext cx="2248700" cy="1767850"/>
            </a:xfrm>
            <a:custGeom>
              <a:avLst/>
              <a:gdLst/>
              <a:ahLst/>
              <a:cxnLst/>
              <a:rect l="l" t="t" r="r" b="b"/>
              <a:pathLst>
                <a:path w="89948" h="70714" extrusionOk="0">
                  <a:moveTo>
                    <a:pt x="247" y="0"/>
                  </a:moveTo>
                  <a:cubicBezTo>
                    <a:pt x="163" y="0"/>
                    <a:pt x="80" y="1"/>
                    <a:pt x="0" y="3"/>
                  </a:cubicBezTo>
                  <a:cubicBezTo>
                    <a:pt x="2121" y="9200"/>
                    <a:pt x="22614" y="42482"/>
                    <a:pt x="42823" y="58209"/>
                  </a:cubicBezTo>
                  <a:cubicBezTo>
                    <a:pt x="54330" y="67166"/>
                    <a:pt x="64201" y="70714"/>
                    <a:pt x="71654" y="70714"/>
                  </a:cubicBezTo>
                  <a:cubicBezTo>
                    <a:pt x="77288" y="70714"/>
                    <a:pt x="81540" y="68686"/>
                    <a:pt x="84071" y="65434"/>
                  </a:cubicBezTo>
                  <a:cubicBezTo>
                    <a:pt x="89948" y="57883"/>
                    <a:pt x="87145" y="42951"/>
                    <a:pt x="66937" y="27223"/>
                  </a:cubicBezTo>
                  <a:cubicBezTo>
                    <a:pt x="46903" y="11630"/>
                    <a:pt x="10069" y="0"/>
                    <a:pt x="2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38"/>
            <p:cNvSpPr/>
            <p:nvPr/>
          </p:nvSpPr>
          <p:spPr>
            <a:xfrm>
              <a:off x="2724750" y="3708650"/>
              <a:ext cx="2078825" cy="1829550"/>
            </a:xfrm>
            <a:custGeom>
              <a:avLst/>
              <a:gdLst/>
              <a:ahLst/>
              <a:cxnLst/>
              <a:rect l="l" t="t" r="r" b="b"/>
              <a:pathLst>
                <a:path w="83153" h="73182" extrusionOk="0">
                  <a:moveTo>
                    <a:pt x="0" y="1"/>
                  </a:moveTo>
                  <a:cubicBezTo>
                    <a:pt x="150" y="654"/>
                    <a:pt x="418" y="1452"/>
                    <a:pt x="746" y="2332"/>
                  </a:cubicBezTo>
                  <a:lnTo>
                    <a:pt x="83153" y="66469"/>
                  </a:lnTo>
                  <a:cubicBezTo>
                    <a:pt x="76718" y="73034"/>
                    <a:pt x="62059" y="73181"/>
                    <a:pt x="42821" y="58209"/>
                  </a:cubicBezTo>
                  <a:cubicBezTo>
                    <a:pt x="22614" y="42480"/>
                    <a:pt x="2121" y="9198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38"/>
            <p:cNvSpPr/>
            <p:nvPr/>
          </p:nvSpPr>
          <p:spPr>
            <a:xfrm>
              <a:off x="2724750" y="3708600"/>
              <a:ext cx="2121225" cy="1661800"/>
            </a:xfrm>
            <a:custGeom>
              <a:avLst/>
              <a:gdLst/>
              <a:ahLst/>
              <a:cxnLst/>
              <a:rect l="l" t="t" r="r" b="b"/>
              <a:pathLst>
                <a:path w="84849" h="66472" extrusionOk="0">
                  <a:moveTo>
                    <a:pt x="198" y="1"/>
                  </a:moveTo>
                  <a:cubicBezTo>
                    <a:pt x="131" y="1"/>
                    <a:pt x="64" y="2"/>
                    <a:pt x="0" y="3"/>
                  </a:cubicBezTo>
                  <a:cubicBezTo>
                    <a:pt x="150" y="656"/>
                    <a:pt x="418" y="1454"/>
                    <a:pt x="746" y="2334"/>
                  </a:cubicBezTo>
                  <a:lnTo>
                    <a:pt x="83153" y="66471"/>
                  </a:lnTo>
                  <a:cubicBezTo>
                    <a:pt x="83476" y="66140"/>
                    <a:pt x="83786" y="65798"/>
                    <a:pt x="84069" y="65434"/>
                  </a:cubicBezTo>
                  <a:cubicBezTo>
                    <a:pt x="84352" y="65072"/>
                    <a:pt x="84606" y="64688"/>
                    <a:pt x="84849" y="64292"/>
                  </a:cubicBezTo>
                  <a:lnTo>
                    <a:pt x="2438" y="153"/>
                  </a:lnTo>
                  <a:cubicBezTo>
                    <a:pt x="1598" y="59"/>
                    <a:pt x="830" y="1"/>
                    <a:pt x="198" y="1"/>
                  </a:cubicBez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8"/>
            <p:cNvSpPr/>
            <p:nvPr/>
          </p:nvSpPr>
          <p:spPr>
            <a:xfrm>
              <a:off x="3148725" y="3795075"/>
              <a:ext cx="1449550" cy="1328075"/>
            </a:xfrm>
            <a:custGeom>
              <a:avLst/>
              <a:gdLst/>
              <a:ahLst/>
              <a:cxnLst/>
              <a:rect l="l" t="t" r="r" b="b"/>
              <a:pathLst>
                <a:path w="57982" h="53123" extrusionOk="0">
                  <a:moveTo>
                    <a:pt x="1" y="1"/>
                  </a:moveTo>
                  <a:lnTo>
                    <a:pt x="1104" y="8854"/>
                  </a:lnTo>
                  <a:lnTo>
                    <a:pt x="4183" y="11252"/>
                  </a:lnTo>
                  <a:lnTo>
                    <a:pt x="4183" y="11252"/>
                  </a:lnTo>
                  <a:lnTo>
                    <a:pt x="2890" y="876"/>
                  </a:lnTo>
                  <a:cubicBezTo>
                    <a:pt x="1899" y="563"/>
                    <a:pt x="951" y="284"/>
                    <a:pt x="1" y="1"/>
                  </a:cubicBezTo>
                  <a:close/>
                  <a:moveTo>
                    <a:pt x="16930" y="5910"/>
                  </a:moveTo>
                  <a:lnTo>
                    <a:pt x="19037" y="22811"/>
                  </a:lnTo>
                  <a:lnTo>
                    <a:pt x="22118" y="25209"/>
                  </a:lnTo>
                  <a:lnTo>
                    <a:pt x="19863" y="7123"/>
                  </a:lnTo>
                  <a:cubicBezTo>
                    <a:pt x="18883" y="6713"/>
                    <a:pt x="17904" y="6301"/>
                    <a:pt x="16930" y="5910"/>
                  </a:cubicBezTo>
                  <a:close/>
                  <a:moveTo>
                    <a:pt x="34104" y="13775"/>
                  </a:moveTo>
                  <a:lnTo>
                    <a:pt x="36971" y="36769"/>
                  </a:lnTo>
                  <a:lnTo>
                    <a:pt x="40050" y="39167"/>
                  </a:lnTo>
                  <a:lnTo>
                    <a:pt x="40050" y="39167"/>
                  </a:lnTo>
                  <a:lnTo>
                    <a:pt x="37086" y="15384"/>
                  </a:lnTo>
                  <a:cubicBezTo>
                    <a:pt x="36105" y="14838"/>
                    <a:pt x="35109" y="14304"/>
                    <a:pt x="34104" y="13775"/>
                  </a:cubicBezTo>
                  <a:close/>
                  <a:moveTo>
                    <a:pt x="51715" y="25149"/>
                  </a:moveTo>
                  <a:lnTo>
                    <a:pt x="54903" y="50727"/>
                  </a:lnTo>
                  <a:lnTo>
                    <a:pt x="57982" y="53122"/>
                  </a:lnTo>
                  <a:lnTo>
                    <a:pt x="54828" y="27823"/>
                  </a:lnTo>
                  <a:cubicBezTo>
                    <a:pt x="53843" y="26936"/>
                    <a:pt x="52810" y="26044"/>
                    <a:pt x="51715" y="25149"/>
                  </a:cubicBez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8"/>
            <p:cNvSpPr/>
            <p:nvPr/>
          </p:nvSpPr>
          <p:spPr>
            <a:xfrm>
              <a:off x="2912600" y="4070900"/>
              <a:ext cx="1643325" cy="1185575"/>
            </a:xfrm>
            <a:custGeom>
              <a:avLst/>
              <a:gdLst/>
              <a:ahLst/>
              <a:cxnLst/>
              <a:rect l="l" t="t" r="r" b="b"/>
              <a:pathLst>
                <a:path w="65733" h="47423" extrusionOk="0">
                  <a:moveTo>
                    <a:pt x="8853" y="0"/>
                  </a:moveTo>
                  <a:lnTo>
                    <a:pt x="0" y="1104"/>
                  </a:lnTo>
                  <a:cubicBezTo>
                    <a:pt x="508" y="1955"/>
                    <a:pt x="1011" y="2804"/>
                    <a:pt x="1559" y="3690"/>
                  </a:cubicBezTo>
                  <a:lnTo>
                    <a:pt x="11932" y="2396"/>
                  </a:lnTo>
                  <a:lnTo>
                    <a:pt x="8853" y="0"/>
                  </a:lnTo>
                  <a:close/>
                  <a:moveTo>
                    <a:pt x="26785" y="13956"/>
                  </a:moveTo>
                  <a:lnTo>
                    <a:pt x="9886" y="16064"/>
                  </a:lnTo>
                  <a:cubicBezTo>
                    <a:pt x="10503" y="16914"/>
                    <a:pt x="11144" y="17761"/>
                    <a:pt x="11781" y="18610"/>
                  </a:cubicBezTo>
                  <a:lnTo>
                    <a:pt x="29866" y="16356"/>
                  </a:lnTo>
                  <a:lnTo>
                    <a:pt x="26785" y="13956"/>
                  </a:lnTo>
                  <a:close/>
                  <a:moveTo>
                    <a:pt x="44720" y="27915"/>
                  </a:moveTo>
                  <a:lnTo>
                    <a:pt x="21725" y="30780"/>
                  </a:lnTo>
                  <a:cubicBezTo>
                    <a:pt x="22485" y="31625"/>
                    <a:pt x="23248" y="32460"/>
                    <a:pt x="24018" y="33277"/>
                  </a:cubicBezTo>
                  <a:lnTo>
                    <a:pt x="47799" y="30311"/>
                  </a:lnTo>
                  <a:lnTo>
                    <a:pt x="44720" y="27915"/>
                  </a:lnTo>
                  <a:close/>
                  <a:moveTo>
                    <a:pt x="62652" y="41871"/>
                  </a:moveTo>
                  <a:lnTo>
                    <a:pt x="37076" y="45059"/>
                  </a:lnTo>
                  <a:cubicBezTo>
                    <a:pt x="38212" y="45902"/>
                    <a:pt x="39330" y="46685"/>
                    <a:pt x="40432" y="47423"/>
                  </a:cubicBezTo>
                  <a:lnTo>
                    <a:pt x="65733" y="44269"/>
                  </a:lnTo>
                  <a:lnTo>
                    <a:pt x="62652" y="41871"/>
                  </a:ln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7" name="Google Shape;487;p38"/>
          <p:cNvSpPr txBox="1"/>
          <p:nvPr/>
        </p:nvSpPr>
        <p:spPr>
          <a:xfrm>
            <a:off x="1492200" y="824650"/>
            <a:ext cx="61596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rPr>
              <a:t>What is Food Waste and why does it occur?</a:t>
            </a:r>
            <a:endParaRPr sz="2400">
              <a:solidFill>
                <a:schemeClr val="accent1"/>
              </a:solidFill>
              <a:latin typeface="Fredoka SemiBold"/>
              <a:ea typeface="Fredoka SemiBold"/>
              <a:cs typeface="Fredoka SemiBold"/>
              <a:sym typeface="Fredoka SemiBold"/>
            </a:endParaRPr>
          </a:p>
        </p:txBody>
      </p:sp>
      <p:sp>
        <p:nvSpPr>
          <p:cNvPr id="488" name="Google Shape;488;p38"/>
          <p:cNvSpPr txBox="1"/>
          <p:nvPr/>
        </p:nvSpPr>
        <p:spPr>
          <a:xfrm>
            <a:off x="1482025" y="1653575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rPr>
              <a:t>Types of Food Waste:</a:t>
            </a:r>
            <a:endParaRPr>
              <a:solidFill>
                <a:schemeClr val="accent1"/>
              </a:solidFill>
              <a:latin typeface="Fredoka SemiBold"/>
              <a:ea typeface="Fredoka SemiBold"/>
              <a:cs typeface="Fredoka SemiBold"/>
              <a:sym typeface="Fredoka SemiBold"/>
            </a:endParaRPr>
          </a:p>
        </p:txBody>
      </p:sp>
      <p:sp>
        <p:nvSpPr>
          <p:cNvPr id="489" name="Google Shape;489;p38"/>
          <p:cNvSpPr txBox="1"/>
          <p:nvPr/>
        </p:nvSpPr>
        <p:spPr>
          <a:xfrm>
            <a:off x="1184738" y="2053775"/>
            <a:ext cx="3000000" cy="158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Golos Text"/>
              <a:buChar char="●"/>
            </a:pPr>
            <a:r>
              <a:rPr lang="en" sz="13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Food “loss” occurs before the food reaches the consumer</a:t>
            </a:r>
            <a:endParaRPr sz="13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Golos Text"/>
              <a:buChar char="●"/>
            </a:pPr>
            <a:r>
              <a:rPr lang="en" sz="13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Food “waste” refers to food that is fit for consumption but is discarded at the consumer level</a:t>
            </a:r>
            <a:endParaRPr sz="13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</p:txBody>
      </p:sp>
      <p:sp>
        <p:nvSpPr>
          <p:cNvPr id="490" name="Google Shape;490;p38"/>
          <p:cNvSpPr txBox="1"/>
          <p:nvPr/>
        </p:nvSpPr>
        <p:spPr>
          <a:xfrm>
            <a:off x="5445200" y="1653575"/>
            <a:ext cx="1847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rPr>
              <a:t>Reasons for Waste:</a:t>
            </a:r>
            <a:endParaRPr>
              <a:solidFill>
                <a:schemeClr val="accent1"/>
              </a:solidFill>
              <a:latin typeface="Fredoka SemiBold"/>
              <a:ea typeface="Fredoka SemiBold"/>
              <a:cs typeface="Fredoka SemiBold"/>
              <a:sym typeface="Fredoka SemiBold"/>
            </a:endParaRPr>
          </a:p>
        </p:txBody>
      </p:sp>
      <p:sp>
        <p:nvSpPr>
          <p:cNvPr id="491" name="Google Shape;491;p38"/>
          <p:cNvSpPr txBox="1"/>
          <p:nvPr/>
        </p:nvSpPr>
        <p:spPr>
          <a:xfrm>
            <a:off x="5099750" y="2053775"/>
            <a:ext cx="3000000" cy="21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Golos Text"/>
              <a:buChar char="●"/>
            </a:pPr>
            <a:r>
              <a:rPr lang="en" sz="13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Spoilage</a:t>
            </a:r>
            <a:endParaRPr sz="13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Golos Text"/>
              <a:buChar char="●"/>
            </a:pPr>
            <a:r>
              <a:rPr lang="en" sz="13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Improper drying, milling, or transportation</a:t>
            </a:r>
            <a:endParaRPr sz="13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Golos Text"/>
              <a:buChar char="●"/>
            </a:pPr>
            <a:r>
              <a:rPr lang="en" sz="13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Exposed to insects, rodents, etc</a:t>
            </a:r>
            <a:endParaRPr sz="13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Golos Text"/>
              <a:buChar char="●"/>
            </a:pPr>
            <a:r>
              <a:rPr lang="en" sz="13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Retail over-ording or culling of blemished produce</a:t>
            </a:r>
            <a:endParaRPr sz="13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Golos Text"/>
              <a:buChar char="●"/>
            </a:pPr>
            <a:r>
              <a:rPr lang="en" sz="13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Consumers buying and cooking more than they need–throwing out the rest</a:t>
            </a:r>
            <a:endParaRPr sz="13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39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4311000" cy="6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Ways to Reduce Food Waste (EPA)</a:t>
            </a:r>
            <a:endParaRPr sz="2000"/>
          </a:p>
        </p:txBody>
      </p:sp>
      <p:sp>
        <p:nvSpPr>
          <p:cNvPr id="497" name="Google Shape;497;p39"/>
          <p:cNvSpPr txBox="1">
            <a:spLocks noGrp="1"/>
          </p:cNvSpPr>
          <p:nvPr>
            <p:ph type="body" idx="1"/>
          </p:nvPr>
        </p:nvSpPr>
        <p:spPr>
          <a:xfrm>
            <a:off x="671500" y="1147600"/>
            <a:ext cx="4311000" cy="209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Food Recovery Hierarchy Pyramid, outlined by the EPA, details the prioritized actions to reduce food waste:</a:t>
            </a:r>
            <a:endParaRPr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Source reduction: Earliest prevention by reducing the overall volume of food produced</a:t>
            </a:r>
            <a:endParaRPr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Feed hungry people: Donating excess food to community sites</a:t>
            </a:r>
            <a:endParaRPr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Feed animals: Donating food scraps and waste to local farmers who can use them for animal feed</a:t>
            </a:r>
            <a:endParaRPr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Industrial uses: Donating used fats, oils, and grease to make biodiesel fuel</a:t>
            </a:r>
            <a:endParaRPr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Composting: Food waste that is composted to produce organic matter that is used to fertilize soil</a:t>
            </a:r>
            <a:endParaRPr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Landfill/Incineration: A last resort for unused food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8" name="Google Shape;498;p39"/>
          <p:cNvGrpSpPr/>
          <p:nvPr/>
        </p:nvGrpSpPr>
        <p:grpSpPr>
          <a:xfrm>
            <a:off x="4430104" y="3732205"/>
            <a:ext cx="780870" cy="685625"/>
            <a:chOff x="4306946" y="3693291"/>
            <a:chExt cx="881045" cy="773581"/>
          </a:xfrm>
        </p:grpSpPr>
        <p:grpSp>
          <p:nvGrpSpPr>
            <p:cNvPr id="499" name="Google Shape;499;p39"/>
            <p:cNvGrpSpPr/>
            <p:nvPr/>
          </p:nvGrpSpPr>
          <p:grpSpPr>
            <a:xfrm flipH="1">
              <a:off x="4747471" y="3693291"/>
              <a:ext cx="440520" cy="358419"/>
              <a:chOff x="2724750" y="3708600"/>
              <a:chExt cx="2248700" cy="1829600"/>
            </a:xfrm>
          </p:grpSpPr>
          <p:sp>
            <p:nvSpPr>
              <p:cNvPr id="500" name="Google Shape;500;p39"/>
              <p:cNvSpPr/>
              <p:nvPr/>
            </p:nvSpPr>
            <p:spPr>
              <a:xfrm>
                <a:off x="2724750" y="3708600"/>
                <a:ext cx="2248700" cy="1767850"/>
              </a:xfrm>
              <a:custGeom>
                <a:avLst/>
                <a:gdLst/>
                <a:ahLst/>
                <a:cxnLst/>
                <a:rect l="l" t="t" r="r" b="b"/>
                <a:pathLst>
                  <a:path w="89948" h="70714" extrusionOk="0">
                    <a:moveTo>
                      <a:pt x="247" y="0"/>
                    </a:moveTo>
                    <a:cubicBezTo>
                      <a:pt x="163" y="0"/>
                      <a:pt x="80" y="1"/>
                      <a:pt x="0" y="3"/>
                    </a:cubicBezTo>
                    <a:cubicBezTo>
                      <a:pt x="2121" y="9200"/>
                      <a:pt x="22614" y="42482"/>
                      <a:pt x="42823" y="58209"/>
                    </a:cubicBezTo>
                    <a:cubicBezTo>
                      <a:pt x="54330" y="67166"/>
                      <a:pt x="64201" y="70714"/>
                      <a:pt x="71654" y="70714"/>
                    </a:cubicBezTo>
                    <a:cubicBezTo>
                      <a:pt x="77288" y="70714"/>
                      <a:pt x="81540" y="68686"/>
                      <a:pt x="84071" y="65434"/>
                    </a:cubicBezTo>
                    <a:cubicBezTo>
                      <a:pt x="89948" y="57883"/>
                      <a:pt x="87145" y="42951"/>
                      <a:pt x="66937" y="27223"/>
                    </a:cubicBezTo>
                    <a:cubicBezTo>
                      <a:pt x="46903" y="11630"/>
                      <a:pt x="10069" y="0"/>
                      <a:pt x="2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" name="Google Shape;501;p39"/>
              <p:cNvSpPr/>
              <p:nvPr/>
            </p:nvSpPr>
            <p:spPr>
              <a:xfrm>
                <a:off x="2724750" y="3708650"/>
                <a:ext cx="2078825" cy="1829550"/>
              </a:xfrm>
              <a:custGeom>
                <a:avLst/>
                <a:gdLst/>
                <a:ahLst/>
                <a:cxnLst/>
                <a:rect l="l" t="t" r="r" b="b"/>
                <a:pathLst>
                  <a:path w="83153" h="73182" extrusionOk="0">
                    <a:moveTo>
                      <a:pt x="0" y="1"/>
                    </a:moveTo>
                    <a:cubicBezTo>
                      <a:pt x="150" y="654"/>
                      <a:pt x="418" y="1452"/>
                      <a:pt x="746" y="2332"/>
                    </a:cubicBezTo>
                    <a:lnTo>
                      <a:pt x="83153" y="66469"/>
                    </a:lnTo>
                    <a:cubicBezTo>
                      <a:pt x="76718" y="73034"/>
                      <a:pt x="62059" y="73181"/>
                      <a:pt x="42821" y="58209"/>
                    </a:cubicBezTo>
                    <a:cubicBezTo>
                      <a:pt x="22614" y="42480"/>
                      <a:pt x="2121" y="9198"/>
                      <a:pt x="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39"/>
              <p:cNvSpPr/>
              <p:nvPr/>
            </p:nvSpPr>
            <p:spPr>
              <a:xfrm>
                <a:off x="2724750" y="3708600"/>
                <a:ext cx="2121225" cy="1661800"/>
              </a:xfrm>
              <a:custGeom>
                <a:avLst/>
                <a:gdLst/>
                <a:ahLst/>
                <a:cxnLst/>
                <a:rect l="l" t="t" r="r" b="b"/>
                <a:pathLst>
                  <a:path w="84849" h="66472" extrusionOk="0">
                    <a:moveTo>
                      <a:pt x="198" y="1"/>
                    </a:moveTo>
                    <a:cubicBezTo>
                      <a:pt x="131" y="1"/>
                      <a:pt x="64" y="2"/>
                      <a:pt x="0" y="3"/>
                    </a:cubicBezTo>
                    <a:cubicBezTo>
                      <a:pt x="150" y="656"/>
                      <a:pt x="418" y="1454"/>
                      <a:pt x="746" y="2334"/>
                    </a:cubicBezTo>
                    <a:lnTo>
                      <a:pt x="83153" y="66471"/>
                    </a:lnTo>
                    <a:cubicBezTo>
                      <a:pt x="83476" y="66140"/>
                      <a:pt x="83786" y="65798"/>
                      <a:pt x="84069" y="65434"/>
                    </a:cubicBezTo>
                    <a:cubicBezTo>
                      <a:pt x="84352" y="65072"/>
                      <a:pt x="84606" y="64688"/>
                      <a:pt x="84849" y="64292"/>
                    </a:cubicBezTo>
                    <a:lnTo>
                      <a:pt x="2438" y="153"/>
                    </a:lnTo>
                    <a:cubicBezTo>
                      <a:pt x="1598" y="59"/>
                      <a:pt x="830" y="1"/>
                      <a:pt x="198" y="1"/>
                    </a:cubicBez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" name="Google Shape;503;p39"/>
              <p:cNvSpPr/>
              <p:nvPr/>
            </p:nvSpPr>
            <p:spPr>
              <a:xfrm>
                <a:off x="3148725" y="3795075"/>
                <a:ext cx="1449550" cy="1328075"/>
              </a:xfrm>
              <a:custGeom>
                <a:avLst/>
                <a:gdLst/>
                <a:ahLst/>
                <a:cxnLst/>
                <a:rect l="l" t="t" r="r" b="b"/>
                <a:pathLst>
                  <a:path w="57982" h="53123" extrusionOk="0">
                    <a:moveTo>
                      <a:pt x="1" y="1"/>
                    </a:moveTo>
                    <a:lnTo>
                      <a:pt x="1104" y="8854"/>
                    </a:lnTo>
                    <a:lnTo>
                      <a:pt x="4183" y="11252"/>
                    </a:lnTo>
                    <a:lnTo>
                      <a:pt x="4183" y="11252"/>
                    </a:lnTo>
                    <a:lnTo>
                      <a:pt x="2890" y="876"/>
                    </a:lnTo>
                    <a:cubicBezTo>
                      <a:pt x="1899" y="563"/>
                      <a:pt x="951" y="284"/>
                      <a:pt x="1" y="1"/>
                    </a:cubicBezTo>
                    <a:close/>
                    <a:moveTo>
                      <a:pt x="16930" y="5910"/>
                    </a:moveTo>
                    <a:lnTo>
                      <a:pt x="19037" y="22811"/>
                    </a:lnTo>
                    <a:lnTo>
                      <a:pt x="22118" y="25209"/>
                    </a:lnTo>
                    <a:lnTo>
                      <a:pt x="19863" y="7123"/>
                    </a:lnTo>
                    <a:cubicBezTo>
                      <a:pt x="18883" y="6713"/>
                      <a:pt x="17904" y="6301"/>
                      <a:pt x="16930" y="5910"/>
                    </a:cubicBezTo>
                    <a:close/>
                    <a:moveTo>
                      <a:pt x="34104" y="13775"/>
                    </a:moveTo>
                    <a:lnTo>
                      <a:pt x="36971" y="36769"/>
                    </a:lnTo>
                    <a:lnTo>
                      <a:pt x="40050" y="39167"/>
                    </a:lnTo>
                    <a:lnTo>
                      <a:pt x="40050" y="39167"/>
                    </a:lnTo>
                    <a:lnTo>
                      <a:pt x="37086" y="15384"/>
                    </a:lnTo>
                    <a:cubicBezTo>
                      <a:pt x="36105" y="14838"/>
                      <a:pt x="35109" y="14304"/>
                      <a:pt x="34104" y="13775"/>
                    </a:cubicBezTo>
                    <a:close/>
                    <a:moveTo>
                      <a:pt x="51715" y="25149"/>
                    </a:moveTo>
                    <a:lnTo>
                      <a:pt x="54903" y="50727"/>
                    </a:lnTo>
                    <a:lnTo>
                      <a:pt x="57982" y="53122"/>
                    </a:lnTo>
                    <a:lnTo>
                      <a:pt x="54828" y="27823"/>
                    </a:lnTo>
                    <a:cubicBezTo>
                      <a:pt x="53843" y="26936"/>
                      <a:pt x="52810" y="26044"/>
                      <a:pt x="51715" y="25149"/>
                    </a:cubicBez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" name="Google Shape;504;p39"/>
              <p:cNvSpPr/>
              <p:nvPr/>
            </p:nvSpPr>
            <p:spPr>
              <a:xfrm>
                <a:off x="2912600" y="4070900"/>
                <a:ext cx="1643325" cy="1185575"/>
              </a:xfrm>
              <a:custGeom>
                <a:avLst/>
                <a:gdLst/>
                <a:ahLst/>
                <a:cxnLst/>
                <a:rect l="l" t="t" r="r" b="b"/>
                <a:pathLst>
                  <a:path w="65733" h="47423" extrusionOk="0">
                    <a:moveTo>
                      <a:pt x="8853" y="0"/>
                    </a:moveTo>
                    <a:lnTo>
                      <a:pt x="0" y="1104"/>
                    </a:lnTo>
                    <a:cubicBezTo>
                      <a:pt x="508" y="1955"/>
                      <a:pt x="1011" y="2804"/>
                      <a:pt x="1559" y="3690"/>
                    </a:cubicBezTo>
                    <a:lnTo>
                      <a:pt x="11932" y="2396"/>
                    </a:lnTo>
                    <a:lnTo>
                      <a:pt x="8853" y="0"/>
                    </a:lnTo>
                    <a:close/>
                    <a:moveTo>
                      <a:pt x="26785" y="13956"/>
                    </a:moveTo>
                    <a:lnTo>
                      <a:pt x="9886" y="16064"/>
                    </a:lnTo>
                    <a:cubicBezTo>
                      <a:pt x="10503" y="16914"/>
                      <a:pt x="11144" y="17761"/>
                      <a:pt x="11781" y="18610"/>
                    </a:cubicBezTo>
                    <a:lnTo>
                      <a:pt x="29866" y="16356"/>
                    </a:lnTo>
                    <a:lnTo>
                      <a:pt x="26785" y="13956"/>
                    </a:lnTo>
                    <a:close/>
                    <a:moveTo>
                      <a:pt x="44720" y="27915"/>
                    </a:moveTo>
                    <a:lnTo>
                      <a:pt x="21725" y="30780"/>
                    </a:lnTo>
                    <a:cubicBezTo>
                      <a:pt x="22485" y="31625"/>
                      <a:pt x="23248" y="32460"/>
                      <a:pt x="24018" y="33277"/>
                    </a:cubicBezTo>
                    <a:lnTo>
                      <a:pt x="47799" y="30311"/>
                    </a:lnTo>
                    <a:lnTo>
                      <a:pt x="44720" y="27915"/>
                    </a:lnTo>
                    <a:close/>
                    <a:moveTo>
                      <a:pt x="62652" y="41871"/>
                    </a:moveTo>
                    <a:lnTo>
                      <a:pt x="37076" y="45059"/>
                    </a:lnTo>
                    <a:cubicBezTo>
                      <a:pt x="38212" y="45902"/>
                      <a:pt x="39330" y="46685"/>
                      <a:pt x="40432" y="47423"/>
                    </a:cubicBezTo>
                    <a:lnTo>
                      <a:pt x="65733" y="44269"/>
                    </a:lnTo>
                    <a:lnTo>
                      <a:pt x="62652" y="41871"/>
                    </a:ln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05" name="Google Shape;505;p39"/>
            <p:cNvGrpSpPr/>
            <p:nvPr/>
          </p:nvGrpSpPr>
          <p:grpSpPr>
            <a:xfrm>
              <a:off x="4306946" y="4108453"/>
              <a:ext cx="440520" cy="358419"/>
              <a:chOff x="2724750" y="3708600"/>
              <a:chExt cx="2248700" cy="1829600"/>
            </a:xfrm>
          </p:grpSpPr>
          <p:sp>
            <p:nvSpPr>
              <p:cNvPr id="506" name="Google Shape;506;p39"/>
              <p:cNvSpPr/>
              <p:nvPr/>
            </p:nvSpPr>
            <p:spPr>
              <a:xfrm>
                <a:off x="2724750" y="3708600"/>
                <a:ext cx="2248700" cy="1767850"/>
              </a:xfrm>
              <a:custGeom>
                <a:avLst/>
                <a:gdLst/>
                <a:ahLst/>
                <a:cxnLst/>
                <a:rect l="l" t="t" r="r" b="b"/>
                <a:pathLst>
                  <a:path w="89948" h="70714" extrusionOk="0">
                    <a:moveTo>
                      <a:pt x="247" y="0"/>
                    </a:moveTo>
                    <a:cubicBezTo>
                      <a:pt x="163" y="0"/>
                      <a:pt x="80" y="1"/>
                      <a:pt x="0" y="3"/>
                    </a:cubicBezTo>
                    <a:cubicBezTo>
                      <a:pt x="2121" y="9200"/>
                      <a:pt x="22614" y="42482"/>
                      <a:pt x="42823" y="58209"/>
                    </a:cubicBezTo>
                    <a:cubicBezTo>
                      <a:pt x="54330" y="67166"/>
                      <a:pt x="64201" y="70714"/>
                      <a:pt x="71654" y="70714"/>
                    </a:cubicBezTo>
                    <a:cubicBezTo>
                      <a:pt x="77288" y="70714"/>
                      <a:pt x="81540" y="68686"/>
                      <a:pt x="84071" y="65434"/>
                    </a:cubicBezTo>
                    <a:cubicBezTo>
                      <a:pt x="89948" y="57883"/>
                      <a:pt x="87145" y="42951"/>
                      <a:pt x="66937" y="27223"/>
                    </a:cubicBezTo>
                    <a:cubicBezTo>
                      <a:pt x="46903" y="11630"/>
                      <a:pt x="10069" y="0"/>
                      <a:pt x="2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507;p39"/>
              <p:cNvSpPr/>
              <p:nvPr/>
            </p:nvSpPr>
            <p:spPr>
              <a:xfrm>
                <a:off x="2724750" y="3708650"/>
                <a:ext cx="2078825" cy="1829550"/>
              </a:xfrm>
              <a:custGeom>
                <a:avLst/>
                <a:gdLst/>
                <a:ahLst/>
                <a:cxnLst/>
                <a:rect l="l" t="t" r="r" b="b"/>
                <a:pathLst>
                  <a:path w="83153" h="73182" extrusionOk="0">
                    <a:moveTo>
                      <a:pt x="0" y="1"/>
                    </a:moveTo>
                    <a:cubicBezTo>
                      <a:pt x="150" y="654"/>
                      <a:pt x="418" y="1452"/>
                      <a:pt x="746" y="2332"/>
                    </a:cubicBezTo>
                    <a:lnTo>
                      <a:pt x="83153" y="66469"/>
                    </a:lnTo>
                    <a:cubicBezTo>
                      <a:pt x="76718" y="73034"/>
                      <a:pt x="62059" y="73181"/>
                      <a:pt x="42821" y="58209"/>
                    </a:cubicBezTo>
                    <a:cubicBezTo>
                      <a:pt x="22614" y="42480"/>
                      <a:pt x="2121" y="9198"/>
                      <a:pt x="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39"/>
              <p:cNvSpPr/>
              <p:nvPr/>
            </p:nvSpPr>
            <p:spPr>
              <a:xfrm>
                <a:off x="2724750" y="3708600"/>
                <a:ext cx="2121225" cy="1661800"/>
              </a:xfrm>
              <a:custGeom>
                <a:avLst/>
                <a:gdLst/>
                <a:ahLst/>
                <a:cxnLst/>
                <a:rect l="l" t="t" r="r" b="b"/>
                <a:pathLst>
                  <a:path w="84849" h="66472" extrusionOk="0">
                    <a:moveTo>
                      <a:pt x="198" y="1"/>
                    </a:moveTo>
                    <a:cubicBezTo>
                      <a:pt x="131" y="1"/>
                      <a:pt x="64" y="2"/>
                      <a:pt x="0" y="3"/>
                    </a:cubicBezTo>
                    <a:cubicBezTo>
                      <a:pt x="150" y="656"/>
                      <a:pt x="418" y="1454"/>
                      <a:pt x="746" y="2334"/>
                    </a:cubicBezTo>
                    <a:lnTo>
                      <a:pt x="83153" y="66471"/>
                    </a:lnTo>
                    <a:cubicBezTo>
                      <a:pt x="83476" y="66140"/>
                      <a:pt x="83786" y="65798"/>
                      <a:pt x="84069" y="65434"/>
                    </a:cubicBezTo>
                    <a:cubicBezTo>
                      <a:pt x="84352" y="65072"/>
                      <a:pt x="84606" y="64688"/>
                      <a:pt x="84849" y="64292"/>
                    </a:cubicBezTo>
                    <a:lnTo>
                      <a:pt x="2438" y="153"/>
                    </a:lnTo>
                    <a:cubicBezTo>
                      <a:pt x="1598" y="59"/>
                      <a:pt x="830" y="1"/>
                      <a:pt x="198" y="1"/>
                    </a:cubicBez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39"/>
              <p:cNvSpPr/>
              <p:nvPr/>
            </p:nvSpPr>
            <p:spPr>
              <a:xfrm>
                <a:off x="3148725" y="3795075"/>
                <a:ext cx="1449550" cy="1328075"/>
              </a:xfrm>
              <a:custGeom>
                <a:avLst/>
                <a:gdLst/>
                <a:ahLst/>
                <a:cxnLst/>
                <a:rect l="l" t="t" r="r" b="b"/>
                <a:pathLst>
                  <a:path w="57982" h="53123" extrusionOk="0">
                    <a:moveTo>
                      <a:pt x="1" y="1"/>
                    </a:moveTo>
                    <a:lnTo>
                      <a:pt x="1104" y="8854"/>
                    </a:lnTo>
                    <a:lnTo>
                      <a:pt x="4183" y="11252"/>
                    </a:lnTo>
                    <a:lnTo>
                      <a:pt x="4183" y="11252"/>
                    </a:lnTo>
                    <a:lnTo>
                      <a:pt x="2890" y="876"/>
                    </a:lnTo>
                    <a:cubicBezTo>
                      <a:pt x="1899" y="563"/>
                      <a:pt x="951" y="284"/>
                      <a:pt x="1" y="1"/>
                    </a:cubicBezTo>
                    <a:close/>
                    <a:moveTo>
                      <a:pt x="16930" y="5910"/>
                    </a:moveTo>
                    <a:lnTo>
                      <a:pt x="19037" y="22811"/>
                    </a:lnTo>
                    <a:lnTo>
                      <a:pt x="22118" y="25209"/>
                    </a:lnTo>
                    <a:lnTo>
                      <a:pt x="19863" y="7123"/>
                    </a:lnTo>
                    <a:cubicBezTo>
                      <a:pt x="18883" y="6713"/>
                      <a:pt x="17904" y="6301"/>
                      <a:pt x="16930" y="5910"/>
                    </a:cubicBezTo>
                    <a:close/>
                    <a:moveTo>
                      <a:pt x="34104" y="13775"/>
                    </a:moveTo>
                    <a:lnTo>
                      <a:pt x="36971" y="36769"/>
                    </a:lnTo>
                    <a:lnTo>
                      <a:pt x="40050" y="39167"/>
                    </a:lnTo>
                    <a:lnTo>
                      <a:pt x="40050" y="39167"/>
                    </a:lnTo>
                    <a:lnTo>
                      <a:pt x="37086" y="15384"/>
                    </a:lnTo>
                    <a:cubicBezTo>
                      <a:pt x="36105" y="14838"/>
                      <a:pt x="35109" y="14304"/>
                      <a:pt x="34104" y="13775"/>
                    </a:cubicBezTo>
                    <a:close/>
                    <a:moveTo>
                      <a:pt x="51715" y="25149"/>
                    </a:moveTo>
                    <a:lnTo>
                      <a:pt x="54903" y="50727"/>
                    </a:lnTo>
                    <a:lnTo>
                      <a:pt x="57982" y="53122"/>
                    </a:lnTo>
                    <a:lnTo>
                      <a:pt x="54828" y="27823"/>
                    </a:lnTo>
                    <a:cubicBezTo>
                      <a:pt x="53843" y="26936"/>
                      <a:pt x="52810" y="26044"/>
                      <a:pt x="51715" y="25149"/>
                    </a:cubicBez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39"/>
              <p:cNvSpPr/>
              <p:nvPr/>
            </p:nvSpPr>
            <p:spPr>
              <a:xfrm>
                <a:off x="2912600" y="4070900"/>
                <a:ext cx="1643325" cy="1185575"/>
              </a:xfrm>
              <a:custGeom>
                <a:avLst/>
                <a:gdLst/>
                <a:ahLst/>
                <a:cxnLst/>
                <a:rect l="l" t="t" r="r" b="b"/>
                <a:pathLst>
                  <a:path w="65733" h="47423" extrusionOk="0">
                    <a:moveTo>
                      <a:pt x="8853" y="0"/>
                    </a:moveTo>
                    <a:lnTo>
                      <a:pt x="0" y="1104"/>
                    </a:lnTo>
                    <a:cubicBezTo>
                      <a:pt x="508" y="1955"/>
                      <a:pt x="1011" y="2804"/>
                      <a:pt x="1559" y="3690"/>
                    </a:cubicBezTo>
                    <a:lnTo>
                      <a:pt x="11932" y="2396"/>
                    </a:lnTo>
                    <a:lnTo>
                      <a:pt x="8853" y="0"/>
                    </a:lnTo>
                    <a:close/>
                    <a:moveTo>
                      <a:pt x="26785" y="13956"/>
                    </a:moveTo>
                    <a:lnTo>
                      <a:pt x="9886" y="16064"/>
                    </a:lnTo>
                    <a:cubicBezTo>
                      <a:pt x="10503" y="16914"/>
                      <a:pt x="11144" y="17761"/>
                      <a:pt x="11781" y="18610"/>
                    </a:cubicBezTo>
                    <a:lnTo>
                      <a:pt x="29866" y="16356"/>
                    </a:lnTo>
                    <a:lnTo>
                      <a:pt x="26785" y="13956"/>
                    </a:lnTo>
                    <a:close/>
                    <a:moveTo>
                      <a:pt x="44720" y="27915"/>
                    </a:moveTo>
                    <a:lnTo>
                      <a:pt x="21725" y="30780"/>
                    </a:lnTo>
                    <a:cubicBezTo>
                      <a:pt x="22485" y="31625"/>
                      <a:pt x="23248" y="32460"/>
                      <a:pt x="24018" y="33277"/>
                    </a:cubicBezTo>
                    <a:lnTo>
                      <a:pt x="47799" y="30311"/>
                    </a:lnTo>
                    <a:lnTo>
                      <a:pt x="44720" y="27915"/>
                    </a:lnTo>
                    <a:close/>
                    <a:moveTo>
                      <a:pt x="62652" y="41871"/>
                    </a:moveTo>
                    <a:lnTo>
                      <a:pt x="37076" y="45059"/>
                    </a:lnTo>
                    <a:cubicBezTo>
                      <a:pt x="38212" y="45902"/>
                      <a:pt x="39330" y="46685"/>
                      <a:pt x="40432" y="47423"/>
                    </a:cubicBezTo>
                    <a:lnTo>
                      <a:pt x="65733" y="44269"/>
                    </a:lnTo>
                    <a:lnTo>
                      <a:pt x="62652" y="41871"/>
                    </a:ln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11" name="Google Shape;511;p39"/>
          <p:cNvSpPr/>
          <p:nvPr/>
        </p:nvSpPr>
        <p:spPr>
          <a:xfrm>
            <a:off x="860" y="4684700"/>
            <a:ext cx="9143302" cy="458829"/>
          </a:xfrm>
          <a:custGeom>
            <a:avLst/>
            <a:gdLst/>
            <a:ahLst/>
            <a:cxnLst/>
            <a:rect l="l" t="t" r="r" b="b"/>
            <a:pathLst>
              <a:path w="181199" h="35818" extrusionOk="0">
                <a:moveTo>
                  <a:pt x="28432" y="4"/>
                </a:moveTo>
                <a:cubicBezTo>
                  <a:pt x="18687" y="55"/>
                  <a:pt x="9351" y="3693"/>
                  <a:pt x="0" y="6629"/>
                </a:cubicBezTo>
                <a:lnTo>
                  <a:pt x="0" y="35818"/>
                </a:lnTo>
                <a:lnTo>
                  <a:pt x="181199" y="35818"/>
                </a:lnTo>
                <a:lnTo>
                  <a:pt x="181199" y="13010"/>
                </a:lnTo>
                <a:cubicBezTo>
                  <a:pt x="179175" y="12546"/>
                  <a:pt x="177112" y="12215"/>
                  <a:pt x="175001" y="12112"/>
                </a:cubicBezTo>
                <a:cubicBezTo>
                  <a:pt x="159516" y="11365"/>
                  <a:pt x="141100" y="20337"/>
                  <a:pt x="123118" y="18683"/>
                </a:cubicBezTo>
                <a:cubicBezTo>
                  <a:pt x="99742" y="16532"/>
                  <a:pt x="77382" y="10072"/>
                  <a:pt x="55035" y="5108"/>
                </a:cubicBezTo>
                <a:cubicBezTo>
                  <a:pt x="47207" y="3368"/>
                  <a:pt x="38945" y="494"/>
                  <a:pt x="30652" y="56"/>
                </a:cubicBezTo>
                <a:cubicBezTo>
                  <a:pt x="29910" y="17"/>
                  <a:pt x="29170" y="1"/>
                  <a:pt x="28432" y="4"/>
                </a:cubicBezTo>
                <a:lnTo>
                  <a:pt x="28432" y="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Google Shape;512;p39"/>
          <p:cNvSpPr/>
          <p:nvPr/>
        </p:nvSpPr>
        <p:spPr>
          <a:xfrm flipH="1">
            <a:off x="-187" y="4711784"/>
            <a:ext cx="9143302" cy="431664"/>
          </a:xfrm>
          <a:custGeom>
            <a:avLst/>
            <a:gdLst/>
            <a:ahLst/>
            <a:cxnLst/>
            <a:rect l="l" t="t" r="r" b="b"/>
            <a:pathLst>
              <a:path w="181199" h="23968" extrusionOk="0">
                <a:moveTo>
                  <a:pt x="28432" y="5"/>
                </a:moveTo>
                <a:cubicBezTo>
                  <a:pt x="18687" y="54"/>
                  <a:pt x="9351" y="3692"/>
                  <a:pt x="0" y="6630"/>
                </a:cubicBezTo>
                <a:lnTo>
                  <a:pt x="0" y="23968"/>
                </a:lnTo>
                <a:lnTo>
                  <a:pt x="181199" y="23968"/>
                </a:lnTo>
                <a:lnTo>
                  <a:pt x="181199" y="13011"/>
                </a:lnTo>
                <a:cubicBezTo>
                  <a:pt x="179175" y="12547"/>
                  <a:pt x="177112" y="12214"/>
                  <a:pt x="175001" y="12112"/>
                </a:cubicBezTo>
                <a:cubicBezTo>
                  <a:pt x="159516" y="11366"/>
                  <a:pt x="141100" y="20338"/>
                  <a:pt x="123118" y="18684"/>
                </a:cubicBezTo>
                <a:cubicBezTo>
                  <a:pt x="99742" y="16532"/>
                  <a:pt x="77382" y="10072"/>
                  <a:pt x="55035" y="5107"/>
                </a:cubicBezTo>
                <a:cubicBezTo>
                  <a:pt x="47207" y="3369"/>
                  <a:pt x="38945" y="493"/>
                  <a:pt x="30652" y="56"/>
                </a:cubicBezTo>
                <a:cubicBezTo>
                  <a:pt x="29910" y="18"/>
                  <a:pt x="29170" y="0"/>
                  <a:pt x="28432" y="5"/>
                </a:cubicBezTo>
                <a:lnTo>
                  <a:pt x="28432" y="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13" name="Google Shape;513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85176" y="861925"/>
            <a:ext cx="3650825" cy="309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40"/>
          <p:cNvSpPr txBox="1">
            <a:spLocks noGrp="1"/>
          </p:cNvSpPr>
          <p:nvPr>
            <p:ph type="subTitle" idx="1"/>
          </p:nvPr>
        </p:nvSpPr>
        <p:spPr>
          <a:xfrm>
            <a:off x="834825" y="2098150"/>
            <a:ext cx="2571000" cy="144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Can enact food waste and prevention campaigns</a:t>
            </a:r>
            <a:endParaRPr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Implement composting programs</a:t>
            </a:r>
            <a:endParaRPr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And provide tax credits to farmers who donate excess produce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9" name="Google Shape;519;p40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6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Prevention Planning in Government and Business</a:t>
            </a:r>
            <a:endParaRPr sz="2500"/>
          </a:p>
        </p:txBody>
      </p:sp>
      <p:sp>
        <p:nvSpPr>
          <p:cNvPr id="520" name="Google Shape;520;p40"/>
          <p:cNvSpPr txBox="1">
            <a:spLocks noGrp="1"/>
          </p:cNvSpPr>
          <p:nvPr>
            <p:ph type="subTitle" idx="2"/>
          </p:nvPr>
        </p:nvSpPr>
        <p:spPr>
          <a:xfrm>
            <a:off x="769425" y="1573600"/>
            <a:ext cx="3123000" cy="44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State and Local Governments</a:t>
            </a:r>
            <a:endParaRPr/>
          </a:p>
        </p:txBody>
      </p:sp>
      <p:sp>
        <p:nvSpPr>
          <p:cNvPr id="521" name="Google Shape;521;p40"/>
          <p:cNvSpPr txBox="1">
            <a:spLocks noGrp="1"/>
          </p:cNvSpPr>
          <p:nvPr>
            <p:ph type="subTitle" idx="3"/>
          </p:nvPr>
        </p:nvSpPr>
        <p:spPr>
          <a:xfrm>
            <a:off x="4675298" y="2021800"/>
            <a:ext cx="3458700" cy="144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Sell damaged or expired produce at discounts</a:t>
            </a:r>
            <a:endParaRPr sz="1100"/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Restaurants should offer small portions and donate excess ingredients</a:t>
            </a:r>
            <a:endParaRPr sz="1100"/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School should give children the choice to create meals and prevent discarded food</a:t>
            </a:r>
            <a:endParaRPr sz="1100"/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Farms should evaluate food losses during processing, distribution, and storage and adopt practices. Sell ugly produce to food banks at a reduced rate</a:t>
            </a:r>
            <a:endParaRPr/>
          </a:p>
        </p:txBody>
      </p:sp>
      <p:sp>
        <p:nvSpPr>
          <p:cNvPr id="522" name="Google Shape;522;p40"/>
          <p:cNvSpPr txBox="1">
            <a:spLocks noGrp="1"/>
          </p:cNvSpPr>
          <p:nvPr>
            <p:ph type="subTitle" idx="4"/>
          </p:nvPr>
        </p:nvSpPr>
        <p:spPr>
          <a:xfrm>
            <a:off x="4706650" y="1573600"/>
            <a:ext cx="3839100" cy="44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Businesses (Restaurants and Farms)</a:t>
            </a:r>
            <a:endParaRPr/>
          </a:p>
        </p:txBody>
      </p:sp>
      <p:grpSp>
        <p:nvGrpSpPr>
          <p:cNvPr id="523" name="Google Shape;523;p40"/>
          <p:cNvGrpSpPr/>
          <p:nvPr/>
        </p:nvGrpSpPr>
        <p:grpSpPr>
          <a:xfrm flipH="1">
            <a:off x="7798108" y="376183"/>
            <a:ext cx="390374" cy="317619"/>
            <a:chOff x="2724750" y="3708600"/>
            <a:chExt cx="2248700" cy="1829600"/>
          </a:xfrm>
        </p:grpSpPr>
        <p:sp>
          <p:nvSpPr>
            <p:cNvPr id="524" name="Google Shape;524;p40"/>
            <p:cNvSpPr/>
            <p:nvPr/>
          </p:nvSpPr>
          <p:spPr>
            <a:xfrm>
              <a:off x="2724750" y="3708600"/>
              <a:ext cx="2248700" cy="1767850"/>
            </a:xfrm>
            <a:custGeom>
              <a:avLst/>
              <a:gdLst/>
              <a:ahLst/>
              <a:cxnLst/>
              <a:rect l="l" t="t" r="r" b="b"/>
              <a:pathLst>
                <a:path w="89948" h="70714" extrusionOk="0">
                  <a:moveTo>
                    <a:pt x="247" y="0"/>
                  </a:moveTo>
                  <a:cubicBezTo>
                    <a:pt x="163" y="0"/>
                    <a:pt x="80" y="1"/>
                    <a:pt x="0" y="3"/>
                  </a:cubicBezTo>
                  <a:cubicBezTo>
                    <a:pt x="2121" y="9200"/>
                    <a:pt x="22614" y="42482"/>
                    <a:pt x="42823" y="58209"/>
                  </a:cubicBezTo>
                  <a:cubicBezTo>
                    <a:pt x="54330" y="67166"/>
                    <a:pt x="64201" y="70714"/>
                    <a:pt x="71654" y="70714"/>
                  </a:cubicBezTo>
                  <a:cubicBezTo>
                    <a:pt x="77288" y="70714"/>
                    <a:pt x="81540" y="68686"/>
                    <a:pt x="84071" y="65434"/>
                  </a:cubicBezTo>
                  <a:cubicBezTo>
                    <a:pt x="89948" y="57883"/>
                    <a:pt x="87145" y="42951"/>
                    <a:pt x="66937" y="27223"/>
                  </a:cubicBezTo>
                  <a:cubicBezTo>
                    <a:pt x="46903" y="11630"/>
                    <a:pt x="10069" y="0"/>
                    <a:pt x="2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40"/>
            <p:cNvSpPr/>
            <p:nvPr/>
          </p:nvSpPr>
          <p:spPr>
            <a:xfrm>
              <a:off x="2724750" y="3708650"/>
              <a:ext cx="2078825" cy="1829550"/>
            </a:xfrm>
            <a:custGeom>
              <a:avLst/>
              <a:gdLst/>
              <a:ahLst/>
              <a:cxnLst/>
              <a:rect l="l" t="t" r="r" b="b"/>
              <a:pathLst>
                <a:path w="83153" h="73182" extrusionOk="0">
                  <a:moveTo>
                    <a:pt x="0" y="1"/>
                  </a:moveTo>
                  <a:cubicBezTo>
                    <a:pt x="150" y="654"/>
                    <a:pt x="418" y="1452"/>
                    <a:pt x="746" y="2332"/>
                  </a:cubicBezTo>
                  <a:lnTo>
                    <a:pt x="83153" y="66469"/>
                  </a:lnTo>
                  <a:cubicBezTo>
                    <a:pt x="76718" y="73034"/>
                    <a:pt x="62059" y="73181"/>
                    <a:pt x="42821" y="58209"/>
                  </a:cubicBezTo>
                  <a:cubicBezTo>
                    <a:pt x="22614" y="42480"/>
                    <a:pt x="2121" y="9198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40"/>
            <p:cNvSpPr/>
            <p:nvPr/>
          </p:nvSpPr>
          <p:spPr>
            <a:xfrm>
              <a:off x="2724750" y="3708600"/>
              <a:ext cx="2121225" cy="1661800"/>
            </a:xfrm>
            <a:custGeom>
              <a:avLst/>
              <a:gdLst/>
              <a:ahLst/>
              <a:cxnLst/>
              <a:rect l="l" t="t" r="r" b="b"/>
              <a:pathLst>
                <a:path w="84849" h="66472" extrusionOk="0">
                  <a:moveTo>
                    <a:pt x="198" y="1"/>
                  </a:moveTo>
                  <a:cubicBezTo>
                    <a:pt x="131" y="1"/>
                    <a:pt x="64" y="2"/>
                    <a:pt x="0" y="3"/>
                  </a:cubicBezTo>
                  <a:cubicBezTo>
                    <a:pt x="150" y="656"/>
                    <a:pt x="418" y="1454"/>
                    <a:pt x="746" y="2334"/>
                  </a:cubicBezTo>
                  <a:lnTo>
                    <a:pt x="83153" y="66471"/>
                  </a:lnTo>
                  <a:cubicBezTo>
                    <a:pt x="83476" y="66140"/>
                    <a:pt x="83786" y="65798"/>
                    <a:pt x="84069" y="65434"/>
                  </a:cubicBezTo>
                  <a:cubicBezTo>
                    <a:pt x="84352" y="65072"/>
                    <a:pt x="84606" y="64688"/>
                    <a:pt x="84849" y="64292"/>
                  </a:cubicBezTo>
                  <a:lnTo>
                    <a:pt x="2438" y="153"/>
                  </a:lnTo>
                  <a:cubicBezTo>
                    <a:pt x="1598" y="59"/>
                    <a:pt x="830" y="1"/>
                    <a:pt x="198" y="1"/>
                  </a:cubicBez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40"/>
            <p:cNvSpPr/>
            <p:nvPr/>
          </p:nvSpPr>
          <p:spPr>
            <a:xfrm>
              <a:off x="3148725" y="3795075"/>
              <a:ext cx="1449550" cy="1328075"/>
            </a:xfrm>
            <a:custGeom>
              <a:avLst/>
              <a:gdLst/>
              <a:ahLst/>
              <a:cxnLst/>
              <a:rect l="l" t="t" r="r" b="b"/>
              <a:pathLst>
                <a:path w="57982" h="53123" extrusionOk="0">
                  <a:moveTo>
                    <a:pt x="1" y="1"/>
                  </a:moveTo>
                  <a:lnTo>
                    <a:pt x="1104" y="8854"/>
                  </a:lnTo>
                  <a:lnTo>
                    <a:pt x="4183" y="11252"/>
                  </a:lnTo>
                  <a:lnTo>
                    <a:pt x="4183" y="11252"/>
                  </a:lnTo>
                  <a:lnTo>
                    <a:pt x="2890" y="876"/>
                  </a:lnTo>
                  <a:cubicBezTo>
                    <a:pt x="1899" y="563"/>
                    <a:pt x="951" y="284"/>
                    <a:pt x="1" y="1"/>
                  </a:cubicBezTo>
                  <a:close/>
                  <a:moveTo>
                    <a:pt x="16930" y="5910"/>
                  </a:moveTo>
                  <a:lnTo>
                    <a:pt x="19037" y="22811"/>
                  </a:lnTo>
                  <a:lnTo>
                    <a:pt x="22118" y="25209"/>
                  </a:lnTo>
                  <a:lnTo>
                    <a:pt x="19863" y="7123"/>
                  </a:lnTo>
                  <a:cubicBezTo>
                    <a:pt x="18883" y="6713"/>
                    <a:pt x="17904" y="6301"/>
                    <a:pt x="16930" y="5910"/>
                  </a:cubicBezTo>
                  <a:close/>
                  <a:moveTo>
                    <a:pt x="34104" y="13775"/>
                  </a:moveTo>
                  <a:lnTo>
                    <a:pt x="36971" y="36769"/>
                  </a:lnTo>
                  <a:lnTo>
                    <a:pt x="40050" y="39167"/>
                  </a:lnTo>
                  <a:lnTo>
                    <a:pt x="40050" y="39167"/>
                  </a:lnTo>
                  <a:lnTo>
                    <a:pt x="37086" y="15384"/>
                  </a:lnTo>
                  <a:cubicBezTo>
                    <a:pt x="36105" y="14838"/>
                    <a:pt x="35109" y="14304"/>
                    <a:pt x="34104" y="13775"/>
                  </a:cubicBezTo>
                  <a:close/>
                  <a:moveTo>
                    <a:pt x="51715" y="25149"/>
                  </a:moveTo>
                  <a:lnTo>
                    <a:pt x="54903" y="50727"/>
                  </a:lnTo>
                  <a:lnTo>
                    <a:pt x="57982" y="53122"/>
                  </a:lnTo>
                  <a:lnTo>
                    <a:pt x="54828" y="27823"/>
                  </a:lnTo>
                  <a:cubicBezTo>
                    <a:pt x="53843" y="26936"/>
                    <a:pt x="52810" y="26044"/>
                    <a:pt x="51715" y="25149"/>
                  </a:cubicBez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2912600" y="4070900"/>
              <a:ext cx="1643325" cy="1185575"/>
            </a:xfrm>
            <a:custGeom>
              <a:avLst/>
              <a:gdLst/>
              <a:ahLst/>
              <a:cxnLst/>
              <a:rect l="l" t="t" r="r" b="b"/>
              <a:pathLst>
                <a:path w="65733" h="47423" extrusionOk="0">
                  <a:moveTo>
                    <a:pt x="8853" y="0"/>
                  </a:moveTo>
                  <a:lnTo>
                    <a:pt x="0" y="1104"/>
                  </a:lnTo>
                  <a:cubicBezTo>
                    <a:pt x="508" y="1955"/>
                    <a:pt x="1011" y="2804"/>
                    <a:pt x="1559" y="3690"/>
                  </a:cubicBezTo>
                  <a:lnTo>
                    <a:pt x="11932" y="2396"/>
                  </a:lnTo>
                  <a:lnTo>
                    <a:pt x="8853" y="0"/>
                  </a:lnTo>
                  <a:close/>
                  <a:moveTo>
                    <a:pt x="26785" y="13956"/>
                  </a:moveTo>
                  <a:lnTo>
                    <a:pt x="9886" y="16064"/>
                  </a:lnTo>
                  <a:cubicBezTo>
                    <a:pt x="10503" y="16914"/>
                    <a:pt x="11144" y="17761"/>
                    <a:pt x="11781" y="18610"/>
                  </a:cubicBezTo>
                  <a:lnTo>
                    <a:pt x="29866" y="16356"/>
                  </a:lnTo>
                  <a:lnTo>
                    <a:pt x="26785" y="13956"/>
                  </a:lnTo>
                  <a:close/>
                  <a:moveTo>
                    <a:pt x="44720" y="27915"/>
                  </a:moveTo>
                  <a:lnTo>
                    <a:pt x="21725" y="30780"/>
                  </a:lnTo>
                  <a:cubicBezTo>
                    <a:pt x="22485" y="31625"/>
                    <a:pt x="23248" y="32460"/>
                    <a:pt x="24018" y="33277"/>
                  </a:cubicBezTo>
                  <a:lnTo>
                    <a:pt x="47799" y="30311"/>
                  </a:lnTo>
                  <a:lnTo>
                    <a:pt x="44720" y="27915"/>
                  </a:lnTo>
                  <a:close/>
                  <a:moveTo>
                    <a:pt x="62652" y="41871"/>
                  </a:moveTo>
                  <a:lnTo>
                    <a:pt x="37076" y="45059"/>
                  </a:lnTo>
                  <a:cubicBezTo>
                    <a:pt x="38212" y="45902"/>
                    <a:pt x="39330" y="46685"/>
                    <a:pt x="40432" y="47423"/>
                  </a:cubicBezTo>
                  <a:lnTo>
                    <a:pt x="65733" y="44269"/>
                  </a:lnTo>
                  <a:lnTo>
                    <a:pt x="62652" y="41871"/>
                  </a:ln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9" name="Google Shape;529;p40"/>
          <p:cNvGrpSpPr/>
          <p:nvPr/>
        </p:nvGrpSpPr>
        <p:grpSpPr>
          <a:xfrm>
            <a:off x="8233720" y="778267"/>
            <a:ext cx="390374" cy="317619"/>
            <a:chOff x="2724750" y="3708600"/>
            <a:chExt cx="2248700" cy="1829600"/>
          </a:xfrm>
        </p:grpSpPr>
        <p:sp>
          <p:nvSpPr>
            <p:cNvPr id="530" name="Google Shape;530;p40"/>
            <p:cNvSpPr/>
            <p:nvPr/>
          </p:nvSpPr>
          <p:spPr>
            <a:xfrm>
              <a:off x="2724750" y="3708600"/>
              <a:ext cx="2248700" cy="1767850"/>
            </a:xfrm>
            <a:custGeom>
              <a:avLst/>
              <a:gdLst/>
              <a:ahLst/>
              <a:cxnLst/>
              <a:rect l="l" t="t" r="r" b="b"/>
              <a:pathLst>
                <a:path w="89948" h="70714" extrusionOk="0">
                  <a:moveTo>
                    <a:pt x="247" y="0"/>
                  </a:moveTo>
                  <a:cubicBezTo>
                    <a:pt x="163" y="0"/>
                    <a:pt x="80" y="1"/>
                    <a:pt x="0" y="3"/>
                  </a:cubicBezTo>
                  <a:cubicBezTo>
                    <a:pt x="2121" y="9200"/>
                    <a:pt x="22614" y="42482"/>
                    <a:pt x="42823" y="58209"/>
                  </a:cubicBezTo>
                  <a:cubicBezTo>
                    <a:pt x="54330" y="67166"/>
                    <a:pt x="64201" y="70714"/>
                    <a:pt x="71654" y="70714"/>
                  </a:cubicBezTo>
                  <a:cubicBezTo>
                    <a:pt x="77288" y="70714"/>
                    <a:pt x="81540" y="68686"/>
                    <a:pt x="84071" y="65434"/>
                  </a:cubicBezTo>
                  <a:cubicBezTo>
                    <a:pt x="89948" y="57883"/>
                    <a:pt x="87145" y="42951"/>
                    <a:pt x="66937" y="27223"/>
                  </a:cubicBezTo>
                  <a:cubicBezTo>
                    <a:pt x="46903" y="11630"/>
                    <a:pt x="10069" y="0"/>
                    <a:pt x="2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2724750" y="3708650"/>
              <a:ext cx="2078825" cy="1829550"/>
            </a:xfrm>
            <a:custGeom>
              <a:avLst/>
              <a:gdLst/>
              <a:ahLst/>
              <a:cxnLst/>
              <a:rect l="l" t="t" r="r" b="b"/>
              <a:pathLst>
                <a:path w="83153" h="73182" extrusionOk="0">
                  <a:moveTo>
                    <a:pt x="0" y="1"/>
                  </a:moveTo>
                  <a:cubicBezTo>
                    <a:pt x="150" y="654"/>
                    <a:pt x="418" y="1452"/>
                    <a:pt x="746" y="2332"/>
                  </a:cubicBezTo>
                  <a:lnTo>
                    <a:pt x="83153" y="66469"/>
                  </a:lnTo>
                  <a:cubicBezTo>
                    <a:pt x="76718" y="73034"/>
                    <a:pt x="62059" y="73181"/>
                    <a:pt x="42821" y="58209"/>
                  </a:cubicBezTo>
                  <a:cubicBezTo>
                    <a:pt x="22614" y="42480"/>
                    <a:pt x="2121" y="9198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40"/>
            <p:cNvSpPr/>
            <p:nvPr/>
          </p:nvSpPr>
          <p:spPr>
            <a:xfrm>
              <a:off x="2724750" y="3708600"/>
              <a:ext cx="2121225" cy="1661800"/>
            </a:xfrm>
            <a:custGeom>
              <a:avLst/>
              <a:gdLst/>
              <a:ahLst/>
              <a:cxnLst/>
              <a:rect l="l" t="t" r="r" b="b"/>
              <a:pathLst>
                <a:path w="84849" h="66472" extrusionOk="0">
                  <a:moveTo>
                    <a:pt x="198" y="1"/>
                  </a:moveTo>
                  <a:cubicBezTo>
                    <a:pt x="131" y="1"/>
                    <a:pt x="64" y="2"/>
                    <a:pt x="0" y="3"/>
                  </a:cubicBezTo>
                  <a:cubicBezTo>
                    <a:pt x="150" y="656"/>
                    <a:pt x="418" y="1454"/>
                    <a:pt x="746" y="2334"/>
                  </a:cubicBezTo>
                  <a:lnTo>
                    <a:pt x="83153" y="66471"/>
                  </a:lnTo>
                  <a:cubicBezTo>
                    <a:pt x="83476" y="66140"/>
                    <a:pt x="83786" y="65798"/>
                    <a:pt x="84069" y="65434"/>
                  </a:cubicBezTo>
                  <a:cubicBezTo>
                    <a:pt x="84352" y="65072"/>
                    <a:pt x="84606" y="64688"/>
                    <a:pt x="84849" y="64292"/>
                  </a:cubicBezTo>
                  <a:lnTo>
                    <a:pt x="2438" y="153"/>
                  </a:lnTo>
                  <a:cubicBezTo>
                    <a:pt x="1598" y="59"/>
                    <a:pt x="830" y="1"/>
                    <a:pt x="198" y="1"/>
                  </a:cubicBez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40"/>
            <p:cNvSpPr/>
            <p:nvPr/>
          </p:nvSpPr>
          <p:spPr>
            <a:xfrm>
              <a:off x="3148725" y="3795075"/>
              <a:ext cx="1449550" cy="1328075"/>
            </a:xfrm>
            <a:custGeom>
              <a:avLst/>
              <a:gdLst/>
              <a:ahLst/>
              <a:cxnLst/>
              <a:rect l="l" t="t" r="r" b="b"/>
              <a:pathLst>
                <a:path w="57982" h="53123" extrusionOk="0">
                  <a:moveTo>
                    <a:pt x="1" y="1"/>
                  </a:moveTo>
                  <a:lnTo>
                    <a:pt x="1104" y="8854"/>
                  </a:lnTo>
                  <a:lnTo>
                    <a:pt x="4183" y="11252"/>
                  </a:lnTo>
                  <a:lnTo>
                    <a:pt x="4183" y="11252"/>
                  </a:lnTo>
                  <a:lnTo>
                    <a:pt x="2890" y="876"/>
                  </a:lnTo>
                  <a:cubicBezTo>
                    <a:pt x="1899" y="563"/>
                    <a:pt x="951" y="284"/>
                    <a:pt x="1" y="1"/>
                  </a:cubicBezTo>
                  <a:close/>
                  <a:moveTo>
                    <a:pt x="16930" y="5910"/>
                  </a:moveTo>
                  <a:lnTo>
                    <a:pt x="19037" y="22811"/>
                  </a:lnTo>
                  <a:lnTo>
                    <a:pt x="22118" y="25209"/>
                  </a:lnTo>
                  <a:lnTo>
                    <a:pt x="19863" y="7123"/>
                  </a:lnTo>
                  <a:cubicBezTo>
                    <a:pt x="18883" y="6713"/>
                    <a:pt x="17904" y="6301"/>
                    <a:pt x="16930" y="5910"/>
                  </a:cubicBezTo>
                  <a:close/>
                  <a:moveTo>
                    <a:pt x="34104" y="13775"/>
                  </a:moveTo>
                  <a:lnTo>
                    <a:pt x="36971" y="36769"/>
                  </a:lnTo>
                  <a:lnTo>
                    <a:pt x="40050" y="39167"/>
                  </a:lnTo>
                  <a:lnTo>
                    <a:pt x="40050" y="39167"/>
                  </a:lnTo>
                  <a:lnTo>
                    <a:pt x="37086" y="15384"/>
                  </a:lnTo>
                  <a:cubicBezTo>
                    <a:pt x="36105" y="14838"/>
                    <a:pt x="35109" y="14304"/>
                    <a:pt x="34104" y="13775"/>
                  </a:cubicBezTo>
                  <a:close/>
                  <a:moveTo>
                    <a:pt x="51715" y="25149"/>
                  </a:moveTo>
                  <a:lnTo>
                    <a:pt x="54903" y="50727"/>
                  </a:lnTo>
                  <a:lnTo>
                    <a:pt x="57982" y="53122"/>
                  </a:lnTo>
                  <a:lnTo>
                    <a:pt x="54828" y="27823"/>
                  </a:lnTo>
                  <a:cubicBezTo>
                    <a:pt x="53843" y="26936"/>
                    <a:pt x="52810" y="26044"/>
                    <a:pt x="51715" y="25149"/>
                  </a:cubicBez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40"/>
            <p:cNvSpPr/>
            <p:nvPr/>
          </p:nvSpPr>
          <p:spPr>
            <a:xfrm>
              <a:off x="2912600" y="4070900"/>
              <a:ext cx="1643325" cy="1185575"/>
            </a:xfrm>
            <a:custGeom>
              <a:avLst/>
              <a:gdLst/>
              <a:ahLst/>
              <a:cxnLst/>
              <a:rect l="l" t="t" r="r" b="b"/>
              <a:pathLst>
                <a:path w="65733" h="47423" extrusionOk="0">
                  <a:moveTo>
                    <a:pt x="8853" y="0"/>
                  </a:moveTo>
                  <a:lnTo>
                    <a:pt x="0" y="1104"/>
                  </a:lnTo>
                  <a:cubicBezTo>
                    <a:pt x="508" y="1955"/>
                    <a:pt x="1011" y="2804"/>
                    <a:pt x="1559" y="3690"/>
                  </a:cubicBezTo>
                  <a:lnTo>
                    <a:pt x="11932" y="2396"/>
                  </a:lnTo>
                  <a:lnTo>
                    <a:pt x="8853" y="0"/>
                  </a:lnTo>
                  <a:close/>
                  <a:moveTo>
                    <a:pt x="26785" y="13956"/>
                  </a:moveTo>
                  <a:lnTo>
                    <a:pt x="9886" y="16064"/>
                  </a:lnTo>
                  <a:cubicBezTo>
                    <a:pt x="10503" y="16914"/>
                    <a:pt x="11144" y="17761"/>
                    <a:pt x="11781" y="18610"/>
                  </a:cubicBezTo>
                  <a:lnTo>
                    <a:pt x="29866" y="16356"/>
                  </a:lnTo>
                  <a:lnTo>
                    <a:pt x="26785" y="13956"/>
                  </a:lnTo>
                  <a:close/>
                  <a:moveTo>
                    <a:pt x="44720" y="27915"/>
                  </a:moveTo>
                  <a:lnTo>
                    <a:pt x="21725" y="30780"/>
                  </a:lnTo>
                  <a:cubicBezTo>
                    <a:pt x="22485" y="31625"/>
                    <a:pt x="23248" y="32460"/>
                    <a:pt x="24018" y="33277"/>
                  </a:cubicBezTo>
                  <a:lnTo>
                    <a:pt x="47799" y="30311"/>
                  </a:lnTo>
                  <a:lnTo>
                    <a:pt x="44720" y="27915"/>
                  </a:lnTo>
                  <a:close/>
                  <a:moveTo>
                    <a:pt x="62652" y="41871"/>
                  </a:moveTo>
                  <a:lnTo>
                    <a:pt x="37076" y="45059"/>
                  </a:lnTo>
                  <a:cubicBezTo>
                    <a:pt x="38212" y="45902"/>
                    <a:pt x="39330" y="46685"/>
                    <a:pt x="40432" y="47423"/>
                  </a:cubicBezTo>
                  <a:lnTo>
                    <a:pt x="65733" y="44269"/>
                  </a:lnTo>
                  <a:lnTo>
                    <a:pt x="62652" y="41871"/>
                  </a:ln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41"/>
          <p:cNvSpPr txBox="1">
            <a:spLocks noGrp="1"/>
          </p:cNvSpPr>
          <p:nvPr>
            <p:ph type="title"/>
          </p:nvPr>
        </p:nvSpPr>
        <p:spPr>
          <a:xfrm>
            <a:off x="568825" y="535000"/>
            <a:ext cx="4250100" cy="10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Case Example: </a:t>
            </a:r>
            <a:endParaRPr sz="23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North East PA’s Welch’s plant</a:t>
            </a:r>
            <a:endParaRPr sz="2300"/>
          </a:p>
        </p:txBody>
      </p:sp>
      <p:sp>
        <p:nvSpPr>
          <p:cNvPr id="540" name="Google Shape;540;p41"/>
          <p:cNvSpPr txBox="1">
            <a:spLocks noGrp="1"/>
          </p:cNvSpPr>
          <p:nvPr>
            <p:ph type="body" idx="1"/>
          </p:nvPr>
        </p:nvSpPr>
        <p:spPr>
          <a:xfrm>
            <a:off x="627925" y="1463250"/>
            <a:ext cx="3613200" cy="110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Here in North East PA is the largest manufacturing plant of Welch’s grape products </a:t>
            </a:r>
            <a:endParaRPr sz="130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Thousands of tons of grapes are processed for juice and sugar every year</a:t>
            </a:r>
            <a:endParaRPr sz="130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Grape Pulp from the production of grape juice is used as fertilizer for local farmers</a:t>
            </a:r>
            <a:endParaRPr sz="130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Thus, grape pulp that would otherwise be wasted is diverted and used to grow more crops</a:t>
            </a:r>
            <a:endParaRPr sz="1300"/>
          </a:p>
        </p:txBody>
      </p:sp>
      <p:sp>
        <p:nvSpPr>
          <p:cNvPr id="541" name="Google Shape;541;p41"/>
          <p:cNvSpPr/>
          <p:nvPr/>
        </p:nvSpPr>
        <p:spPr>
          <a:xfrm flipH="1">
            <a:off x="127" y="4684700"/>
            <a:ext cx="9143755" cy="458829"/>
          </a:xfrm>
          <a:custGeom>
            <a:avLst/>
            <a:gdLst/>
            <a:ahLst/>
            <a:cxnLst/>
            <a:rect l="l" t="t" r="r" b="b"/>
            <a:pathLst>
              <a:path w="181199" h="35818" extrusionOk="0">
                <a:moveTo>
                  <a:pt x="28432" y="4"/>
                </a:moveTo>
                <a:cubicBezTo>
                  <a:pt x="18687" y="55"/>
                  <a:pt x="9351" y="3693"/>
                  <a:pt x="0" y="6629"/>
                </a:cubicBezTo>
                <a:lnTo>
                  <a:pt x="0" y="35818"/>
                </a:lnTo>
                <a:lnTo>
                  <a:pt x="181199" y="35818"/>
                </a:lnTo>
                <a:lnTo>
                  <a:pt x="181199" y="13010"/>
                </a:lnTo>
                <a:cubicBezTo>
                  <a:pt x="179175" y="12546"/>
                  <a:pt x="177112" y="12215"/>
                  <a:pt x="175001" y="12112"/>
                </a:cubicBezTo>
                <a:cubicBezTo>
                  <a:pt x="159516" y="11365"/>
                  <a:pt x="141100" y="20337"/>
                  <a:pt x="123118" y="18683"/>
                </a:cubicBezTo>
                <a:cubicBezTo>
                  <a:pt x="99742" y="16532"/>
                  <a:pt x="77382" y="10072"/>
                  <a:pt x="55035" y="5108"/>
                </a:cubicBezTo>
                <a:cubicBezTo>
                  <a:pt x="47207" y="3368"/>
                  <a:pt x="38945" y="494"/>
                  <a:pt x="30652" y="56"/>
                </a:cubicBezTo>
                <a:cubicBezTo>
                  <a:pt x="29910" y="17"/>
                  <a:pt x="29170" y="1"/>
                  <a:pt x="28432" y="4"/>
                </a:cubicBezTo>
                <a:lnTo>
                  <a:pt x="28432" y="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2" name="Google Shape;542;p41"/>
          <p:cNvSpPr/>
          <p:nvPr/>
        </p:nvSpPr>
        <p:spPr>
          <a:xfrm>
            <a:off x="544" y="4711783"/>
            <a:ext cx="9143755" cy="431664"/>
          </a:xfrm>
          <a:custGeom>
            <a:avLst/>
            <a:gdLst/>
            <a:ahLst/>
            <a:cxnLst/>
            <a:rect l="l" t="t" r="r" b="b"/>
            <a:pathLst>
              <a:path w="181199" h="23968" extrusionOk="0">
                <a:moveTo>
                  <a:pt x="28432" y="5"/>
                </a:moveTo>
                <a:cubicBezTo>
                  <a:pt x="18687" y="54"/>
                  <a:pt x="9351" y="3692"/>
                  <a:pt x="0" y="6630"/>
                </a:cubicBezTo>
                <a:lnTo>
                  <a:pt x="0" y="23968"/>
                </a:lnTo>
                <a:lnTo>
                  <a:pt x="181199" y="23968"/>
                </a:lnTo>
                <a:lnTo>
                  <a:pt x="181199" y="13011"/>
                </a:lnTo>
                <a:cubicBezTo>
                  <a:pt x="179175" y="12547"/>
                  <a:pt x="177112" y="12214"/>
                  <a:pt x="175001" y="12112"/>
                </a:cubicBezTo>
                <a:cubicBezTo>
                  <a:pt x="159516" y="11366"/>
                  <a:pt x="141100" y="20338"/>
                  <a:pt x="123118" y="18684"/>
                </a:cubicBezTo>
                <a:cubicBezTo>
                  <a:pt x="99742" y="16532"/>
                  <a:pt x="77382" y="10072"/>
                  <a:pt x="55035" y="5107"/>
                </a:cubicBezTo>
                <a:cubicBezTo>
                  <a:pt x="47207" y="3369"/>
                  <a:pt x="38945" y="493"/>
                  <a:pt x="30652" y="56"/>
                </a:cubicBezTo>
                <a:cubicBezTo>
                  <a:pt x="29910" y="18"/>
                  <a:pt x="29170" y="0"/>
                  <a:pt x="28432" y="5"/>
                </a:cubicBezTo>
                <a:lnTo>
                  <a:pt x="28432" y="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43" name="Google Shape;543;p41"/>
          <p:cNvGrpSpPr/>
          <p:nvPr/>
        </p:nvGrpSpPr>
        <p:grpSpPr>
          <a:xfrm flipH="1">
            <a:off x="4376808" y="3782458"/>
            <a:ext cx="390374" cy="317619"/>
            <a:chOff x="2724750" y="3708600"/>
            <a:chExt cx="2248700" cy="1829600"/>
          </a:xfrm>
        </p:grpSpPr>
        <p:sp>
          <p:nvSpPr>
            <p:cNvPr id="544" name="Google Shape;544;p41"/>
            <p:cNvSpPr/>
            <p:nvPr/>
          </p:nvSpPr>
          <p:spPr>
            <a:xfrm>
              <a:off x="2724750" y="3708600"/>
              <a:ext cx="2248700" cy="1767850"/>
            </a:xfrm>
            <a:custGeom>
              <a:avLst/>
              <a:gdLst/>
              <a:ahLst/>
              <a:cxnLst/>
              <a:rect l="l" t="t" r="r" b="b"/>
              <a:pathLst>
                <a:path w="89948" h="70714" extrusionOk="0">
                  <a:moveTo>
                    <a:pt x="247" y="0"/>
                  </a:moveTo>
                  <a:cubicBezTo>
                    <a:pt x="163" y="0"/>
                    <a:pt x="80" y="1"/>
                    <a:pt x="0" y="3"/>
                  </a:cubicBezTo>
                  <a:cubicBezTo>
                    <a:pt x="2121" y="9200"/>
                    <a:pt x="22614" y="42482"/>
                    <a:pt x="42823" y="58209"/>
                  </a:cubicBezTo>
                  <a:cubicBezTo>
                    <a:pt x="54330" y="67166"/>
                    <a:pt x="64201" y="70714"/>
                    <a:pt x="71654" y="70714"/>
                  </a:cubicBezTo>
                  <a:cubicBezTo>
                    <a:pt x="77288" y="70714"/>
                    <a:pt x="81540" y="68686"/>
                    <a:pt x="84071" y="65434"/>
                  </a:cubicBezTo>
                  <a:cubicBezTo>
                    <a:pt x="89948" y="57883"/>
                    <a:pt x="87145" y="42951"/>
                    <a:pt x="66937" y="27223"/>
                  </a:cubicBezTo>
                  <a:cubicBezTo>
                    <a:pt x="46903" y="11630"/>
                    <a:pt x="10069" y="0"/>
                    <a:pt x="2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41"/>
            <p:cNvSpPr/>
            <p:nvPr/>
          </p:nvSpPr>
          <p:spPr>
            <a:xfrm>
              <a:off x="2724750" y="3708650"/>
              <a:ext cx="2078825" cy="1829550"/>
            </a:xfrm>
            <a:custGeom>
              <a:avLst/>
              <a:gdLst/>
              <a:ahLst/>
              <a:cxnLst/>
              <a:rect l="l" t="t" r="r" b="b"/>
              <a:pathLst>
                <a:path w="83153" h="73182" extrusionOk="0">
                  <a:moveTo>
                    <a:pt x="0" y="1"/>
                  </a:moveTo>
                  <a:cubicBezTo>
                    <a:pt x="150" y="654"/>
                    <a:pt x="418" y="1452"/>
                    <a:pt x="746" y="2332"/>
                  </a:cubicBezTo>
                  <a:lnTo>
                    <a:pt x="83153" y="66469"/>
                  </a:lnTo>
                  <a:cubicBezTo>
                    <a:pt x="76718" y="73034"/>
                    <a:pt x="62059" y="73181"/>
                    <a:pt x="42821" y="58209"/>
                  </a:cubicBezTo>
                  <a:cubicBezTo>
                    <a:pt x="22614" y="42480"/>
                    <a:pt x="2121" y="9198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41"/>
            <p:cNvSpPr/>
            <p:nvPr/>
          </p:nvSpPr>
          <p:spPr>
            <a:xfrm>
              <a:off x="2724750" y="3708600"/>
              <a:ext cx="2121225" cy="1661800"/>
            </a:xfrm>
            <a:custGeom>
              <a:avLst/>
              <a:gdLst/>
              <a:ahLst/>
              <a:cxnLst/>
              <a:rect l="l" t="t" r="r" b="b"/>
              <a:pathLst>
                <a:path w="84849" h="66472" extrusionOk="0">
                  <a:moveTo>
                    <a:pt x="198" y="1"/>
                  </a:moveTo>
                  <a:cubicBezTo>
                    <a:pt x="131" y="1"/>
                    <a:pt x="64" y="2"/>
                    <a:pt x="0" y="3"/>
                  </a:cubicBezTo>
                  <a:cubicBezTo>
                    <a:pt x="150" y="656"/>
                    <a:pt x="418" y="1454"/>
                    <a:pt x="746" y="2334"/>
                  </a:cubicBezTo>
                  <a:lnTo>
                    <a:pt x="83153" y="66471"/>
                  </a:lnTo>
                  <a:cubicBezTo>
                    <a:pt x="83476" y="66140"/>
                    <a:pt x="83786" y="65798"/>
                    <a:pt x="84069" y="65434"/>
                  </a:cubicBezTo>
                  <a:cubicBezTo>
                    <a:pt x="84352" y="65072"/>
                    <a:pt x="84606" y="64688"/>
                    <a:pt x="84849" y="64292"/>
                  </a:cubicBezTo>
                  <a:lnTo>
                    <a:pt x="2438" y="153"/>
                  </a:lnTo>
                  <a:cubicBezTo>
                    <a:pt x="1598" y="59"/>
                    <a:pt x="830" y="1"/>
                    <a:pt x="198" y="1"/>
                  </a:cubicBez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41"/>
            <p:cNvSpPr/>
            <p:nvPr/>
          </p:nvSpPr>
          <p:spPr>
            <a:xfrm>
              <a:off x="3148725" y="3795075"/>
              <a:ext cx="1449550" cy="1328075"/>
            </a:xfrm>
            <a:custGeom>
              <a:avLst/>
              <a:gdLst/>
              <a:ahLst/>
              <a:cxnLst/>
              <a:rect l="l" t="t" r="r" b="b"/>
              <a:pathLst>
                <a:path w="57982" h="53123" extrusionOk="0">
                  <a:moveTo>
                    <a:pt x="1" y="1"/>
                  </a:moveTo>
                  <a:lnTo>
                    <a:pt x="1104" y="8854"/>
                  </a:lnTo>
                  <a:lnTo>
                    <a:pt x="4183" y="11252"/>
                  </a:lnTo>
                  <a:lnTo>
                    <a:pt x="4183" y="11252"/>
                  </a:lnTo>
                  <a:lnTo>
                    <a:pt x="2890" y="876"/>
                  </a:lnTo>
                  <a:cubicBezTo>
                    <a:pt x="1899" y="563"/>
                    <a:pt x="951" y="284"/>
                    <a:pt x="1" y="1"/>
                  </a:cubicBezTo>
                  <a:close/>
                  <a:moveTo>
                    <a:pt x="16930" y="5910"/>
                  </a:moveTo>
                  <a:lnTo>
                    <a:pt x="19037" y="22811"/>
                  </a:lnTo>
                  <a:lnTo>
                    <a:pt x="22118" y="25209"/>
                  </a:lnTo>
                  <a:lnTo>
                    <a:pt x="19863" y="7123"/>
                  </a:lnTo>
                  <a:cubicBezTo>
                    <a:pt x="18883" y="6713"/>
                    <a:pt x="17904" y="6301"/>
                    <a:pt x="16930" y="5910"/>
                  </a:cubicBezTo>
                  <a:close/>
                  <a:moveTo>
                    <a:pt x="34104" y="13775"/>
                  </a:moveTo>
                  <a:lnTo>
                    <a:pt x="36971" y="36769"/>
                  </a:lnTo>
                  <a:lnTo>
                    <a:pt x="40050" y="39167"/>
                  </a:lnTo>
                  <a:lnTo>
                    <a:pt x="40050" y="39167"/>
                  </a:lnTo>
                  <a:lnTo>
                    <a:pt x="37086" y="15384"/>
                  </a:lnTo>
                  <a:cubicBezTo>
                    <a:pt x="36105" y="14838"/>
                    <a:pt x="35109" y="14304"/>
                    <a:pt x="34104" y="13775"/>
                  </a:cubicBezTo>
                  <a:close/>
                  <a:moveTo>
                    <a:pt x="51715" y="25149"/>
                  </a:moveTo>
                  <a:lnTo>
                    <a:pt x="54903" y="50727"/>
                  </a:lnTo>
                  <a:lnTo>
                    <a:pt x="57982" y="53122"/>
                  </a:lnTo>
                  <a:lnTo>
                    <a:pt x="54828" y="27823"/>
                  </a:lnTo>
                  <a:cubicBezTo>
                    <a:pt x="53843" y="26936"/>
                    <a:pt x="52810" y="26044"/>
                    <a:pt x="51715" y="25149"/>
                  </a:cubicBez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41"/>
            <p:cNvSpPr/>
            <p:nvPr/>
          </p:nvSpPr>
          <p:spPr>
            <a:xfrm>
              <a:off x="2912600" y="4070900"/>
              <a:ext cx="1643325" cy="1185575"/>
            </a:xfrm>
            <a:custGeom>
              <a:avLst/>
              <a:gdLst/>
              <a:ahLst/>
              <a:cxnLst/>
              <a:rect l="l" t="t" r="r" b="b"/>
              <a:pathLst>
                <a:path w="65733" h="47423" extrusionOk="0">
                  <a:moveTo>
                    <a:pt x="8853" y="0"/>
                  </a:moveTo>
                  <a:lnTo>
                    <a:pt x="0" y="1104"/>
                  </a:lnTo>
                  <a:cubicBezTo>
                    <a:pt x="508" y="1955"/>
                    <a:pt x="1011" y="2804"/>
                    <a:pt x="1559" y="3690"/>
                  </a:cubicBezTo>
                  <a:lnTo>
                    <a:pt x="11932" y="2396"/>
                  </a:lnTo>
                  <a:lnTo>
                    <a:pt x="8853" y="0"/>
                  </a:lnTo>
                  <a:close/>
                  <a:moveTo>
                    <a:pt x="26785" y="13956"/>
                  </a:moveTo>
                  <a:lnTo>
                    <a:pt x="9886" y="16064"/>
                  </a:lnTo>
                  <a:cubicBezTo>
                    <a:pt x="10503" y="16914"/>
                    <a:pt x="11144" y="17761"/>
                    <a:pt x="11781" y="18610"/>
                  </a:cubicBezTo>
                  <a:lnTo>
                    <a:pt x="29866" y="16356"/>
                  </a:lnTo>
                  <a:lnTo>
                    <a:pt x="26785" y="13956"/>
                  </a:lnTo>
                  <a:close/>
                  <a:moveTo>
                    <a:pt x="44720" y="27915"/>
                  </a:moveTo>
                  <a:lnTo>
                    <a:pt x="21725" y="30780"/>
                  </a:lnTo>
                  <a:cubicBezTo>
                    <a:pt x="22485" y="31625"/>
                    <a:pt x="23248" y="32460"/>
                    <a:pt x="24018" y="33277"/>
                  </a:cubicBezTo>
                  <a:lnTo>
                    <a:pt x="47799" y="30311"/>
                  </a:lnTo>
                  <a:lnTo>
                    <a:pt x="44720" y="27915"/>
                  </a:lnTo>
                  <a:close/>
                  <a:moveTo>
                    <a:pt x="62652" y="41871"/>
                  </a:moveTo>
                  <a:lnTo>
                    <a:pt x="37076" y="45059"/>
                  </a:lnTo>
                  <a:cubicBezTo>
                    <a:pt x="38212" y="45902"/>
                    <a:pt x="39330" y="46685"/>
                    <a:pt x="40432" y="47423"/>
                  </a:cubicBezTo>
                  <a:lnTo>
                    <a:pt x="65733" y="44269"/>
                  </a:lnTo>
                  <a:lnTo>
                    <a:pt x="62652" y="41871"/>
                  </a:ln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9" name="Google Shape;549;p41"/>
          <p:cNvGrpSpPr/>
          <p:nvPr/>
        </p:nvGrpSpPr>
        <p:grpSpPr>
          <a:xfrm>
            <a:off x="3850758" y="4241742"/>
            <a:ext cx="390374" cy="317619"/>
            <a:chOff x="2724750" y="3708600"/>
            <a:chExt cx="2248700" cy="1829600"/>
          </a:xfrm>
        </p:grpSpPr>
        <p:sp>
          <p:nvSpPr>
            <p:cNvPr id="550" name="Google Shape;550;p41"/>
            <p:cNvSpPr/>
            <p:nvPr/>
          </p:nvSpPr>
          <p:spPr>
            <a:xfrm>
              <a:off x="2724750" y="3708600"/>
              <a:ext cx="2248700" cy="1767850"/>
            </a:xfrm>
            <a:custGeom>
              <a:avLst/>
              <a:gdLst/>
              <a:ahLst/>
              <a:cxnLst/>
              <a:rect l="l" t="t" r="r" b="b"/>
              <a:pathLst>
                <a:path w="89948" h="70714" extrusionOk="0">
                  <a:moveTo>
                    <a:pt x="247" y="0"/>
                  </a:moveTo>
                  <a:cubicBezTo>
                    <a:pt x="163" y="0"/>
                    <a:pt x="80" y="1"/>
                    <a:pt x="0" y="3"/>
                  </a:cubicBezTo>
                  <a:cubicBezTo>
                    <a:pt x="2121" y="9200"/>
                    <a:pt x="22614" y="42482"/>
                    <a:pt x="42823" y="58209"/>
                  </a:cubicBezTo>
                  <a:cubicBezTo>
                    <a:pt x="54330" y="67166"/>
                    <a:pt x="64201" y="70714"/>
                    <a:pt x="71654" y="70714"/>
                  </a:cubicBezTo>
                  <a:cubicBezTo>
                    <a:pt x="77288" y="70714"/>
                    <a:pt x="81540" y="68686"/>
                    <a:pt x="84071" y="65434"/>
                  </a:cubicBezTo>
                  <a:cubicBezTo>
                    <a:pt x="89948" y="57883"/>
                    <a:pt x="87145" y="42951"/>
                    <a:pt x="66937" y="27223"/>
                  </a:cubicBezTo>
                  <a:cubicBezTo>
                    <a:pt x="46903" y="11630"/>
                    <a:pt x="10069" y="0"/>
                    <a:pt x="2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41"/>
            <p:cNvSpPr/>
            <p:nvPr/>
          </p:nvSpPr>
          <p:spPr>
            <a:xfrm>
              <a:off x="2724750" y="3708650"/>
              <a:ext cx="2078825" cy="1829550"/>
            </a:xfrm>
            <a:custGeom>
              <a:avLst/>
              <a:gdLst/>
              <a:ahLst/>
              <a:cxnLst/>
              <a:rect l="l" t="t" r="r" b="b"/>
              <a:pathLst>
                <a:path w="83153" h="73182" extrusionOk="0">
                  <a:moveTo>
                    <a:pt x="0" y="1"/>
                  </a:moveTo>
                  <a:cubicBezTo>
                    <a:pt x="150" y="654"/>
                    <a:pt x="418" y="1452"/>
                    <a:pt x="746" y="2332"/>
                  </a:cubicBezTo>
                  <a:lnTo>
                    <a:pt x="83153" y="66469"/>
                  </a:lnTo>
                  <a:cubicBezTo>
                    <a:pt x="76718" y="73034"/>
                    <a:pt x="62059" y="73181"/>
                    <a:pt x="42821" y="58209"/>
                  </a:cubicBezTo>
                  <a:cubicBezTo>
                    <a:pt x="22614" y="42480"/>
                    <a:pt x="2121" y="9198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41"/>
            <p:cNvSpPr/>
            <p:nvPr/>
          </p:nvSpPr>
          <p:spPr>
            <a:xfrm>
              <a:off x="2724750" y="3708600"/>
              <a:ext cx="2121225" cy="1661800"/>
            </a:xfrm>
            <a:custGeom>
              <a:avLst/>
              <a:gdLst/>
              <a:ahLst/>
              <a:cxnLst/>
              <a:rect l="l" t="t" r="r" b="b"/>
              <a:pathLst>
                <a:path w="84849" h="66472" extrusionOk="0">
                  <a:moveTo>
                    <a:pt x="198" y="1"/>
                  </a:moveTo>
                  <a:cubicBezTo>
                    <a:pt x="131" y="1"/>
                    <a:pt x="64" y="2"/>
                    <a:pt x="0" y="3"/>
                  </a:cubicBezTo>
                  <a:cubicBezTo>
                    <a:pt x="150" y="656"/>
                    <a:pt x="418" y="1454"/>
                    <a:pt x="746" y="2334"/>
                  </a:cubicBezTo>
                  <a:lnTo>
                    <a:pt x="83153" y="66471"/>
                  </a:lnTo>
                  <a:cubicBezTo>
                    <a:pt x="83476" y="66140"/>
                    <a:pt x="83786" y="65798"/>
                    <a:pt x="84069" y="65434"/>
                  </a:cubicBezTo>
                  <a:cubicBezTo>
                    <a:pt x="84352" y="65072"/>
                    <a:pt x="84606" y="64688"/>
                    <a:pt x="84849" y="64292"/>
                  </a:cubicBezTo>
                  <a:lnTo>
                    <a:pt x="2438" y="153"/>
                  </a:lnTo>
                  <a:cubicBezTo>
                    <a:pt x="1598" y="59"/>
                    <a:pt x="830" y="1"/>
                    <a:pt x="198" y="1"/>
                  </a:cubicBez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41"/>
            <p:cNvSpPr/>
            <p:nvPr/>
          </p:nvSpPr>
          <p:spPr>
            <a:xfrm>
              <a:off x="3148725" y="3795075"/>
              <a:ext cx="1449550" cy="1328075"/>
            </a:xfrm>
            <a:custGeom>
              <a:avLst/>
              <a:gdLst/>
              <a:ahLst/>
              <a:cxnLst/>
              <a:rect l="l" t="t" r="r" b="b"/>
              <a:pathLst>
                <a:path w="57982" h="53123" extrusionOk="0">
                  <a:moveTo>
                    <a:pt x="1" y="1"/>
                  </a:moveTo>
                  <a:lnTo>
                    <a:pt x="1104" y="8854"/>
                  </a:lnTo>
                  <a:lnTo>
                    <a:pt x="4183" y="11252"/>
                  </a:lnTo>
                  <a:lnTo>
                    <a:pt x="4183" y="11252"/>
                  </a:lnTo>
                  <a:lnTo>
                    <a:pt x="2890" y="876"/>
                  </a:lnTo>
                  <a:cubicBezTo>
                    <a:pt x="1899" y="563"/>
                    <a:pt x="951" y="284"/>
                    <a:pt x="1" y="1"/>
                  </a:cubicBezTo>
                  <a:close/>
                  <a:moveTo>
                    <a:pt x="16930" y="5910"/>
                  </a:moveTo>
                  <a:lnTo>
                    <a:pt x="19037" y="22811"/>
                  </a:lnTo>
                  <a:lnTo>
                    <a:pt x="22118" y="25209"/>
                  </a:lnTo>
                  <a:lnTo>
                    <a:pt x="19863" y="7123"/>
                  </a:lnTo>
                  <a:cubicBezTo>
                    <a:pt x="18883" y="6713"/>
                    <a:pt x="17904" y="6301"/>
                    <a:pt x="16930" y="5910"/>
                  </a:cubicBezTo>
                  <a:close/>
                  <a:moveTo>
                    <a:pt x="34104" y="13775"/>
                  </a:moveTo>
                  <a:lnTo>
                    <a:pt x="36971" y="36769"/>
                  </a:lnTo>
                  <a:lnTo>
                    <a:pt x="40050" y="39167"/>
                  </a:lnTo>
                  <a:lnTo>
                    <a:pt x="40050" y="39167"/>
                  </a:lnTo>
                  <a:lnTo>
                    <a:pt x="37086" y="15384"/>
                  </a:lnTo>
                  <a:cubicBezTo>
                    <a:pt x="36105" y="14838"/>
                    <a:pt x="35109" y="14304"/>
                    <a:pt x="34104" y="13775"/>
                  </a:cubicBezTo>
                  <a:close/>
                  <a:moveTo>
                    <a:pt x="51715" y="25149"/>
                  </a:moveTo>
                  <a:lnTo>
                    <a:pt x="54903" y="50727"/>
                  </a:lnTo>
                  <a:lnTo>
                    <a:pt x="57982" y="53122"/>
                  </a:lnTo>
                  <a:lnTo>
                    <a:pt x="54828" y="27823"/>
                  </a:lnTo>
                  <a:cubicBezTo>
                    <a:pt x="53843" y="26936"/>
                    <a:pt x="52810" y="26044"/>
                    <a:pt x="51715" y="25149"/>
                  </a:cubicBez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41"/>
            <p:cNvSpPr/>
            <p:nvPr/>
          </p:nvSpPr>
          <p:spPr>
            <a:xfrm>
              <a:off x="2912600" y="4070900"/>
              <a:ext cx="1643325" cy="1185575"/>
            </a:xfrm>
            <a:custGeom>
              <a:avLst/>
              <a:gdLst/>
              <a:ahLst/>
              <a:cxnLst/>
              <a:rect l="l" t="t" r="r" b="b"/>
              <a:pathLst>
                <a:path w="65733" h="47423" extrusionOk="0">
                  <a:moveTo>
                    <a:pt x="8853" y="0"/>
                  </a:moveTo>
                  <a:lnTo>
                    <a:pt x="0" y="1104"/>
                  </a:lnTo>
                  <a:cubicBezTo>
                    <a:pt x="508" y="1955"/>
                    <a:pt x="1011" y="2804"/>
                    <a:pt x="1559" y="3690"/>
                  </a:cubicBezTo>
                  <a:lnTo>
                    <a:pt x="11932" y="2396"/>
                  </a:lnTo>
                  <a:lnTo>
                    <a:pt x="8853" y="0"/>
                  </a:lnTo>
                  <a:close/>
                  <a:moveTo>
                    <a:pt x="26785" y="13956"/>
                  </a:moveTo>
                  <a:lnTo>
                    <a:pt x="9886" y="16064"/>
                  </a:lnTo>
                  <a:cubicBezTo>
                    <a:pt x="10503" y="16914"/>
                    <a:pt x="11144" y="17761"/>
                    <a:pt x="11781" y="18610"/>
                  </a:cubicBezTo>
                  <a:lnTo>
                    <a:pt x="29866" y="16356"/>
                  </a:lnTo>
                  <a:lnTo>
                    <a:pt x="26785" y="13956"/>
                  </a:lnTo>
                  <a:close/>
                  <a:moveTo>
                    <a:pt x="44720" y="27915"/>
                  </a:moveTo>
                  <a:lnTo>
                    <a:pt x="21725" y="30780"/>
                  </a:lnTo>
                  <a:cubicBezTo>
                    <a:pt x="22485" y="31625"/>
                    <a:pt x="23248" y="32460"/>
                    <a:pt x="24018" y="33277"/>
                  </a:cubicBezTo>
                  <a:lnTo>
                    <a:pt x="47799" y="30311"/>
                  </a:lnTo>
                  <a:lnTo>
                    <a:pt x="44720" y="27915"/>
                  </a:lnTo>
                  <a:close/>
                  <a:moveTo>
                    <a:pt x="62652" y="41871"/>
                  </a:moveTo>
                  <a:lnTo>
                    <a:pt x="37076" y="45059"/>
                  </a:lnTo>
                  <a:cubicBezTo>
                    <a:pt x="38212" y="45902"/>
                    <a:pt x="39330" y="46685"/>
                    <a:pt x="40432" y="47423"/>
                  </a:cubicBezTo>
                  <a:lnTo>
                    <a:pt x="65733" y="44269"/>
                  </a:lnTo>
                  <a:lnTo>
                    <a:pt x="62652" y="41871"/>
                  </a:lnTo>
                  <a:close/>
                </a:path>
              </a:pathLst>
            </a:custGeom>
            <a:solidFill>
              <a:srgbClr val="295743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55" name="Google Shape;555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32850" y="205025"/>
            <a:ext cx="3824925" cy="196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6" name="Google Shape;556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32850" y="2423062"/>
            <a:ext cx="3824925" cy="2011475"/>
          </a:xfrm>
          <a:prstGeom prst="rect">
            <a:avLst/>
          </a:prstGeom>
          <a:noFill/>
          <a:ln>
            <a:noFill/>
          </a:ln>
        </p:spPr>
      </p:pic>
      <p:sp>
        <p:nvSpPr>
          <p:cNvPr id="557" name="Google Shape;557;p41"/>
          <p:cNvSpPr txBox="1"/>
          <p:nvPr/>
        </p:nvSpPr>
        <p:spPr>
          <a:xfrm>
            <a:off x="5232850" y="4434525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Erie Times News</a:t>
            </a: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</p:txBody>
      </p:sp>
      <p:sp>
        <p:nvSpPr>
          <p:cNvPr id="558" name="Google Shape;558;p41"/>
          <p:cNvSpPr txBox="1"/>
          <p:nvPr/>
        </p:nvSpPr>
        <p:spPr>
          <a:xfrm>
            <a:off x="5178375" y="209740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Mazza Vineyard</a:t>
            </a: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42"/>
          <p:cNvSpPr txBox="1">
            <a:spLocks noGrp="1"/>
          </p:cNvSpPr>
          <p:nvPr>
            <p:ph type="subTitle" idx="1"/>
          </p:nvPr>
        </p:nvSpPr>
        <p:spPr>
          <a:xfrm>
            <a:off x="620000" y="1667350"/>
            <a:ext cx="3734100" cy="108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Plan your meals for the week before you go shopping</a:t>
            </a:r>
            <a:endParaRPr/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Keep running a list of meals, ingredients with quantities</a:t>
            </a:r>
            <a:endParaRPr/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Look in the refrigerator, freezer, and pantry to avoid overbuying food</a:t>
            </a:r>
            <a:endParaRPr/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Only buy in large quantities if you will eat them before they spoil</a:t>
            </a:r>
            <a:endParaRPr/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Buy from bulk bins and purchase imperfect produce or upcycled products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4" name="Google Shape;564;p42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6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Prevention Planning at Home</a:t>
            </a:r>
            <a:endParaRPr/>
          </a:p>
        </p:txBody>
      </p:sp>
      <p:sp>
        <p:nvSpPr>
          <p:cNvPr id="565" name="Google Shape;565;p42"/>
          <p:cNvSpPr txBox="1">
            <a:spLocks noGrp="1"/>
          </p:cNvSpPr>
          <p:nvPr>
            <p:ph type="subTitle" idx="2"/>
          </p:nvPr>
        </p:nvSpPr>
        <p:spPr>
          <a:xfrm>
            <a:off x="715100" y="1219150"/>
            <a:ext cx="3989700" cy="44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Ways to Prevent Food Waste at home</a:t>
            </a:r>
            <a:endParaRPr sz="1400"/>
          </a:p>
        </p:txBody>
      </p:sp>
      <p:grpSp>
        <p:nvGrpSpPr>
          <p:cNvPr id="566" name="Google Shape;566;p42"/>
          <p:cNvGrpSpPr/>
          <p:nvPr/>
        </p:nvGrpSpPr>
        <p:grpSpPr>
          <a:xfrm flipH="1">
            <a:off x="7609577" y="149166"/>
            <a:ext cx="2163763" cy="952169"/>
            <a:chOff x="238125" y="3074100"/>
            <a:chExt cx="2037825" cy="896750"/>
          </a:xfrm>
        </p:grpSpPr>
        <p:sp>
          <p:nvSpPr>
            <p:cNvPr id="567" name="Google Shape;567;p42"/>
            <p:cNvSpPr/>
            <p:nvPr/>
          </p:nvSpPr>
          <p:spPr>
            <a:xfrm>
              <a:off x="238125" y="3074100"/>
              <a:ext cx="2037825" cy="896750"/>
            </a:xfrm>
            <a:custGeom>
              <a:avLst/>
              <a:gdLst/>
              <a:ahLst/>
              <a:cxnLst/>
              <a:rect l="l" t="t" r="r" b="b"/>
              <a:pathLst>
                <a:path w="81513" h="35870" extrusionOk="0">
                  <a:moveTo>
                    <a:pt x="1924" y="29"/>
                  </a:moveTo>
                  <a:cubicBezTo>
                    <a:pt x="5868" y="0"/>
                    <a:pt x="9648" y="2955"/>
                    <a:pt x="10616" y="9710"/>
                  </a:cubicBezTo>
                  <a:cubicBezTo>
                    <a:pt x="14692" y="547"/>
                    <a:pt x="25310" y="4328"/>
                    <a:pt x="23906" y="13356"/>
                  </a:cubicBezTo>
                  <a:cubicBezTo>
                    <a:pt x="27389" y="7316"/>
                    <a:pt x="34334" y="11591"/>
                    <a:pt x="32505" y="17502"/>
                  </a:cubicBezTo>
                  <a:cubicBezTo>
                    <a:pt x="39428" y="8685"/>
                    <a:pt x="53718" y="13135"/>
                    <a:pt x="53959" y="25437"/>
                  </a:cubicBezTo>
                  <a:cubicBezTo>
                    <a:pt x="58465" y="17375"/>
                    <a:pt x="70888" y="22030"/>
                    <a:pt x="69814" y="31788"/>
                  </a:cubicBezTo>
                  <a:cubicBezTo>
                    <a:pt x="71764" y="25927"/>
                    <a:pt x="81512" y="26706"/>
                    <a:pt x="81512" y="35870"/>
                  </a:cubicBezTo>
                  <a:lnTo>
                    <a:pt x="0" y="35870"/>
                  </a:lnTo>
                  <a:lnTo>
                    <a:pt x="0" y="276"/>
                  </a:lnTo>
                  <a:cubicBezTo>
                    <a:pt x="639" y="119"/>
                    <a:pt x="1282" y="34"/>
                    <a:pt x="1924" y="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42"/>
            <p:cNvSpPr/>
            <p:nvPr/>
          </p:nvSpPr>
          <p:spPr>
            <a:xfrm>
              <a:off x="238125" y="3397925"/>
              <a:ext cx="1771500" cy="572925"/>
            </a:xfrm>
            <a:custGeom>
              <a:avLst/>
              <a:gdLst/>
              <a:ahLst/>
              <a:cxnLst/>
              <a:rect l="l" t="t" r="r" b="b"/>
              <a:pathLst>
                <a:path w="70860" h="22917" extrusionOk="0">
                  <a:moveTo>
                    <a:pt x="0" y="1"/>
                  </a:moveTo>
                  <a:cubicBezTo>
                    <a:pt x="4354" y="1"/>
                    <a:pt x="8606" y="5596"/>
                    <a:pt x="8761" y="10339"/>
                  </a:cubicBezTo>
                  <a:cubicBezTo>
                    <a:pt x="11388" y="1875"/>
                    <a:pt x="22780" y="4217"/>
                    <a:pt x="22908" y="13294"/>
                  </a:cubicBezTo>
                  <a:cubicBezTo>
                    <a:pt x="25495" y="9857"/>
                    <a:pt x="31054" y="12004"/>
                    <a:pt x="30645" y="16502"/>
                  </a:cubicBezTo>
                  <a:cubicBezTo>
                    <a:pt x="34435" y="6808"/>
                    <a:pt x="49341" y="10030"/>
                    <a:pt x="50099" y="19464"/>
                  </a:cubicBezTo>
                  <a:cubicBezTo>
                    <a:pt x="53190" y="11164"/>
                    <a:pt x="63777" y="15292"/>
                    <a:pt x="63794" y="21820"/>
                  </a:cubicBezTo>
                  <a:cubicBezTo>
                    <a:pt x="66218" y="19144"/>
                    <a:pt x="70210" y="20537"/>
                    <a:pt x="70860" y="22917"/>
                  </a:cubicBezTo>
                  <a:lnTo>
                    <a:pt x="0" y="22917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42"/>
            <p:cNvSpPr/>
            <p:nvPr/>
          </p:nvSpPr>
          <p:spPr>
            <a:xfrm>
              <a:off x="238125" y="3651175"/>
              <a:ext cx="1070725" cy="319675"/>
            </a:xfrm>
            <a:custGeom>
              <a:avLst/>
              <a:gdLst/>
              <a:ahLst/>
              <a:cxnLst/>
              <a:rect l="l" t="t" r="r" b="b"/>
              <a:pathLst>
                <a:path w="42829" h="12787" extrusionOk="0">
                  <a:moveTo>
                    <a:pt x="0" y="1"/>
                  </a:moveTo>
                  <a:cubicBezTo>
                    <a:pt x="2632" y="1"/>
                    <a:pt x="5202" y="3123"/>
                    <a:pt x="5296" y="5769"/>
                  </a:cubicBezTo>
                  <a:cubicBezTo>
                    <a:pt x="6883" y="1047"/>
                    <a:pt x="13768" y="2354"/>
                    <a:pt x="13846" y="7418"/>
                  </a:cubicBezTo>
                  <a:cubicBezTo>
                    <a:pt x="15410" y="5499"/>
                    <a:pt x="18769" y="6697"/>
                    <a:pt x="18522" y="9209"/>
                  </a:cubicBezTo>
                  <a:cubicBezTo>
                    <a:pt x="20815" y="3799"/>
                    <a:pt x="29824" y="5596"/>
                    <a:pt x="30281" y="10860"/>
                  </a:cubicBezTo>
                  <a:cubicBezTo>
                    <a:pt x="32149" y="6228"/>
                    <a:pt x="38549" y="8532"/>
                    <a:pt x="38558" y="12175"/>
                  </a:cubicBezTo>
                  <a:cubicBezTo>
                    <a:pt x="40024" y="10681"/>
                    <a:pt x="42436" y="11459"/>
                    <a:pt x="42829" y="12787"/>
                  </a:cubicBezTo>
                  <a:lnTo>
                    <a:pt x="0" y="1278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0" name="Google Shape;570;p42"/>
          <p:cNvGrpSpPr/>
          <p:nvPr/>
        </p:nvGrpSpPr>
        <p:grpSpPr>
          <a:xfrm>
            <a:off x="-561577" y="3515366"/>
            <a:ext cx="1558121" cy="685655"/>
            <a:chOff x="238125" y="3074100"/>
            <a:chExt cx="2037825" cy="896750"/>
          </a:xfrm>
        </p:grpSpPr>
        <p:sp>
          <p:nvSpPr>
            <p:cNvPr id="571" name="Google Shape;571;p42"/>
            <p:cNvSpPr/>
            <p:nvPr/>
          </p:nvSpPr>
          <p:spPr>
            <a:xfrm>
              <a:off x="238125" y="3074100"/>
              <a:ext cx="2037825" cy="896750"/>
            </a:xfrm>
            <a:custGeom>
              <a:avLst/>
              <a:gdLst/>
              <a:ahLst/>
              <a:cxnLst/>
              <a:rect l="l" t="t" r="r" b="b"/>
              <a:pathLst>
                <a:path w="81513" h="35870" extrusionOk="0">
                  <a:moveTo>
                    <a:pt x="1924" y="29"/>
                  </a:moveTo>
                  <a:cubicBezTo>
                    <a:pt x="5868" y="0"/>
                    <a:pt x="9648" y="2955"/>
                    <a:pt x="10616" y="9710"/>
                  </a:cubicBezTo>
                  <a:cubicBezTo>
                    <a:pt x="14692" y="547"/>
                    <a:pt x="25310" y="4328"/>
                    <a:pt x="23906" y="13356"/>
                  </a:cubicBezTo>
                  <a:cubicBezTo>
                    <a:pt x="27389" y="7316"/>
                    <a:pt x="34334" y="11591"/>
                    <a:pt x="32505" y="17502"/>
                  </a:cubicBezTo>
                  <a:cubicBezTo>
                    <a:pt x="39428" y="8685"/>
                    <a:pt x="53718" y="13135"/>
                    <a:pt x="53959" y="25437"/>
                  </a:cubicBezTo>
                  <a:cubicBezTo>
                    <a:pt x="58465" y="17375"/>
                    <a:pt x="70888" y="22030"/>
                    <a:pt x="69814" y="31788"/>
                  </a:cubicBezTo>
                  <a:cubicBezTo>
                    <a:pt x="71764" y="25927"/>
                    <a:pt x="81512" y="26706"/>
                    <a:pt x="81512" y="35870"/>
                  </a:cubicBezTo>
                  <a:lnTo>
                    <a:pt x="0" y="35870"/>
                  </a:lnTo>
                  <a:lnTo>
                    <a:pt x="0" y="276"/>
                  </a:lnTo>
                  <a:cubicBezTo>
                    <a:pt x="639" y="119"/>
                    <a:pt x="1282" y="34"/>
                    <a:pt x="1924" y="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42"/>
            <p:cNvSpPr/>
            <p:nvPr/>
          </p:nvSpPr>
          <p:spPr>
            <a:xfrm>
              <a:off x="238125" y="3397925"/>
              <a:ext cx="1771500" cy="572925"/>
            </a:xfrm>
            <a:custGeom>
              <a:avLst/>
              <a:gdLst/>
              <a:ahLst/>
              <a:cxnLst/>
              <a:rect l="l" t="t" r="r" b="b"/>
              <a:pathLst>
                <a:path w="70860" h="22917" extrusionOk="0">
                  <a:moveTo>
                    <a:pt x="0" y="1"/>
                  </a:moveTo>
                  <a:cubicBezTo>
                    <a:pt x="4354" y="1"/>
                    <a:pt x="8606" y="5596"/>
                    <a:pt x="8761" y="10339"/>
                  </a:cubicBezTo>
                  <a:cubicBezTo>
                    <a:pt x="11388" y="1875"/>
                    <a:pt x="22780" y="4217"/>
                    <a:pt x="22908" y="13294"/>
                  </a:cubicBezTo>
                  <a:cubicBezTo>
                    <a:pt x="25495" y="9857"/>
                    <a:pt x="31054" y="12004"/>
                    <a:pt x="30645" y="16502"/>
                  </a:cubicBezTo>
                  <a:cubicBezTo>
                    <a:pt x="34435" y="6808"/>
                    <a:pt x="49341" y="10030"/>
                    <a:pt x="50099" y="19464"/>
                  </a:cubicBezTo>
                  <a:cubicBezTo>
                    <a:pt x="53190" y="11164"/>
                    <a:pt x="63777" y="15292"/>
                    <a:pt x="63794" y="21820"/>
                  </a:cubicBezTo>
                  <a:cubicBezTo>
                    <a:pt x="66218" y="19144"/>
                    <a:pt x="70210" y="20537"/>
                    <a:pt x="70860" y="22917"/>
                  </a:cubicBezTo>
                  <a:lnTo>
                    <a:pt x="0" y="22917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42"/>
            <p:cNvSpPr/>
            <p:nvPr/>
          </p:nvSpPr>
          <p:spPr>
            <a:xfrm>
              <a:off x="238125" y="3651175"/>
              <a:ext cx="1070725" cy="319675"/>
            </a:xfrm>
            <a:custGeom>
              <a:avLst/>
              <a:gdLst/>
              <a:ahLst/>
              <a:cxnLst/>
              <a:rect l="l" t="t" r="r" b="b"/>
              <a:pathLst>
                <a:path w="42829" h="12787" extrusionOk="0">
                  <a:moveTo>
                    <a:pt x="0" y="1"/>
                  </a:moveTo>
                  <a:cubicBezTo>
                    <a:pt x="2632" y="1"/>
                    <a:pt x="5202" y="3123"/>
                    <a:pt x="5296" y="5769"/>
                  </a:cubicBezTo>
                  <a:cubicBezTo>
                    <a:pt x="6883" y="1047"/>
                    <a:pt x="13768" y="2354"/>
                    <a:pt x="13846" y="7418"/>
                  </a:cubicBezTo>
                  <a:cubicBezTo>
                    <a:pt x="15410" y="5499"/>
                    <a:pt x="18769" y="6697"/>
                    <a:pt x="18522" y="9209"/>
                  </a:cubicBezTo>
                  <a:cubicBezTo>
                    <a:pt x="20815" y="3799"/>
                    <a:pt x="29824" y="5596"/>
                    <a:pt x="30281" y="10860"/>
                  </a:cubicBezTo>
                  <a:cubicBezTo>
                    <a:pt x="32149" y="6228"/>
                    <a:pt x="38549" y="8532"/>
                    <a:pt x="38558" y="12175"/>
                  </a:cubicBezTo>
                  <a:cubicBezTo>
                    <a:pt x="40024" y="10681"/>
                    <a:pt x="42436" y="11459"/>
                    <a:pt x="42829" y="12787"/>
                  </a:cubicBezTo>
                  <a:lnTo>
                    <a:pt x="0" y="1278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4" name="Google Shape;574;p42"/>
          <p:cNvSpPr txBox="1"/>
          <p:nvPr/>
        </p:nvSpPr>
        <p:spPr>
          <a:xfrm>
            <a:off x="4755050" y="1243150"/>
            <a:ext cx="3174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rPr>
              <a:t>Storage Tips &amp; Maximizing Freshness</a:t>
            </a:r>
            <a:endParaRPr>
              <a:solidFill>
                <a:schemeClr val="accent1"/>
              </a:solidFill>
              <a:latin typeface="Fredoka SemiBold"/>
              <a:ea typeface="Fredoka SemiBold"/>
              <a:cs typeface="Fredoka SemiBold"/>
              <a:sym typeface="Fredoka SemiBold"/>
            </a:endParaRPr>
          </a:p>
        </p:txBody>
      </p:sp>
      <p:sp>
        <p:nvSpPr>
          <p:cNvPr id="575" name="Google Shape;575;p42"/>
          <p:cNvSpPr txBox="1"/>
          <p:nvPr/>
        </p:nvSpPr>
        <p:spPr>
          <a:xfrm>
            <a:off x="4842350" y="1667350"/>
            <a:ext cx="3586500" cy="29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</a:pPr>
            <a:r>
              <a:rPr lang="en"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Keep veggies prone to wilting in the High Humidity Drawer</a:t>
            </a: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45720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</a:pPr>
            <a:r>
              <a:rPr lang="en"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Store items that tend to rot in the Low Humidity Drawer</a:t>
            </a: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45720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</a:pPr>
            <a:r>
              <a:rPr lang="en"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Keep ethylene-producing fruits (bananas) away from other produce</a:t>
            </a: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45720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</a:pPr>
            <a:r>
              <a:rPr lang="en"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Wait to wash fruits until ready to eat.</a:t>
            </a: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45720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</a:pPr>
            <a:r>
              <a:rPr lang="en"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Store produce in cool, dark, well-ventilated places.</a:t>
            </a: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45720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</a:pPr>
            <a:r>
              <a:rPr lang="en"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Maintain 40°F or below in the fridge.</a:t>
            </a: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45720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</a:pPr>
            <a:r>
              <a:rPr lang="en"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Use airtight containers for grain; label with contents and dates.</a:t>
            </a: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45720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</a:pPr>
            <a:r>
              <a:rPr lang="en"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Freeze excess food; label with contents and dates.</a:t>
            </a: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Google Shape;580;p43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6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Prevention Planning at Home (Continued)</a:t>
            </a:r>
            <a:endParaRPr/>
          </a:p>
        </p:txBody>
      </p:sp>
      <p:grpSp>
        <p:nvGrpSpPr>
          <p:cNvPr id="581" name="Google Shape;581;p43"/>
          <p:cNvGrpSpPr/>
          <p:nvPr/>
        </p:nvGrpSpPr>
        <p:grpSpPr>
          <a:xfrm flipH="1">
            <a:off x="7609577" y="149166"/>
            <a:ext cx="2163763" cy="952169"/>
            <a:chOff x="238125" y="3074100"/>
            <a:chExt cx="2037825" cy="896750"/>
          </a:xfrm>
        </p:grpSpPr>
        <p:sp>
          <p:nvSpPr>
            <p:cNvPr id="582" name="Google Shape;582;p43"/>
            <p:cNvSpPr/>
            <p:nvPr/>
          </p:nvSpPr>
          <p:spPr>
            <a:xfrm>
              <a:off x="238125" y="3074100"/>
              <a:ext cx="2037825" cy="896750"/>
            </a:xfrm>
            <a:custGeom>
              <a:avLst/>
              <a:gdLst/>
              <a:ahLst/>
              <a:cxnLst/>
              <a:rect l="l" t="t" r="r" b="b"/>
              <a:pathLst>
                <a:path w="81513" h="35870" extrusionOk="0">
                  <a:moveTo>
                    <a:pt x="1924" y="29"/>
                  </a:moveTo>
                  <a:cubicBezTo>
                    <a:pt x="5868" y="0"/>
                    <a:pt x="9648" y="2955"/>
                    <a:pt x="10616" y="9710"/>
                  </a:cubicBezTo>
                  <a:cubicBezTo>
                    <a:pt x="14692" y="547"/>
                    <a:pt x="25310" y="4328"/>
                    <a:pt x="23906" y="13356"/>
                  </a:cubicBezTo>
                  <a:cubicBezTo>
                    <a:pt x="27389" y="7316"/>
                    <a:pt x="34334" y="11591"/>
                    <a:pt x="32505" y="17502"/>
                  </a:cubicBezTo>
                  <a:cubicBezTo>
                    <a:pt x="39428" y="8685"/>
                    <a:pt x="53718" y="13135"/>
                    <a:pt x="53959" y="25437"/>
                  </a:cubicBezTo>
                  <a:cubicBezTo>
                    <a:pt x="58465" y="17375"/>
                    <a:pt x="70888" y="22030"/>
                    <a:pt x="69814" y="31788"/>
                  </a:cubicBezTo>
                  <a:cubicBezTo>
                    <a:pt x="71764" y="25927"/>
                    <a:pt x="81512" y="26706"/>
                    <a:pt x="81512" y="35870"/>
                  </a:cubicBezTo>
                  <a:lnTo>
                    <a:pt x="0" y="35870"/>
                  </a:lnTo>
                  <a:lnTo>
                    <a:pt x="0" y="276"/>
                  </a:lnTo>
                  <a:cubicBezTo>
                    <a:pt x="639" y="119"/>
                    <a:pt x="1282" y="34"/>
                    <a:pt x="1924" y="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43"/>
            <p:cNvSpPr/>
            <p:nvPr/>
          </p:nvSpPr>
          <p:spPr>
            <a:xfrm>
              <a:off x="238125" y="3397925"/>
              <a:ext cx="1771500" cy="572925"/>
            </a:xfrm>
            <a:custGeom>
              <a:avLst/>
              <a:gdLst/>
              <a:ahLst/>
              <a:cxnLst/>
              <a:rect l="l" t="t" r="r" b="b"/>
              <a:pathLst>
                <a:path w="70860" h="22917" extrusionOk="0">
                  <a:moveTo>
                    <a:pt x="0" y="1"/>
                  </a:moveTo>
                  <a:cubicBezTo>
                    <a:pt x="4354" y="1"/>
                    <a:pt x="8606" y="5596"/>
                    <a:pt x="8761" y="10339"/>
                  </a:cubicBezTo>
                  <a:cubicBezTo>
                    <a:pt x="11388" y="1875"/>
                    <a:pt x="22780" y="4217"/>
                    <a:pt x="22908" y="13294"/>
                  </a:cubicBezTo>
                  <a:cubicBezTo>
                    <a:pt x="25495" y="9857"/>
                    <a:pt x="31054" y="12004"/>
                    <a:pt x="30645" y="16502"/>
                  </a:cubicBezTo>
                  <a:cubicBezTo>
                    <a:pt x="34435" y="6808"/>
                    <a:pt x="49341" y="10030"/>
                    <a:pt x="50099" y="19464"/>
                  </a:cubicBezTo>
                  <a:cubicBezTo>
                    <a:pt x="53190" y="11164"/>
                    <a:pt x="63777" y="15292"/>
                    <a:pt x="63794" y="21820"/>
                  </a:cubicBezTo>
                  <a:cubicBezTo>
                    <a:pt x="66218" y="19144"/>
                    <a:pt x="70210" y="20537"/>
                    <a:pt x="70860" y="22917"/>
                  </a:cubicBezTo>
                  <a:lnTo>
                    <a:pt x="0" y="22917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43"/>
            <p:cNvSpPr/>
            <p:nvPr/>
          </p:nvSpPr>
          <p:spPr>
            <a:xfrm>
              <a:off x="238125" y="3651175"/>
              <a:ext cx="1070725" cy="319675"/>
            </a:xfrm>
            <a:custGeom>
              <a:avLst/>
              <a:gdLst/>
              <a:ahLst/>
              <a:cxnLst/>
              <a:rect l="l" t="t" r="r" b="b"/>
              <a:pathLst>
                <a:path w="42829" h="12787" extrusionOk="0">
                  <a:moveTo>
                    <a:pt x="0" y="1"/>
                  </a:moveTo>
                  <a:cubicBezTo>
                    <a:pt x="2632" y="1"/>
                    <a:pt x="5202" y="3123"/>
                    <a:pt x="5296" y="5769"/>
                  </a:cubicBezTo>
                  <a:cubicBezTo>
                    <a:pt x="6883" y="1047"/>
                    <a:pt x="13768" y="2354"/>
                    <a:pt x="13846" y="7418"/>
                  </a:cubicBezTo>
                  <a:cubicBezTo>
                    <a:pt x="15410" y="5499"/>
                    <a:pt x="18769" y="6697"/>
                    <a:pt x="18522" y="9209"/>
                  </a:cubicBezTo>
                  <a:cubicBezTo>
                    <a:pt x="20815" y="3799"/>
                    <a:pt x="29824" y="5596"/>
                    <a:pt x="30281" y="10860"/>
                  </a:cubicBezTo>
                  <a:cubicBezTo>
                    <a:pt x="32149" y="6228"/>
                    <a:pt x="38549" y="8532"/>
                    <a:pt x="38558" y="12175"/>
                  </a:cubicBezTo>
                  <a:cubicBezTo>
                    <a:pt x="40024" y="10681"/>
                    <a:pt x="42436" y="11459"/>
                    <a:pt x="42829" y="12787"/>
                  </a:cubicBezTo>
                  <a:lnTo>
                    <a:pt x="0" y="1278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5" name="Google Shape;585;p43"/>
          <p:cNvSpPr txBox="1"/>
          <p:nvPr/>
        </p:nvSpPr>
        <p:spPr>
          <a:xfrm>
            <a:off x="4755050" y="1243150"/>
            <a:ext cx="3174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  <a:latin typeface="Fredoka SemiBold"/>
                <a:ea typeface="Fredoka SemiBold"/>
                <a:cs typeface="Fredoka SemiBold"/>
                <a:sym typeface="Fredoka SemiBold"/>
              </a:rPr>
              <a:t>Difference between “Sell-by,” “Use-by,” Best-by,” and “Freeze-by”</a:t>
            </a:r>
            <a:endParaRPr>
              <a:solidFill>
                <a:schemeClr val="accent1"/>
              </a:solidFill>
              <a:latin typeface="Fredoka SemiBold"/>
              <a:ea typeface="Fredoka SemiBold"/>
              <a:cs typeface="Fredoka SemiBold"/>
              <a:sym typeface="Fredoka SemiBold"/>
            </a:endParaRPr>
          </a:p>
        </p:txBody>
      </p:sp>
      <p:sp>
        <p:nvSpPr>
          <p:cNvPr id="586" name="Google Shape;586;p43"/>
          <p:cNvSpPr txBox="1"/>
          <p:nvPr/>
        </p:nvSpPr>
        <p:spPr>
          <a:xfrm>
            <a:off x="4842500" y="1787225"/>
            <a:ext cx="3586500" cy="25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</a:pPr>
            <a:r>
              <a:rPr lang="en"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“Best if Used By/Before" date signifies optimal flavor or quality; not a safety date.</a:t>
            </a: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</a:pPr>
            <a:r>
              <a:rPr lang="en"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“Sell-By" date guides store display for inventory; not a safety date.</a:t>
            </a: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</a:pPr>
            <a:r>
              <a:rPr lang="en"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"Use-By" date recommends the last date for peak quality; generally not a safety date except for infant formula.</a:t>
            </a: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olos Text"/>
              <a:buChar char="●"/>
            </a:pPr>
            <a:r>
              <a:rPr lang="en" sz="12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“Freeze-By" date indicates when a product should be frozen for maintaining peak quality; not a safety or purchase date.</a:t>
            </a: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</p:txBody>
      </p:sp>
      <p:grpSp>
        <p:nvGrpSpPr>
          <p:cNvPr id="587" name="Google Shape;587;p43"/>
          <p:cNvGrpSpPr/>
          <p:nvPr/>
        </p:nvGrpSpPr>
        <p:grpSpPr>
          <a:xfrm>
            <a:off x="-517977" y="3983941"/>
            <a:ext cx="1558121" cy="685655"/>
            <a:chOff x="238125" y="3074100"/>
            <a:chExt cx="2037825" cy="896750"/>
          </a:xfrm>
        </p:grpSpPr>
        <p:sp>
          <p:nvSpPr>
            <p:cNvPr id="588" name="Google Shape;588;p43"/>
            <p:cNvSpPr/>
            <p:nvPr/>
          </p:nvSpPr>
          <p:spPr>
            <a:xfrm>
              <a:off x="238125" y="3074100"/>
              <a:ext cx="2037825" cy="896750"/>
            </a:xfrm>
            <a:custGeom>
              <a:avLst/>
              <a:gdLst/>
              <a:ahLst/>
              <a:cxnLst/>
              <a:rect l="l" t="t" r="r" b="b"/>
              <a:pathLst>
                <a:path w="81513" h="35870" extrusionOk="0">
                  <a:moveTo>
                    <a:pt x="1924" y="29"/>
                  </a:moveTo>
                  <a:cubicBezTo>
                    <a:pt x="5868" y="0"/>
                    <a:pt x="9648" y="2955"/>
                    <a:pt x="10616" y="9710"/>
                  </a:cubicBezTo>
                  <a:cubicBezTo>
                    <a:pt x="14692" y="547"/>
                    <a:pt x="25310" y="4328"/>
                    <a:pt x="23906" y="13356"/>
                  </a:cubicBezTo>
                  <a:cubicBezTo>
                    <a:pt x="27389" y="7316"/>
                    <a:pt x="34334" y="11591"/>
                    <a:pt x="32505" y="17502"/>
                  </a:cubicBezTo>
                  <a:cubicBezTo>
                    <a:pt x="39428" y="8685"/>
                    <a:pt x="53718" y="13135"/>
                    <a:pt x="53959" y="25437"/>
                  </a:cubicBezTo>
                  <a:cubicBezTo>
                    <a:pt x="58465" y="17375"/>
                    <a:pt x="70888" y="22030"/>
                    <a:pt x="69814" y="31788"/>
                  </a:cubicBezTo>
                  <a:cubicBezTo>
                    <a:pt x="71764" y="25927"/>
                    <a:pt x="81512" y="26706"/>
                    <a:pt x="81512" y="35870"/>
                  </a:cubicBezTo>
                  <a:lnTo>
                    <a:pt x="0" y="35870"/>
                  </a:lnTo>
                  <a:lnTo>
                    <a:pt x="0" y="276"/>
                  </a:lnTo>
                  <a:cubicBezTo>
                    <a:pt x="639" y="119"/>
                    <a:pt x="1282" y="34"/>
                    <a:pt x="1924" y="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43"/>
            <p:cNvSpPr/>
            <p:nvPr/>
          </p:nvSpPr>
          <p:spPr>
            <a:xfrm>
              <a:off x="238125" y="3397925"/>
              <a:ext cx="1771500" cy="572925"/>
            </a:xfrm>
            <a:custGeom>
              <a:avLst/>
              <a:gdLst/>
              <a:ahLst/>
              <a:cxnLst/>
              <a:rect l="l" t="t" r="r" b="b"/>
              <a:pathLst>
                <a:path w="70860" h="22917" extrusionOk="0">
                  <a:moveTo>
                    <a:pt x="0" y="1"/>
                  </a:moveTo>
                  <a:cubicBezTo>
                    <a:pt x="4354" y="1"/>
                    <a:pt x="8606" y="5596"/>
                    <a:pt x="8761" y="10339"/>
                  </a:cubicBezTo>
                  <a:cubicBezTo>
                    <a:pt x="11388" y="1875"/>
                    <a:pt x="22780" y="4217"/>
                    <a:pt x="22908" y="13294"/>
                  </a:cubicBezTo>
                  <a:cubicBezTo>
                    <a:pt x="25495" y="9857"/>
                    <a:pt x="31054" y="12004"/>
                    <a:pt x="30645" y="16502"/>
                  </a:cubicBezTo>
                  <a:cubicBezTo>
                    <a:pt x="34435" y="6808"/>
                    <a:pt x="49341" y="10030"/>
                    <a:pt x="50099" y="19464"/>
                  </a:cubicBezTo>
                  <a:cubicBezTo>
                    <a:pt x="53190" y="11164"/>
                    <a:pt x="63777" y="15292"/>
                    <a:pt x="63794" y="21820"/>
                  </a:cubicBezTo>
                  <a:cubicBezTo>
                    <a:pt x="66218" y="19144"/>
                    <a:pt x="70210" y="20537"/>
                    <a:pt x="70860" y="22917"/>
                  </a:cubicBezTo>
                  <a:lnTo>
                    <a:pt x="0" y="22917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43"/>
            <p:cNvSpPr/>
            <p:nvPr/>
          </p:nvSpPr>
          <p:spPr>
            <a:xfrm>
              <a:off x="238125" y="3651175"/>
              <a:ext cx="1070725" cy="319675"/>
            </a:xfrm>
            <a:custGeom>
              <a:avLst/>
              <a:gdLst/>
              <a:ahLst/>
              <a:cxnLst/>
              <a:rect l="l" t="t" r="r" b="b"/>
              <a:pathLst>
                <a:path w="42829" h="12787" extrusionOk="0">
                  <a:moveTo>
                    <a:pt x="0" y="1"/>
                  </a:moveTo>
                  <a:cubicBezTo>
                    <a:pt x="2632" y="1"/>
                    <a:pt x="5202" y="3123"/>
                    <a:pt x="5296" y="5769"/>
                  </a:cubicBezTo>
                  <a:cubicBezTo>
                    <a:pt x="6883" y="1047"/>
                    <a:pt x="13768" y="2354"/>
                    <a:pt x="13846" y="7418"/>
                  </a:cubicBezTo>
                  <a:cubicBezTo>
                    <a:pt x="15410" y="5499"/>
                    <a:pt x="18769" y="6697"/>
                    <a:pt x="18522" y="9209"/>
                  </a:cubicBezTo>
                  <a:cubicBezTo>
                    <a:pt x="20815" y="3799"/>
                    <a:pt x="29824" y="5596"/>
                    <a:pt x="30281" y="10860"/>
                  </a:cubicBezTo>
                  <a:cubicBezTo>
                    <a:pt x="32149" y="6228"/>
                    <a:pt x="38549" y="8532"/>
                    <a:pt x="38558" y="12175"/>
                  </a:cubicBezTo>
                  <a:cubicBezTo>
                    <a:pt x="40024" y="10681"/>
                    <a:pt x="42436" y="11459"/>
                    <a:pt x="42829" y="12787"/>
                  </a:cubicBezTo>
                  <a:lnTo>
                    <a:pt x="0" y="1278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1" name="Google Shape;591;p43"/>
          <p:cNvSpPr txBox="1">
            <a:spLocks noGrp="1"/>
          </p:cNvSpPr>
          <p:nvPr>
            <p:ph type="subTitle" idx="1"/>
          </p:nvPr>
        </p:nvSpPr>
        <p:spPr>
          <a:xfrm>
            <a:off x="554600" y="1595800"/>
            <a:ext cx="3734100" cy="108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Produce past its prime may be fine for cooking or can be repurposed</a:t>
            </a:r>
            <a:endParaRPr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Freeze, pickle, dehydrate, can, or make jam/jelly with surplus fruits and veggies</a:t>
            </a:r>
            <a:endParaRPr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Don’t leave perishable food at room temp. For more than two hours</a:t>
            </a:r>
            <a:endParaRPr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Refrigerate or freeze any leftovers in clear, labeled containers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2" name="Google Shape;592;p43"/>
          <p:cNvSpPr txBox="1">
            <a:spLocks noGrp="1"/>
          </p:cNvSpPr>
          <p:nvPr>
            <p:ph type="subTitle" idx="2"/>
          </p:nvPr>
        </p:nvSpPr>
        <p:spPr>
          <a:xfrm>
            <a:off x="649700" y="1147600"/>
            <a:ext cx="3989700" cy="44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Cooking, Preparation, and Serving</a:t>
            </a:r>
            <a:endParaRPr sz="1400"/>
          </a:p>
        </p:txBody>
      </p:sp>
      <p:sp>
        <p:nvSpPr>
          <p:cNvPr id="593" name="Google Shape;593;p43"/>
          <p:cNvSpPr txBox="1">
            <a:spLocks noGrp="1"/>
          </p:cNvSpPr>
          <p:nvPr>
            <p:ph type="subTitle" idx="3"/>
          </p:nvPr>
        </p:nvSpPr>
        <p:spPr>
          <a:xfrm>
            <a:off x="554600" y="3515375"/>
            <a:ext cx="3734100" cy="108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Donate untouched food to food banks</a:t>
            </a:r>
            <a:endParaRPr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Compost food scraps rather than throwing them away</a:t>
            </a:r>
            <a:endParaRPr/>
          </a:p>
        </p:txBody>
      </p:sp>
      <p:sp>
        <p:nvSpPr>
          <p:cNvPr id="594" name="Google Shape;594;p43"/>
          <p:cNvSpPr txBox="1">
            <a:spLocks noGrp="1"/>
          </p:cNvSpPr>
          <p:nvPr>
            <p:ph type="subTitle" idx="4"/>
          </p:nvPr>
        </p:nvSpPr>
        <p:spPr>
          <a:xfrm>
            <a:off x="649700" y="3132100"/>
            <a:ext cx="4090200" cy="44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If you Can’t Reduce Wasted Food</a:t>
            </a:r>
            <a:endParaRPr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44"/>
          <p:cNvSpPr txBox="1">
            <a:spLocks noGrp="1"/>
          </p:cNvSpPr>
          <p:nvPr>
            <p:ph type="ctrTitle" idx="4294967295"/>
          </p:nvPr>
        </p:nvSpPr>
        <p:spPr>
          <a:xfrm>
            <a:off x="2483850" y="213725"/>
            <a:ext cx="4176300" cy="9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 for Listening!</a:t>
            </a:r>
            <a:endParaRPr/>
          </a:p>
        </p:txBody>
      </p:sp>
      <p:sp>
        <p:nvSpPr>
          <p:cNvPr id="600" name="Google Shape;600;p44"/>
          <p:cNvSpPr txBox="1">
            <a:spLocks noGrp="1"/>
          </p:cNvSpPr>
          <p:nvPr>
            <p:ph type="subTitle" idx="4294967295"/>
          </p:nvPr>
        </p:nvSpPr>
        <p:spPr>
          <a:xfrm>
            <a:off x="2684475" y="1075825"/>
            <a:ext cx="6231600" cy="11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Works Cited:</a:t>
            </a:r>
            <a:endParaRPr sz="1000"/>
          </a:p>
          <a:p>
            <a:pPr marL="355600" lvl="0" indent="-127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800"/>
              <a:t>“Food Product Dating.” </a:t>
            </a:r>
            <a:r>
              <a:rPr lang="en" sz="800" i="1"/>
              <a:t>Food Safety and Inspection Service</a:t>
            </a:r>
            <a:r>
              <a:rPr lang="en" sz="800"/>
              <a:t>, U.S. Department of Agriculture, www.fsis.usda.gov/food-safety/safe-food-handling-and-preparation/food-safety-basics/food-product-dating. Accessed 27 Feb. 2024.</a:t>
            </a:r>
            <a:endParaRPr sz="800"/>
          </a:p>
          <a:p>
            <a:pPr marL="355600" lvl="0" indent="-127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800"/>
              <a:t>“Food Waste Faqs.” </a:t>
            </a:r>
            <a:r>
              <a:rPr lang="en" sz="800" i="1"/>
              <a:t>USDA</a:t>
            </a:r>
            <a:r>
              <a:rPr lang="en" sz="800"/>
              <a:t>, U.S. Department of Agriculture, www.usda.gov/foodwaste/faqs. Accessed 27 Feb. 2024.</a:t>
            </a:r>
            <a:endParaRPr sz="800"/>
          </a:p>
          <a:p>
            <a:pPr marL="355600" lvl="0" indent="-127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800"/>
              <a:t>“Food Waste.” </a:t>
            </a:r>
            <a:r>
              <a:rPr lang="en" sz="800" i="1"/>
              <a:t>The Nutrition Source</a:t>
            </a:r>
            <a:r>
              <a:rPr lang="en" sz="800"/>
              <a:t>, Harvard School of Public Health, 30 Nov. 2022, www.hsph.harvard.edu/nutritionsource/sustainability/food-waste/.</a:t>
            </a:r>
            <a:endParaRPr sz="800"/>
          </a:p>
          <a:p>
            <a:pPr marL="355600" lvl="0" indent="-127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800"/>
              <a:t>Lai, Olivia. “Explainer: What Is Food Waste?” </a:t>
            </a:r>
            <a:r>
              <a:rPr lang="en" sz="800" i="1"/>
              <a:t>Earth.Org</a:t>
            </a:r>
            <a:r>
              <a:rPr lang="en" sz="800"/>
              <a:t>, Earth.Org, 26 Sept. 2023, earth.org/what-is-food-waste/.</a:t>
            </a:r>
            <a:endParaRPr sz="800"/>
          </a:p>
          <a:p>
            <a:pPr marL="355600" lvl="0" indent="-127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800"/>
              <a:t>“Preventing Wasted Food At Home.” </a:t>
            </a:r>
            <a:r>
              <a:rPr lang="en" sz="800" i="1"/>
              <a:t>EPA</a:t>
            </a:r>
            <a:r>
              <a:rPr lang="en" sz="800"/>
              <a:t>, Environmental Protection Agency, www.epa.gov/recycle/preventing-wasted-food-home. Accessed 27 Feb. 2024.</a:t>
            </a:r>
            <a:endParaRPr sz="800"/>
          </a:p>
          <a:p>
            <a:pPr marL="355600" lvl="0" indent="-127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800"/>
              <a:t>“Wasted Food Scale.” </a:t>
            </a:r>
            <a:r>
              <a:rPr lang="en" sz="800" i="1"/>
              <a:t>EPA</a:t>
            </a:r>
            <a:r>
              <a:rPr lang="en" sz="800"/>
              <a:t>, Environmental Protection Agency, www.epa.gov/sustainable-management-food/wasted-food-scale. Accessed 27 Feb. 2024.</a:t>
            </a:r>
            <a:endParaRPr sz="800"/>
          </a:p>
          <a:p>
            <a:pPr marL="355600" lvl="0" indent="-127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800"/>
              <a:t>“Where You’ll Work.” </a:t>
            </a:r>
            <a:r>
              <a:rPr lang="en" sz="800" i="1"/>
              <a:t>Welch’s</a:t>
            </a:r>
            <a:r>
              <a:rPr lang="en" sz="800"/>
              <a:t>, www.welchs.com/careers/where-we-work/. Accessed 2 Mar. 2024. </a:t>
            </a:r>
            <a:endParaRPr sz="8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800"/>
          </a:p>
        </p:txBody>
      </p:sp>
      <p:sp>
        <p:nvSpPr>
          <p:cNvPr id="601" name="Google Shape;601;p44"/>
          <p:cNvSpPr txBox="1"/>
          <p:nvPr/>
        </p:nvSpPr>
        <p:spPr>
          <a:xfrm>
            <a:off x="3022325" y="4168450"/>
            <a:ext cx="6492900" cy="3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accent1"/>
                </a:solidFill>
                <a:latin typeface="Golos Text"/>
                <a:ea typeface="Golos Text"/>
                <a:cs typeface="Golos Text"/>
                <a:sym typeface="Golos Text"/>
              </a:rPr>
              <a:t>This presentation template was created by Slidesgo, and includes icons by Flaticon and infographics &amp; images by Freepik</a:t>
            </a:r>
            <a:endParaRPr sz="8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chemeClr val="accent1"/>
              </a:solidFill>
              <a:latin typeface="Golos Text"/>
              <a:ea typeface="Golos Text"/>
              <a:cs typeface="Golos Text"/>
              <a:sym typeface="Golos Text"/>
            </a:endParaRPr>
          </a:p>
        </p:txBody>
      </p:sp>
      <p:grpSp>
        <p:nvGrpSpPr>
          <p:cNvPr id="602" name="Google Shape;602;p44"/>
          <p:cNvGrpSpPr/>
          <p:nvPr/>
        </p:nvGrpSpPr>
        <p:grpSpPr>
          <a:xfrm>
            <a:off x="553907" y="993231"/>
            <a:ext cx="2239535" cy="3720359"/>
            <a:chOff x="5583882" y="1026006"/>
            <a:chExt cx="2239535" cy="3720359"/>
          </a:xfrm>
        </p:grpSpPr>
        <p:grpSp>
          <p:nvGrpSpPr>
            <p:cNvPr id="603" name="Google Shape;603;p44"/>
            <p:cNvGrpSpPr/>
            <p:nvPr/>
          </p:nvGrpSpPr>
          <p:grpSpPr>
            <a:xfrm flipH="1">
              <a:off x="6583170" y="1026006"/>
              <a:ext cx="694565" cy="952154"/>
              <a:chOff x="1405565" y="1824098"/>
              <a:chExt cx="324336" cy="444620"/>
            </a:xfrm>
          </p:grpSpPr>
          <p:sp>
            <p:nvSpPr>
              <p:cNvPr id="604" name="Google Shape;604;p44"/>
              <p:cNvSpPr/>
              <p:nvPr/>
            </p:nvSpPr>
            <p:spPr>
              <a:xfrm>
                <a:off x="1522857" y="1927700"/>
                <a:ext cx="65151" cy="341018"/>
              </a:xfrm>
              <a:custGeom>
                <a:avLst/>
                <a:gdLst/>
                <a:ahLst/>
                <a:cxnLst/>
                <a:rect l="l" t="t" r="r" b="b"/>
                <a:pathLst>
                  <a:path w="1737" h="9092" extrusionOk="0">
                    <a:moveTo>
                      <a:pt x="639" y="8060"/>
                    </a:moveTo>
                    <a:cubicBezTo>
                      <a:pt x="948" y="7582"/>
                      <a:pt x="1077" y="6971"/>
                      <a:pt x="1154" y="6418"/>
                    </a:cubicBezTo>
                    <a:cubicBezTo>
                      <a:pt x="1271" y="5582"/>
                      <a:pt x="1388" y="4990"/>
                      <a:pt x="1259" y="4154"/>
                    </a:cubicBezTo>
                    <a:cubicBezTo>
                      <a:pt x="1168" y="3568"/>
                      <a:pt x="779" y="2848"/>
                      <a:pt x="710" y="2261"/>
                    </a:cubicBezTo>
                    <a:cubicBezTo>
                      <a:pt x="625" y="1547"/>
                      <a:pt x="1118" y="522"/>
                      <a:pt x="1565" y="0"/>
                    </a:cubicBezTo>
                    <a:cubicBezTo>
                      <a:pt x="1053" y="1018"/>
                      <a:pt x="740" y="1692"/>
                      <a:pt x="1120" y="2914"/>
                    </a:cubicBezTo>
                    <a:cubicBezTo>
                      <a:pt x="1250" y="3336"/>
                      <a:pt x="1492" y="3757"/>
                      <a:pt x="1565" y="4193"/>
                    </a:cubicBezTo>
                    <a:cubicBezTo>
                      <a:pt x="1737" y="5212"/>
                      <a:pt x="1559" y="6199"/>
                      <a:pt x="1363" y="7187"/>
                    </a:cubicBezTo>
                    <a:cubicBezTo>
                      <a:pt x="1319" y="7409"/>
                      <a:pt x="1177" y="7880"/>
                      <a:pt x="1079" y="8155"/>
                    </a:cubicBezTo>
                    <a:cubicBezTo>
                      <a:pt x="956" y="8505"/>
                      <a:pt x="613" y="9091"/>
                      <a:pt x="417" y="9039"/>
                    </a:cubicBezTo>
                    <a:cubicBezTo>
                      <a:pt x="1" y="8923"/>
                      <a:pt x="496" y="8207"/>
                      <a:pt x="639" y="8060"/>
                    </a:cubicBezTo>
                    <a:lnTo>
                      <a:pt x="639" y="806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" name="Google Shape;605;p44"/>
              <p:cNvSpPr/>
              <p:nvPr/>
            </p:nvSpPr>
            <p:spPr>
              <a:xfrm>
                <a:off x="1576870" y="1951706"/>
                <a:ext cx="107909" cy="141216"/>
              </a:xfrm>
              <a:custGeom>
                <a:avLst/>
                <a:gdLst/>
                <a:ahLst/>
                <a:cxnLst/>
                <a:rect l="l" t="t" r="r" b="b"/>
                <a:pathLst>
                  <a:path w="2877" h="3765" extrusionOk="0">
                    <a:moveTo>
                      <a:pt x="1" y="3764"/>
                    </a:moveTo>
                    <a:cubicBezTo>
                      <a:pt x="522" y="3085"/>
                      <a:pt x="314" y="2115"/>
                      <a:pt x="495" y="1318"/>
                    </a:cubicBezTo>
                    <a:cubicBezTo>
                      <a:pt x="691" y="458"/>
                      <a:pt x="1591" y="47"/>
                      <a:pt x="2415" y="37"/>
                    </a:cubicBezTo>
                    <a:cubicBezTo>
                      <a:pt x="2489" y="36"/>
                      <a:pt x="2829" y="0"/>
                      <a:pt x="2877" y="75"/>
                    </a:cubicBezTo>
                    <a:cubicBezTo>
                      <a:pt x="2688" y="282"/>
                      <a:pt x="2599" y="589"/>
                      <a:pt x="2467" y="803"/>
                    </a:cubicBezTo>
                    <a:cubicBezTo>
                      <a:pt x="2361" y="970"/>
                      <a:pt x="2219" y="1117"/>
                      <a:pt x="2061" y="1236"/>
                    </a:cubicBezTo>
                    <a:cubicBezTo>
                      <a:pt x="1636" y="1556"/>
                      <a:pt x="949" y="1672"/>
                      <a:pt x="638" y="2137"/>
                    </a:cubicBezTo>
                    <a:cubicBezTo>
                      <a:pt x="418" y="2463"/>
                      <a:pt x="547" y="3376"/>
                      <a:pt x="1" y="376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" name="Google Shape;606;p44"/>
              <p:cNvSpPr/>
              <p:nvPr/>
            </p:nvSpPr>
            <p:spPr>
              <a:xfrm>
                <a:off x="1413779" y="1932577"/>
                <a:ext cx="144704" cy="86830"/>
              </a:xfrm>
              <a:custGeom>
                <a:avLst/>
                <a:gdLst/>
                <a:ahLst/>
                <a:cxnLst/>
                <a:rect l="l" t="t" r="r" b="b"/>
                <a:pathLst>
                  <a:path w="3858" h="2315" extrusionOk="0">
                    <a:moveTo>
                      <a:pt x="3725" y="2157"/>
                    </a:moveTo>
                    <a:cubicBezTo>
                      <a:pt x="3307" y="1901"/>
                      <a:pt x="3253" y="1398"/>
                      <a:pt x="2983" y="1035"/>
                    </a:cubicBezTo>
                    <a:cubicBezTo>
                      <a:pt x="2500" y="380"/>
                      <a:pt x="1752" y="1"/>
                      <a:pt x="1005" y="172"/>
                    </a:cubicBezTo>
                    <a:cubicBezTo>
                      <a:pt x="544" y="277"/>
                      <a:pt x="0" y="541"/>
                      <a:pt x="7" y="645"/>
                    </a:cubicBezTo>
                    <a:cubicBezTo>
                      <a:pt x="10" y="679"/>
                      <a:pt x="380" y="655"/>
                      <a:pt x="541" y="740"/>
                    </a:cubicBezTo>
                    <a:cubicBezTo>
                      <a:pt x="818" y="886"/>
                      <a:pt x="1084" y="1072"/>
                      <a:pt x="1377" y="1180"/>
                    </a:cubicBezTo>
                    <a:cubicBezTo>
                      <a:pt x="1757" y="1321"/>
                      <a:pt x="2167" y="1366"/>
                      <a:pt x="2551" y="1489"/>
                    </a:cubicBezTo>
                    <a:cubicBezTo>
                      <a:pt x="2870" y="1592"/>
                      <a:pt x="3155" y="1804"/>
                      <a:pt x="3386" y="2040"/>
                    </a:cubicBezTo>
                    <a:cubicBezTo>
                      <a:pt x="3430" y="2084"/>
                      <a:pt x="3858" y="2314"/>
                      <a:pt x="3725" y="2157"/>
                    </a:cubicBezTo>
                    <a:lnTo>
                      <a:pt x="3725" y="2157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" name="Google Shape;607;p44"/>
              <p:cNvSpPr/>
              <p:nvPr/>
            </p:nvSpPr>
            <p:spPr>
              <a:xfrm>
                <a:off x="1405565" y="2063486"/>
                <a:ext cx="178048" cy="75990"/>
              </a:xfrm>
              <a:custGeom>
                <a:avLst/>
                <a:gdLst/>
                <a:ahLst/>
                <a:cxnLst/>
                <a:rect l="l" t="t" r="r" b="b"/>
                <a:pathLst>
                  <a:path w="4747" h="2026" extrusionOk="0">
                    <a:moveTo>
                      <a:pt x="4575" y="1888"/>
                    </a:moveTo>
                    <a:cubicBezTo>
                      <a:pt x="4467" y="1879"/>
                      <a:pt x="4275" y="1696"/>
                      <a:pt x="4168" y="1552"/>
                    </a:cubicBezTo>
                    <a:cubicBezTo>
                      <a:pt x="3863" y="1143"/>
                      <a:pt x="3585" y="746"/>
                      <a:pt x="3125" y="493"/>
                    </a:cubicBezTo>
                    <a:cubicBezTo>
                      <a:pt x="2328" y="53"/>
                      <a:pt x="966" y="1"/>
                      <a:pt x="284" y="695"/>
                    </a:cubicBezTo>
                    <a:cubicBezTo>
                      <a:pt x="204" y="776"/>
                      <a:pt x="15" y="924"/>
                      <a:pt x="1" y="1044"/>
                    </a:cubicBezTo>
                    <a:cubicBezTo>
                      <a:pt x="1" y="1044"/>
                      <a:pt x="238" y="991"/>
                      <a:pt x="248" y="990"/>
                    </a:cubicBezTo>
                    <a:cubicBezTo>
                      <a:pt x="445" y="957"/>
                      <a:pt x="719" y="891"/>
                      <a:pt x="912" y="959"/>
                    </a:cubicBezTo>
                    <a:cubicBezTo>
                      <a:pt x="1088" y="1020"/>
                      <a:pt x="1243" y="1164"/>
                      <a:pt x="1404" y="1256"/>
                    </a:cubicBezTo>
                    <a:cubicBezTo>
                      <a:pt x="1725" y="1439"/>
                      <a:pt x="2111" y="1595"/>
                      <a:pt x="2477" y="1655"/>
                    </a:cubicBezTo>
                    <a:cubicBezTo>
                      <a:pt x="2795" y="1707"/>
                      <a:pt x="3089" y="1580"/>
                      <a:pt x="3403" y="1551"/>
                    </a:cubicBezTo>
                    <a:cubicBezTo>
                      <a:pt x="3567" y="1535"/>
                      <a:pt x="3769" y="1564"/>
                      <a:pt x="3922" y="1630"/>
                    </a:cubicBezTo>
                    <a:cubicBezTo>
                      <a:pt x="4096" y="1706"/>
                      <a:pt x="4193" y="1902"/>
                      <a:pt x="4369" y="1965"/>
                    </a:cubicBezTo>
                    <a:cubicBezTo>
                      <a:pt x="4540" y="2025"/>
                      <a:pt x="4747" y="1899"/>
                      <a:pt x="4575" y="188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8" name="Google Shape;608;p44"/>
              <p:cNvSpPr/>
              <p:nvPr/>
            </p:nvSpPr>
            <p:spPr>
              <a:xfrm>
                <a:off x="1570681" y="1824098"/>
                <a:ext cx="159219" cy="113123"/>
              </a:xfrm>
              <a:custGeom>
                <a:avLst/>
                <a:gdLst/>
                <a:ahLst/>
                <a:cxnLst/>
                <a:rect l="l" t="t" r="r" b="b"/>
                <a:pathLst>
                  <a:path w="4245" h="3016" extrusionOk="0">
                    <a:moveTo>
                      <a:pt x="116" y="3016"/>
                    </a:moveTo>
                    <a:cubicBezTo>
                      <a:pt x="583" y="2321"/>
                      <a:pt x="0" y="1401"/>
                      <a:pt x="641" y="748"/>
                    </a:cubicBezTo>
                    <a:cubicBezTo>
                      <a:pt x="1370" y="0"/>
                      <a:pt x="2071" y="551"/>
                      <a:pt x="2878" y="589"/>
                    </a:cubicBezTo>
                    <a:cubicBezTo>
                      <a:pt x="3024" y="595"/>
                      <a:pt x="4245" y="396"/>
                      <a:pt x="4123" y="704"/>
                    </a:cubicBezTo>
                    <a:cubicBezTo>
                      <a:pt x="4082" y="806"/>
                      <a:pt x="3253" y="1090"/>
                      <a:pt x="3109" y="1174"/>
                    </a:cubicBezTo>
                    <a:cubicBezTo>
                      <a:pt x="2569" y="1482"/>
                      <a:pt x="2249" y="2085"/>
                      <a:pt x="1707" y="2396"/>
                    </a:cubicBezTo>
                    <a:cubicBezTo>
                      <a:pt x="1188" y="2695"/>
                      <a:pt x="512" y="2620"/>
                      <a:pt x="116" y="3016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9" name="Google Shape;609;p44"/>
              <p:cNvSpPr/>
              <p:nvPr/>
            </p:nvSpPr>
            <p:spPr>
              <a:xfrm>
                <a:off x="1574245" y="2040567"/>
                <a:ext cx="110835" cy="138290"/>
              </a:xfrm>
              <a:custGeom>
                <a:avLst/>
                <a:gdLst/>
                <a:ahLst/>
                <a:cxnLst/>
                <a:rect l="l" t="t" r="r" b="b"/>
                <a:pathLst>
                  <a:path w="2955" h="3687" extrusionOk="0">
                    <a:moveTo>
                      <a:pt x="0" y="3687"/>
                    </a:moveTo>
                    <a:cubicBezTo>
                      <a:pt x="313" y="2228"/>
                      <a:pt x="538" y="1875"/>
                      <a:pt x="853" y="1482"/>
                    </a:cubicBezTo>
                    <a:cubicBezTo>
                      <a:pt x="1042" y="1246"/>
                      <a:pt x="1403" y="1140"/>
                      <a:pt x="1628" y="953"/>
                    </a:cubicBezTo>
                    <a:cubicBezTo>
                      <a:pt x="1867" y="755"/>
                      <a:pt x="2012" y="471"/>
                      <a:pt x="2264" y="283"/>
                    </a:cubicBezTo>
                    <a:cubicBezTo>
                      <a:pt x="2343" y="223"/>
                      <a:pt x="2723" y="24"/>
                      <a:pt x="2954" y="1"/>
                    </a:cubicBezTo>
                    <a:cubicBezTo>
                      <a:pt x="2617" y="181"/>
                      <a:pt x="2307" y="500"/>
                      <a:pt x="2192" y="817"/>
                    </a:cubicBezTo>
                    <a:cubicBezTo>
                      <a:pt x="2071" y="1180"/>
                      <a:pt x="2058" y="1625"/>
                      <a:pt x="1814" y="1933"/>
                    </a:cubicBezTo>
                    <a:cubicBezTo>
                      <a:pt x="995" y="2811"/>
                      <a:pt x="436" y="2318"/>
                      <a:pt x="0" y="3687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0" name="Google Shape;610;p44"/>
              <p:cNvSpPr/>
              <p:nvPr/>
            </p:nvSpPr>
            <p:spPr>
              <a:xfrm>
                <a:off x="1580021" y="1847542"/>
                <a:ext cx="145754" cy="85630"/>
              </a:xfrm>
              <a:custGeom>
                <a:avLst/>
                <a:gdLst/>
                <a:ahLst/>
                <a:cxnLst/>
                <a:rect l="l" t="t" r="r" b="b"/>
                <a:pathLst>
                  <a:path w="3886" h="2283" extrusionOk="0">
                    <a:moveTo>
                      <a:pt x="2110" y="294"/>
                    </a:moveTo>
                    <a:cubicBezTo>
                      <a:pt x="1942" y="345"/>
                      <a:pt x="1786" y="423"/>
                      <a:pt x="1657" y="543"/>
                    </a:cubicBezTo>
                    <a:cubicBezTo>
                      <a:pt x="1495" y="695"/>
                      <a:pt x="1361" y="911"/>
                      <a:pt x="1260" y="1109"/>
                    </a:cubicBezTo>
                    <a:cubicBezTo>
                      <a:pt x="1175" y="1274"/>
                      <a:pt x="1120" y="1459"/>
                      <a:pt x="981" y="1591"/>
                    </a:cubicBezTo>
                    <a:cubicBezTo>
                      <a:pt x="904" y="1664"/>
                      <a:pt x="821" y="1742"/>
                      <a:pt x="724" y="1786"/>
                    </a:cubicBezTo>
                    <a:cubicBezTo>
                      <a:pt x="570" y="1856"/>
                      <a:pt x="358" y="1879"/>
                      <a:pt x="232" y="2004"/>
                    </a:cubicBezTo>
                    <a:cubicBezTo>
                      <a:pt x="139" y="2095"/>
                      <a:pt x="60" y="2181"/>
                      <a:pt x="0" y="2282"/>
                    </a:cubicBezTo>
                    <a:cubicBezTo>
                      <a:pt x="403" y="2008"/>
                      <a:pt x="994" y="2038"/>
                      <a:pt x="1458" y="1771"/>
                    </a:cubicBezTo>
                    <a:cubicBezTo>
                      <a:pt x="2000" y="1460"/>
                      <a:pt x="2320" y="857"/>
                      <a:pt x="2860" y="549"/>
                    </a:cubicBezTo>
                    <a:cubicBezTo>
                      <a:pt x="3004" y="467"/>
                      <a:pt x="3833" y="181"/>
                      <a:pt x="3873" y="79"/>
                    </a:cubicBezTo>
                    <a:cubicBezTo>
                      <a:pt x="3886" y="48"/>
                      <a:pt x="3884" y="23"/>
                      <a:pt x="3871" y="1"/>
                    </a:cubicBezTo>
                    <a:cubicBezTo>
                      <a:pt x="3811" y="65"/>
                      <a:pt x="3728" y="102"/>
                      <a:pt x="3644" y="128"/>
                    </a:cubicBezTo>
                    <a:cubicBezTo>
                      <a:pt x="3528" y="167"/>
                      <a:pt x="3398" y="152"/>
                      <a:pt x="3278" y="162"/>
                    </a:cubicBezTo>
                    <a:cubicBezTo>
                      <a:pt x="2920" y="191"/>
                      <a:pt x="2482" y="180"/>
                      <a:pt x="2110" y="29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1" name="Google Shape;611;p44"/>
              <p:cNvSpPr/>
              <p:nvPr/>
            </p:nvSpPr>
            <p:spPr>
              <a:xfrm>
                <a:off x="1596450" y="1954107"/>
                <a:ext cx="88330" cy="90393"/>
              </a:xfrm>
              <a:custGeom>
                <a:avLst/>
                <a:gdLst/>
                <a:ahLst/>
                <a:cxnLst/>
                <a:rect l="l" t="t" r="r" b="b"/>
                <a:pathLst>
                  <a:path w="2355" h="2410" extrusionOk="0">
                    <a:moveTo>
                      <a:pt x="2345" y="1"/>
                    </a:moveTo>
                    <a:cubicBezTo>
                      <a:pt x="2241" y="55"/>
                      <a:pt x="2138" y="123"/>
                      <a:pt x="2059" y="209"/>
                    </a:cubicBezTo>
                    <a:cubicBezTo>
                      <a:pt x="1948" y="332"/>
                      <a:pt x="1867" y="476"/>
                      <a:pt x="1738" y="585"/>
                    </a:cubicBezTo>
                    <a:cubicBezTo>
                      <a:pt x="1394" y="880"/>
                      <a:pt x="913" y="906"/>
                      <a:pt x="532" y="1123"/>
                    </a:cubicBezTo>
                    <a:cubicBezTo>
                      <a:pt x="110" y="1362"/>
                      <a:pt x="2" y="1952"/>
                      <a:pt x="0" y="2410"/>
                    </a:cubicBezTo>
                    <a:cubicBezTo>
                      <a:pt x="28" y="2272"/>
                      <a:pt x="60" y="2155"/>
                      <a:pt x="116" y="2073"/>
                    </a:cubicBezTo>
                    <a:cubicBezTo>
                      <a:pt x="427" y="1608"/>
                      <a:pt x="1114" y="1492"/>
                      <a:pt x="1540" y="1172"/>
                    </a:cubicBezTo>
                    <a:cubicBezTo>
                      <a:pt x="1697" y="1053"/>
                      <a:pt x="1839" y="906"/>
                      <a:pt x="1945" y="739"/>
                    </a:cubicBezTo>
                    <a:cubicBezTo>
                      <a:pt x="2077" y="527"/>
                      <a:pt x="2164" y="218"/>
                      <a:pt x="2355" y="11"/>
                    </a:cubicBezTo>
                    <a:cubicBezTo>
                      <a:pt x="2352" y="7"/>
                      <a:pt x="2349" y="4"/>
                      <a:pt x="2345" y="1"/>
                    </a:cubicBezTo>
                    <a:lnTo>
                      <a:pt x="234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2" name="Google Shape;612;p44"/>
              <p:cNvSpPr/>
              <p:nvPr/>
            </p:nvSpPr>
            <p:spPr>
              <a:xfrm>
                <a:off x="1584372" y="2041280"/>
                <a:ext cx="99545" cy="114660"/>
              </a:xfrm>
              <a:custGeom>
                <a:avLst/>
                <a:gdLst/>
                <a:ahLst/>
                <a:cxnLst/>
                <a:rect l="l" t="t" r="r" b="b"/>
                <a:pathLst>
                  <a:path w="2654" h="3057" extrusionOk="0">
                    <a:moveTo>
                      <a:pt x="2653" y="1"/>
                    </a:moveTo>
                    <a:cubicBezTo>
                      <a:pt x="2243" y="154"/>
                      <a:pt x="1827" y="455"/>
                      <a:pt x="1656" y="859"/>
                    </a:cubicBezTo>
                    <a:cubicBezTo>
                      <a:pt x="1534" y="1143"/>
                      <a:pt x="1524" y="1466"/>
                      <a:pt x="1308" y="1710"/>
                    </a:cubicBezTo>
                    <a:cubicBezTo>
                      <a:pt x="1114" y="1932"/>
                      <a:pt x="806" y="2023"/>
                      <a:pt x="571" y="2188"/>
                    </a:cubicBezTo>
                    <a:cubicBezTo>
                      <a:pt x="418" y="2297"/>
                      <a:pt x="311" y="2453"/>
                      <a:pt x="204" y="2603"/>
                    </a:cubicBezTo>
                    <a:cubicBezTo>
                      <a:pt x="106" y="2743"/>
                      <a:pt x="34" y="2896"/>
                      <a:pt x="0" y="3057"/>
                    </a:cubicBezTo>
                    <a:cubicBezTo>
                      <a:pt x="393" y="2442"/>
                      <a:pt x="884" y="2622"/>
                      <a:pt x="1544" y="1914"/>
                    </a:cubicBezTo>
                    <a:cubicBezTo>
                      <a:pt x="1788" y="1606"/>
                      <a:pt x="1801" y="1161"/>
                      <a:pt x="1921" y="798"/>
                    </a:cubicBezTo>
                    <a:cubicBezTo>
                      <a:pt x="2032" y="491"/>
                      <a:pt x="2328" y="182"/>
                      <a:pt x="265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3" name="Google Shape;613;p44"/>
              <p:cNvSpPr/>
              <p:nvPr/>
            </p:nvSpPr>
            <p:spPr>
              <a:xfrm>
                <a:off x="1405565" y="2085354"/>
                <a:ext cx="156219" cy="46472"/>
              </a:xfrm>
              <a:custGeom>
                <a:avLst/>
                <a:gdLst/>
                <a:ahLst/>
                <a:cxnLst/>
                <a:rect l="l" t="t" r="r" b="b"/>
                <a:pathLst>
                  <a:path w="4165" h="1239" extrusionOk="0">
                    <a:moveTo>
                      <a:pt x="833" y="46"/>
                    </a:moveTo>
                    <a:cubicBezTo>
                      <a:pt x="547" y="130"/>
                      <a:pt x="279" y="341"/>
                      <a:pt x="7" y="442"/>
                    </a:cubicBezTo>
                    <a:cubicBezTo>
                      <a:pt x="5" y="448"/>
                      <a:pt x="2" y="455"/>
                      <a:pt x="1" y="461"/>
                    </a:cubicBezTo>
                    <a:cubicBezTo>
                      <a:pt x="1" y="461"/>
                      <a:pt x="238" y="408"/>
                      <a:pt x="248" y="405"/>
                    </a:cubicBezTo>
                    <a:cubicBezTo>
                      <a:pt x="445" y="374"/>
                      <a:pt x="719" y="308"/>
                      <a:pt x="912" y="374"/>
                    </a:cubicBezTo>
                    <a:cubicBezTo>
                      <a:pt x="1088" y="437"/>
                      <a:pt x="1243" y="581"/>
                      <a:pt x="1404" y="673"/>
                    </a:cubicBezTo>
                    <a:cubicBezTo>
                      <a:pt x="1725" y="856"/>
                      <a:pt x="2111" y="1012"/>
                      <a:pt x="2477" y="1072"/>
                    </a:cubicBezTo>
                    <a:cubicBezTo>
                      <a:pt x="2795" y="1124"/>
                      <a:pt x="3089" y="997"/>
                      <a:pt x="3403" y="966"/>
                    </a:cubicBezTo>
                    <a:cubicBezTo>
                      <a:pt x="3567" y="950"/>
                      <a:pt x="3769" y="979"/>
                      <a:pt x="3922" y="1047"/>
                    </a:cubicBezTo>
                    <a:cubicBezTo>
                      <a:pt x="4017" y="1088"/>
                      <a:pt x="4090" y="1167"/>
                      <a:pt x="4165" y="1239"/>
                    </a:cubicBezTo>
                    <a:cubicBezTo>
                      <a:pt x="3974" y="930"/>
                      <a:pt x="3790" y="566"/>
                      <a:pt x="3396" y="480"/>
                    </a:cubicBezTo>
                    <a:cubicBezTo>
                      <a:pt x="2900" y="373"/>
                      <a:pt x="2376" y="579"/>
                      <a:pt x="1903" y="366"/>
                    </a:cubicBezTo>
                    <a:cubicBezTo>
                      <a:pt x="1646" y="251"/>
                      <a:pt x="1438" y="56"/>
                      <a:pt x="1152" y="17"/>
                    </a:cubicBezTo>
                    <a:cubicBezTo>
                      <a:pt x="1043" y="1"/>
                      <a:pt x="937" y="15"/>
                      <a:pt x="833" y="46"/>
                    </a:cubicBezTo>
                    <a:lnTo>
                      <a:pt x="833" y="46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4" name="Google Shape;614;p44"/>
              <p:cNvSpPr/>
              <p:nvPr/>
            </p:nvSpPr>
            <p:spPr>
              <a:xfrm>
                <a:off x="1414042" y="1950619"/>
                <a:ext cx="128951" cy="59937"/>
              </a:xfrm>
              <a:custGeom>
                <a:avLst/>
                <a:gdLst/>
                <a:ahLst/>
                <a:cxnLst/>
                <a:rect l="l" t="t" r="r" b="b"/>
                <a:pathLst>
                  <a:path w="3438" h="1598" extrusionOk="0">
                    <a:moveTo>
                      <a:pt x="14" y="131"/>
                    </a:moveTo>
                    <a:cubicBezTo>
                      <a:pt x="6" y="144"/>
                      <a:pt x="0" y="154"/>
                      <a:pt x="0" y="164"/>
                    </a:cubicBezTo>
                    <a:cubicBezTo>
                      <a:pt x="3" y="196"/>
                      <a:pt x="373" y="174"/>
                      <a:pt x="534" y="259"/>
                    </a:cubicBezTo>
                    <a:cubicBezTo>
                      <a:pt x="811" y="405"/>
                      <a:pt x="1077" y="591"/>
                      <a:pt x="1370" y="699"/>
                    </a:cubicBezTo>
                    <a:cubicBezTo>
                      <a:pt x="1750" y="840"/>
                      <a:pt x="2160" y="885"/>
                      <a:pt x="2544" y="1008"/>
                    </a:cubicBezTo>
                    <a:cubicBezTo>
                      <a:pt x="2865" y="1111"/>
                      <a:pt x="3148" y="1323"/>
                      <a:pt x="3379" y="1559"/>
                    </a:cubicBezTo>
                    <a:cubicBezTo>
                      <a:pt x="3386" y="1566"/>
                      <a:pt x="3414" y="1582"/>
                      <a:pt x="3438" y="1597"/>
                    </a:cubicBezTo>
                    <a:cubicBezTo>
                      <a:pt x="3394" y="1550"/>
                      <a:pt x="3353" y="1505"/>
                      <a:pt x="3328" y="1471"/>
                    </a:cubicBezTo>
                    <a:cubicBezTo>
                      <a:pt x="3233" y="1339"/>
                      <a:pt x="3137" y="1213"/>
                      <a:pt x="3050" y="1078"/>
                    </a:cubicBezTo>
                    <a:cubicBezTo>
                      <a:pt x="2978" y="966"/>
                      <a:pt x="2922" y="819"/>
                      <a:pt x="2818" y="731"/>
                    </a:cubicBezTo>
                    <a:cubicBezTo>
                      <a:pt x="2699" y="632"/>
                      <a:pt x="2541" y="573"/>
                      <a:pt x="2395" y="523"/>
                    </a:cubicBezTo>
                    <a:cubicBezTo>
                      <a:pt x="2074" y="413"/>
                      <a:pt x="1718" y="494"/>
                      <a:pt x="1406" y="325"/>
                    </a:cubicBezTo>
                    <a:cubicBezTo>
                      <a:pt x="1209" y="218"/>
                      <a:pt x="1026" y="43"/>
                      <a:pt x="793" y="19"/>
                    </a:cubicBezTo>
                    <a:cubicBezTo>
                      <a:pt x="597" y="0"/>
                      <a:pt x="398" y="100"/>
                      <a:pt x="207" y="120"/>
                    </a:cubicBezTo>
                    <a:cubicBezTo>
                      <a:pt x="147" y="126"/>
                      <a:pt x="77" y="139"/>
                      <a:pt x="14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15" name="Google Shape;615;p44"/>
            <p:cNvGrpSpPr/>
            <p:nvPr/>
          </p:nvGrpSpPr>
          <p:grpSpPr>
            <a:xfrm>
              <a:off x="5731386" y="1589283"/>
              <a:ext cx="380116" cy="1011900"/>
              <a:chOff x="2716032" y="1668770"/>
              <a:chExt cx="279847" cy="744975"/>
            </a:xfrm>
          </p:grpSpPr>
          <p:sp>
            <p:nvSpPr>
              <p:cNvPr id="616" name="Google Shape;616;p44"/>
              <p:cNvSpPr/>
              <p:nvPr/>
            </p:nvSpPr>
            <p:spPr>
              <a:xfrm>
                <a:off x="2716032" y="1668770"/>
                <a:ext cx="275418" cy="492811"/>
              </a:xfrm>
              <a:custGeom>
                <a:avLst/>
                <a:gdLst/>
                <a:ahLst/>
                <a:cxnLst/>
                <a:rect l="l" t="t" r="r" b="b"/>
                <a:pathLst>
                  <a:path w="7343" h="13139" extrusionOk="0">
                    <a:moveTo>
                      <a:pt x="4562" y="11104"/>
                    </a:moveTo>
                    <a:cubicBezTo>
                      <a:pt x="4026" y="9896"/>
                      <a:pt x="2287" y="9721"/>
                      <a:pt x="1607" y="8387"/>
                    </a:cubicBezTo>
                    <a:cubicBezTo>
                      <a:pt x="1214" y="7618"/>
                      <a:pt x="1522" y="6613"/>
                      <a:pt x="1301" y="5826"/>
                    </a:cubicBezTo>
                    <a:cubicBezTo>
                      <a:pt x="1049" y="4928"/>
                      <a:pt x="43" y="4546"/>
                      <a:pt x="17" y="3523"/>
                    </a:cubicBezTo>
                    <a:cubicBezTo>
                      <a:pt x="1" y="2928"/>
                      <a:pt x="530" y="2758"/>
                      <a:pt x="672" y="2219"/>
                    </a:cubicBezTo>
                    <a:cubicBezTo>
                      <a:pt x="797" y="1747"/>
                      <a:pt x="741" y="1147"/>
                      <a:pt x="1123" y="788"/>
                    </a:cubicBezTo>
                    <a:cubicBezTo>
                      <a:pt x="1960" y="1"/>
                      <a:pt x="3103" y="1807"/>
                      <a:pt x="3645" y="2204"/>
                    </a:cubicBezTo>
                    <a:cubicBezTo>
                      <a:pt x="4295" y="2683"/>
                      <a:pt x="5059" y="2785"/>
                      <a:pt x="5533" y="3526"/>
                    </a:cubicBezTo>
                    <a:cubicBezTo>
                      <a:pt x="6103" y="4414"/>
                      <a:pt x="5438" y="5543"/>
                      <a:pt x="5646" y="6491"/>
                    </a:cubicBezTo>
                    <a:cubicBezTo>
                      <a:pt x="5831" y="7327"/>
                      <a:pt x="6635" y="7920"/>
                      <a:pt x="6987" y="8698"/>
                    </a:cubicBezTo>
                    <a:cubicBezTo>
                      <a:pt x="7343" y="9488"/>
                      <a:pt x="6978" y="10080"/>
                      <a:pt x="6988" y="10859"/>
                    </a:cubicBezTo>
                    <a:cubicBezTo>
                      <a:pt x="6996" y="11348"/>
                      <a:pt x="7255" y="11807"/>
                      <a:pt x="7138" y="12299"/>
                    </a:cubicBezTo>
                    <a:cubicBezTo>
                      <a:pt x="6936" y="13139"/>
                      <a:pt x="5040" y="12496"/>
                      <a:pt x="4562" y="1110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44"/>
              <p:cNvSpPr/>
              <p:nvPr/>
            </p:nvSpPr>
            <p:spPr>
              <a:xfrm>
                <a:off x="2778110" y="1691089"/>
                <a:ext cx="217769" cy="722657"/>
              </a:xfrm>
              <a:custGeom>
                <a:avLst/>
                <a:gdLst/>
                <a:ahLst/>
                <a:cxnLst/>
                <a:rect l="l" t="t" r="r" b="b"/>
                <a:pathLst>
                  <a:path w="5806" h="19267" extrusionOk="0">
                    <a:moveTo>
                      <a:pt x="0" y="1"/>
                    </a:moveTo>
                    <a:cubicBezTo>
                      <a:pt x="1221" y="2149"/>
                      <a:pt x="2681" y="5369"/>
                      <a:pt x="3383" y="7186"/>
                    </a:cubicBezTo>
                    <a:cubicBezTo>
                      <a:pt x="3965" y="8711"/>
                      <a:pt x="4481" y="10368"/>
                      <a:pt x="4843" y="12076"/>
                    </a:cubicBezTo>
                    <a:cubicBezTo>
                      <a:pt x="5333" y="14393"/>
                      <a:pt x="5543" y="16805"/>
                      <a:pt x="5244" y="19111"/>
                    </a:cubicBezTo>
                    <a:cubicBezTo>
                      <a:pt x="5234" y="19183"/>
                      <a:pt x="5285" y="19248"/>
                      <a:pt x="5357" y="19257"/>
                    </a:cubicBezTo>
                    <a:cubicBezTo>
                      <a:pt x="5429" y="19266"/>
                      <a:pt x="5495" y="19216"/>
                      <a:pt x="5503" y="19144"/>
                    </a:cubicBezTo>
                    <a:cubicBezTo>
                      <a:pt x="5805" y="16812"/>
                      <a:pt x="5597" y="14386"/>
                      <a:pt x="5108" y="12057"/>
                    </a:cubicBezTo>
                    <a:cubicBezTo>
                      <a:pt x="4741" y="10321"/>
                      <a:pt x="4217" y="8639"/>
                      <a:pt x="3628" y="7093"/>
                    </a:cubicBezTo>
                    <a:cubicBezTo>
                      <a:pt x="2431" y="3949"/>
                      <a:pt x="972" y="1369"/>
                      <a:pt x="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44"/>
              <p:cNvSpPr/>
              <p:nvPr/>
            </p:nvSpPr>
            <p:spPr>
              <a:xfrm>
                <a:off x="2716032" y="1690451"/>
                <a:ext cx="243724" cy="453616"/>
              </a:xfrm>
              <a:custGeom>
                <a:avLst/>
                <a:gdLst/>
                <a:ahLst/>
                <a:cxnLst/>
                <a:rect l="l" t="t" r="r" b="b"/>
                <a:pathLst>
                  <a:path w="6498" h="12094" extrusionOk="0">
                    <a:moveTo>
                      <a:pt x="1655" y="18"/>
                    </a:moveTo>
                    <a:cubicBezTo>
                      <a:pt x="1470" y="0"/>
                      <a:pt x="1290" y="51"/>
                      <a:pt x="1123" y="210"/>
                    </a:cubicBezTo>
                    <a:cubicBezTo>
                      <a:pt x="741" y="569"/>
                      <a:pt x="797" y="1169"/>
                      <a:pt x="672" y="1640"/>
                    </a:cubicBezTo>
                    <a:cubicBezTo>
                      <a:pt x="530" y="2180"/>
                      <a:pt x="1" y="2350"/>
                      <a:pt x="17" y="2945"/>
                    </a:cubicBezTo>
                    <a:cubicBezTo>
                      <a:pt x="43" y="3968"/>
                      <a:pt x="1049" y="4350"/>
                      <a:pt x="1301" y="5247"/>
                    </a:cubicBezTo>
                    <a:cubicBezTo>
                      <a:pt x="1522" y="6035"/>
                      <a:pt x="1214" y="7040"/>
                      <a:pt x="1607" y="7809"/>
                    </a:cubicBezTo>
                    <a:cubicBezTo>
                      <a:pt x="2287" y="9141"/>
                      <a:pt x="4026" y="9318"/>
                      <a:pt x="4562" y="10526"/>
                    </a:cubicBezTo>
                    <a:cubicBezTo>
                      <a:pt x="4883" y="11459"/>
                      <a:pt x="5840" y="12055"/>
                      <a:pt x="6498" y="12093"/>
                    </a:cubicBezTo>
                    <a:cubicBezTo>
                      <a:pt x="6136" y="10385"/>
                      <a:pt x="5620" y="8728"/>
                      <a:pt x="5038" y="7203"/>
                    </a:cubicBezTo>
                    <a:cubicBezTo>
                      <a:pt x="4336" y="5386"/>
                      <a:pt x="2876" y="2166"/>
                      <a:pt x="1655" y="18"/>
                    </a:cubicBezTo>
                    <a:close/>
                  </a:path>
                </a:pathLst>
              </a:custGeom>
              <a:solidFill>
                <a:srgbClr val="295743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44"/>
              <p:cNvSpPr/>
              <p:nvPr/>
            </p:nvSpPr>
            <p:spPr>
              <a:xfrm>
                <a:off x="2716557" y="1791652"/>
                <a:ext cx="180936" cy="313750"/>
              </a:xfrm>
              <a:custGeom>
                <a:avLst/>
                <a:gdLst/>
                <a:ahLst/>
                <a:cxnLst/>
                <a:rect l="l" t="t" r="r" b="b"/>
                <a:pathLst>
                  <a:path w="4824" h="8365" extrusionOk="0">
                    <a:moveTo>
                      <a:pt x="32" y="1"/>
                    </a:moveTo>
                    <a:cubicBezTo>
                      <a:pt x="12" y="74"/>
                      <a:pt x="0" y="155"/>
                      <a:pt x="3" y="247"/>
                    </a:cubicBezTo>
                    <a:cubicBezTo>
                      <a:pt x="29" y="1270"/>
                      <a:pt x="1035" y="1652"/>
                      <a:pt x="1287" y="2550"/>
                    </a:cubicBezTo>
                    <a:cubicBezTo>
                      <a:pt x="1508" y="3337"/>
                      <a:pt x="1200" y="4342"/>
                      <a:pt x="1593" y="5111"/>
                    </a:cubicBezTo>
                    <a:cubicBezTo>
                      <a:pt x="2273" y="6445"/>
                      <a:pt x="4012" y="6620"/>
                      <a:pt x="4548" y="7828"/>
                    </a:cubicBezTo>
                    <a:cubicBezTo>
                      <a:pt x="4614" y="8021"/>
                      <a:pt x="4709" y="8200"/>
                      <a:pt x="4823" y="8364"/>
                    </a:cubicBezTo>
                    <a:cubicBezTo>
                      <a:pt x="4678" y="7771"/>
                      <a:pt x="4460" y="7187"/>
                      <a:pt x="3982" y="6836"/>
                    </a:cubicBezTo>
                    <a:cubicBezTo>
                      <a:pt x="3700" y="6625"/>
                      <a:pt x="3379" y="6436"/>
                      <a:pt x="3124" y="6191"/>
                    </a:cubicBezTo>
                    <a:cubicBezTo>
                      <a:pt x="1562" y="4686"/>
                      <a:pt x="2530" y="4136"/>
                      <a:pt x="2059" y="2619"/>
                    </a:cubicBezTo>
                    <a:cubicBezTo>
                      <a:pt x="1823" y="1865"/>
                      <a:pt x="998" y="1378"/>
                      <a:pt x="545" y="767"/>
                    </a:cubicBezTo>
                    <a:cubicBezTo>
                      <a:pt x="362" y="521"/>
                      <a:pt x="164" y="276"/>
                      <a:pt x="32" y="1"/>
                    </a:cubicBez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0" name="Google Shape;620;p44"/>
            <p:cNvGrpSpPr/>
            <p:nvPr/>
          </p:nvGrpSpPr>
          <p:grpSpPr>
            <a:xfrm rot="-1800045">
              <a:off x="5712237" y="1566332"/>
              <a:ext cx="881167" cy="688533"/>
              <a:chOff x="524393" y="1810407"/>
              <a:chExt cx="648790" cy="506957"/>
            </a:xfrm>
          </p:grpSpPr>
          <p:sp>
            <p:nvSpPr>
              <p:cNvPr id="621" name="Google Shape;621;p44"/>
              <p:cNvSpPr/>
              <p:nvPr/>
            </p:nvSpPr>
            <p:spPr>
              <a:xfrm>
                <a:off x="524393" y="1830287"/>
                <a:ext cx="614635" cy="463668"/>
              </a:xfrm>
              <a:custGeom>
                <a:avLst/>
                <a:gdLst/>
                <a:ahLst/>
                <a:cxnLst/>
                <a:rect l="l" t="t" r="r" b="b"/>
                <a:pathLst>
                  <a:path w="16387" h="12362" extrusionOk="0">
                    <a:moveTo>
                      <a:pt x="14044" y="1"/>
                    </a:moveTo>
                    <a:cubicBezTo>
                      <a:pt x="14044" y="1"/>
                      <a:pt x="14044" y="1"/>
                      <a:pt x="14044" y="2"/>
                    </a:cubicBezTo>
                    <a:lnTo>
                      <a:pt x="14044" y="2"/>
                    </a:lnTo>
                    <a:lnTo>
                      <a:pt x="14045" y="1"/>
                    </a:lnTo>
                    <a:close/>
                    <a:moveTo>
                      <a:pt x="14044" y="2"/>
                    </a:moveTo>
                    <a:lnTo>
                      <a:pt x="11763" y="1331"/>
                    </a:lnTo>
                    <a:cubicBezTo>
                      <a:pt x="11755" y="1355"/>
                      <a:pt x="11748" y="1378"/>
                      <a:pt x="11744" y="1403"/>
                    </a:cubicBezTo>
                    <a:cubicBezTo>
                      <a:pt x="11675" y="1794"/>
                      <a:pt x="11944" y="2171"/>
                      <a:pt x="11903" y="2558"/>
                    </a:cubicBezTo>
                    <a:cubicBezTo>
                      <a:pt x="11862" y="2949"/>
                      <a:pt x="11578" y="3321"/>
                      <a:pt x="11623" y="3721"/>
                    </a:cubicBezTo>
                    <a:cubicBezTo>
                      <a:pt x="11692" y="4323"/>
                      <a:pt x="12037" y="5097"/>
                      <a:pt x="11673" y="5673"/>
                    </a:cubicBezTo>
                    <a:cubicBezTo>
                      <a:pt x="11345" y="6194"/>
                      <a:pt x="10646" y="6221"/>
                      <a:pt x="10161" y="6503"/>
                    </a:cubicBezTo>
                    <a:cubicBezTo>
                      <a:pt x="9643" y="6805"/>
                      <a:pt x="9311" y="7466"/>
                      <a:pt x="8744" y="7670"/>
                    </a:cubicBezTo>
                    <a:cubicBezTo>
                      <a:pt x="8600" y="7722"/>
                      <a:pt x="8461" y="7743"/>
                      <a:pt x="8324" y="7743"/>
                    </a:cubicBezTo>
                    <a:cubicBezTo>
                      <a:pt x="7819" y="7743"/>
                      <a:pt x="7356" y="7452"/>
                      <a:pt x="6862" y="7352"/>
                    </a:cubicBezTo>
                    <a:cubicBezTo>
                      <a:pt x="6791" y="7337"/>
                      <a:pt x="6720" y="7331"/>
                      <a:pt x="6651" y="7331"/>
                    </a:cubicBezTo>
                    <a:cubicBezTo>
                      <a:pt x="6183" y="7331"/>
                      <a:pt x="5748" y="7618"/>
                      <a:pt x="5284" y="7618"/>
                    </a:cubicBezTo>
                    <a:cubicBezTo>
                      <a:pt x="5259" y="7618"/>
                      <a:pt x="5235" y="7617"/>
                      <a:pt x="5210" y="7615"/>
                    </a:cubicBezTo>
                    <a:cubicBezTo>
                      <a:pt x="4687" y="7580"/>
                      <a:pt x="4476" y="7145"/>
                      <a:pt x="4049" y="6938"/>
                    </a:cubicBezTo>
                    <a:cubicBezTo>
                      <a:pt x="3758" y="6798"/>
                      <a:pt x="3460" y="6897"/>
                      <a:pt x="3168" y="6799"/>
                    </a:cubicBezTo>
                    <a:cubicBezTo>
                      <a:pt x="2997" y="6741"/>
                      <a:pt x="2907" y="6637"/>
                      <a:pt x="2871" y="6514"/>
                    </a:cubicBezTo>
                    <a:lnTo>
                      <a:pt x="0" y="8185"/>
                    </a:lnTo>
                    <a:cubicBezTo>
                      <a:pt x="27" y="8232"/>
                      <a:pt x="53" y="8278"/>
                      <a:pt x="79" y="8324"/>
                    </a:cubicBezTo>
                    <a:cubicBezTo>
                      <a:pt x="1590" y="10916"/>
                      <a:pt x="4313" y="12361"/>
                      <a:pt x="7111" y="12361"/>
                    </a:cubicBezTo>
                    <a:cubicBezTo>
                      <a:pt x="8501" y="12361"/>
                      <a:pt x="9909" y="12005"/>
                      <a:pt x="11196" y="11255"/>
                    </a:cubicBezTo>
                    <a:cubicBezTo>
                      <a:pt x="15075" y="8994"/>
                      <a:pt x="16387" y="4017"/>
                      <a:pt x="14126" y="139"/>
                    </a:cubicBezTo>
                    <a:cubicBezTo>
                      <a:pt x="14100" y="92"/>
                      <a:pt x="14072" y="47"/>
                      <a:pt x="14044" y="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" name="Google Shape;622;p44"/>
              <p:cNvSpPr/>
              <p:nvPr/>
            </p:nvSpPr>
            <p:spPr>
              <a:xfrm>
                <a:off x="551137" y="1830287"/>
                <a:ext cx="584892" cy="448065"/>
              </a:xfrm>
              <a:custGeom>
                <a:avLst/>
                <a:gdLst/>
                <a:ahLst/>
                <a:cxnLst/>
                <a:rect l="l" t="t" r="r" b="b"/>
                <a:pathLst>
                  <a:path w="15594" h="11946" extrusionOk="0">
                    <a:moveTo>
                      <a:pt x="13331" y="1"/>
                    </a:moveTo>
                    <a:cubicBezTo>
                      <a:pt x="13331" y="1"/>
                      <a:pt x="13331" y="1"/>
                      <a:pt x="13331" y="2"/>
                    </a:cubicBezTo>
                    <a:lnTo>
                      <a:pt x="13331" y="2"/>
                    </a:lnTo>
                    <a:lnTo>
                      <a:pt x="13332" y="1"/>
                    </a:lnTo>
                    <a:close/>
                    <a:moveTo>
                      <a:pt x="13331" y="2"/>
                    </a:moveTo>
                    <a:lnTo>
                      <a:pt x="11050" y="1331"/>
                    </a:lnTo>
                    <a:cubicBezTo>
                      <a:pt x="11042" y="1355"/>
                      <a:pt x="11036" y="1378"/>
                      <a:pt x="11032" y="1403"/>
                    </a:cubicBezTo>
                    <a:cubicBezTo>
                      <a:pt x="10962" y="1794"/>
                      <a:pt x="11231" y="2171"/>
                      <a:pt x="11190" y="2558"/>
                    </a:cubicBezTo>
                    <a:cubicBezTo>
                      <a:pt x="11149" y="2949"/>
                      <a:pt x="10865" y="3321"/>
                      <a:pt x="10910" y="3721"/>
                    </a:cubicBezTo>
                    <a:cubicBezTo>
                      <a:pt x="10979" y="4323"/>
                      <a:pt x="11324" y="5097"/>
                      <a:pt x="10960" y="5673"/>
                    </a:cubicBezTo>
                    <a:cubicBezTo>
                      <a:pt x="10839" y="5866"/>
                      <a:pt x="10664" y="5992"/>
                      <a:pt x="10469" y="6089"/>
                    </a:cubicBezTo>
                    <a:cubicBezTo>
                      <a:pt x="10143" y="6314"/>
                      <a:pt x="9708" y="6389"/>
                      <a:pt x="9354" y="6563"/>
                    </a:cubicBezTo>
                    <a:cubicBezTo>
                      <a:pt x="8916" y="6865"/>
                      <a:pt x="8604" y="7406"/>
                      <a:pt x="8127" y="7630"/>
                    </a:cubicBezTo>
                    <a:cubicBezTo>
                      <a:pt x="8036" y="7693"/>
                      <a:pt x="7939" y="7747"/>
                      <a:pt x="7835" y="7784"/>
                    </a:cubicBezTo>
                    <a:cubicBezTo>
                      <a:pt x="7691" y="7836"/>
                      <a:pt x="7551" y="7857"/>
                      <a:pt x="7415" y="7857"/>
                    </a:cubicBezTo>
                    <a:cubicBezTo>
                      <a:pt x="6910" y="7857"/>
                      <a:pt x="6447" y="7566"/>
                      <a:pt x="5952" y="7466"/>
                    </a:cubicBezTo>
                    <a:cubicBezTo>
                      <a:pt x="5881" y="7451"/>
                      <a:pt x="5811" y="7445"/>
                      <a:pt x="5742" y="7445"/>
                    </a:cubicBezTo>
                    <a:cubicBezTo>
                      <a:pt x="5273" y="7445"/>
                      <a:pt x="4839" y="7732"/>
                      <a:pt x="4374" y="7732"/>
                    </a:cubicBezTo>
                    <a:cubicBezTo>
                      <a:pt x="4350" y="7732"/>
                      <a:pt x="4326" y="7731"/>
                      <a:pt x="4301" y="7730"/>
                    </a:cubicBezTo>
                    <a:cubicBezTo>
                      <a:pt x="3778" y="7694"/>
                      <a:pt x="3567" y="7259"/>
                      <a:pt x="3139" y="7053"/>
                    </a:cubicBezTo>
                    <a:cubicBezTo>
                      <a:pt x="2849" y="6912"/>
                      <a:pt x="2550" y="7012"/>
                      <a:pt x="2259" y="6914"/>
                    </a:cubicBezTo>
                    <a:cubicBezTo>
                      <a:pt x="2087" y="6855"/>
                      <a:pt x="1998" y="6751"/>
                      <a:pt x="1961" y="6626"/>
                    </a:cubicBezTo>
                    <a:lnTo>
                      <a:pt x="1" y="7769"/>
                    </a:lnTo>
                    <a:cubicBezTo>
                      <a:pt x="27" y="7816"/>
                      <a:pt x="54" y="7863"/>
                      <a:pt x="80" y="7908"/>
                    </a:cubicBezTo>
                    <a:cubicBezTo>
                      <a:pt x="1584" y="10491"/>
                      <a:pt x="4303" y="11946"/>
                      <a:pt x="7109" y="11946"/>
                    </a:cubicBezTo>
                    <a:cubicBezTo>
                      <a:pt x="8367" y="11946"/>
                      <a:pt x="9643" y="11653"/>
                      <a:pt x="10834" y="11038"/>
                    </a:cubicBezTo>
                    <a:cubicBezTo>
                      <a:pt x="14459" y="8672"/>
                      <a:pt x="15593" y="3878"/>
                      <a:pt x="13413" y="139"/>
                    </a:cubicBezTo>
                    <a:cubicBezTo>
                      <a:pt x="13387" y="92"/>
                      <a:pt x="13359" y="47"/>
                      <a:pt x="13331" y="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" name="Google Shape;623;p44"/>
              <p:cNvSpPr/>
              <p:nvPr/>
            </p:nvSpPr>
            <p:spPr>
              <a:xfrm>
                <a:off x="558527" y="1810407"/>
                <a:ext cx="614635" cy="463668"/>
              </a:xfrm>
              <a:custGeom>
                <a:avLst/>
                <a:gdLst/>
                <a:ahLst/>
                <a:cxnLst/>
                <a:rect l="l" t="t" r="r" b="b"/>
                <a:pathLst>
                  <a:path w="16387" h="12362" extrusionOk="0">
                    <a:moveTo>
                      <a:pt x="14044" y="0"/>
                    </a:moveTo>
                    <a:lnTo>
                      <a:pt x="10853" y="1861"/>
                    </a:lnTo>
                    <a:cubicBezTo>
                      <a:pt x="10845" y="1885"/>
                      <a:pt x="10839" y="1908"/>
                      <a:pt x="10835" y="1933"/>
                    </a:cubicBezTo>
                    <a:cubicBezTo>
                      <a:pt x="10765" y="2324"/>
                      <a:pt x="11034" y="2701"/>
                      <a:pt x="10993" y="3088"/>
                    </a:cubicBezTo>
                    <a:cubicBezTo>
                      <a:pt x="10952" y="3479"/>
                      <a:pt x="10668" y="3851"/>
                      <a:pt x="10713" y="4251"/>
                    </a:cubicBezTo>
                    <a:cubicBezTo>
                      <a:pt x="10782" y="4853"/>
                      <a:pt x="11127" y="5627"/>
                      <a:pt x="10763" y="6203"/>
                    </a:cubicBezTo>
                    <a:cubicBezTo>
                      <a:pt x="10435" y="6724"/>
                      <a:pt x="9736" y="6751"/>
                      <a:pt x="9251" y="7033"/>
                    </a:cubicBezTo>
                    <a:cubicBezTo>
                      <a:pt x="8733" y="7335"/>
                      <a:pt x="8401" y="7996"/>
                      <a:pt x="7834" y="8200"/>
                    </a:cubicBezTo>
                    <a:cubicBezTo>
                      <a:pt x="7690" y="8252"/>
                      <a:pt x="7551" y="8273"/>
                      <a:pt x="7414" y="8273"/>
                    </a:cubicBezTo>
                    <a:cubicBezTo>
                      <a:pt x="6909" y="8273"/>
                      <a:pt x="6446" y="7982"/>
                      <a:pt x="5952" y="7882"/>
                    </a:cubicBezTo>
                    <a:cubicBezTo>
                      <a:pt x="5881" y="7867"/>
                      <a:pt x="5810" y="7861"/>
                      <a:pt x="5741" y="7861"/>
                    </a:cubicBezTo>
                    <a:cubicBezTo>
                      <a:pt x="5273" y="7861"/>
                      <a:pt x="4838" y="8148"/>
                      <a:pt x="4374" y="8148"/>
                    </a:cubicBezTo>
                    <a:cubicBezTo>
                      <a:pt x="4349" y="8148"/>
                      <a:pt x="4325" y="8147"/>
                      <a:pt x="4300" y="8145"/>
                    </a:cubicBezTo>
                    <a:cubicBezTo>
                      <a:pt x="3777" y="8110"/>
                      <a:pt x="3566" y="7675"/>
                      <a:pt x="3139" y="7468"/>
                    </a:cubicBezTo>
                    <a:cubicBezTo>
                      <a:pt x="2848" y="7328"/>
                      <a:pt x="2550" y="7427"/>
                      <a:pt x="2259" y="7329"/>
                    </a:cubicBezTo>
                    <a:cubicBezTo>
                      <a:pt x="2087" y="7271"/>
                      <a:pt x="1997" y="7167"/>
                      <a:pt x="1961" y="7044"/>
                    </a:cubicBezTo>
                    <a:lnTo>
                      <a:pt x="0" y="8185"/>
                    </a:lnTo>
                    <a:cubicBezTo>
                      <a:pt x="26" y="8232"/>
                      <a:pt x="53" y="8279"/>
                      <a:pt x="79" y="8324"/>
                    </a:cubicBezTo>
                    <a:cubicBezTo>
                      <a:pt x="1590" y="10915"/>
                      <a:pt x="4313" y="12361"/>
                      <a:pt x="7111" y="12361"/>
                    </a:cubicBezTo>
                    <a:cubicBezTo>
                      <a:pt x="8500" y="12361"/>
                      <a:pt x="9908" y="12005"/>
                      <a:pt x="11196" y="11254"/>
                    </a:cubicBezTo>
                    <a:cubicBezTo>
                      <a:pt x="15074" y="8994"/>
                      <a:pt x="16387" y="4017"/>
                      <a:pt x="14126" y="138"/>
                    </a:cubicBezTo>
                    <a:cubicBezTo>
                      <a:pt x="14098" y="93"/>
                      <a:pt x="14072" y="46"/>
                      <a:pt x="1404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" name="Google Shape;624;p44"/>
              <p:cNvSpPr/>
              <p:nvPr/>
            </p:nvSpPr>
            <p:spPr>
              <a:xfrm>
                <a:off x="558527" y="1895929"/>
                <a:ext cx="548322" cy="421434"/>
              </a:xfrm>
              <a:custGeom>
                <a:avLst/>
                <a:gdLst/>
                <a:ahLst/>
                <a:cxnLst/>
                <a:rect l="l" t="t" r="r" b="b"/>
                <a:pathLst>
                  <a:path w="14619" h="11236" extrusionOk="0">
                    <a:moveTo>
                      <a:pt x="1961" y="4762"/>
                    </a:moveTo>
                    <a:cubicBezTo>
                      <a:pt x="1997" y="4887"/>
                      <a:pt x="2087" y="4991"/>
                      <a:pt x="2258" y="5049"/>
                    </a:cubicBezTo>
                    <a:cubicBezTo>
                      <a:pt x="2550" y="5147"/>
                      <a:pt x="2848" y="5048"/>
                      <a:pt x="3139" y="5188"/>
                    </a:cubicBezTo>
                    <a:cubicBezTo>
                      <a:pt x="3566" y="5395"/>
                      <a:pt x="3777" y="5830"/>
                      <a:pt x="4300" y="5865"/>
                    </a:cubicBezTo>
                    <a:cubicBezTo>
                      <a:pt x="4862" y="5903"/>
                      <a:pt x="5376" y="5484"/>
                      <a:pt x="5952" y="5602"/>
                    </a:cubicBezTo>
                    <a:cubicBezTo>
                      <a:pt x="6580" y="5729"/>
                      <a:pt x="7157" y="6164"/>
                      <a:pt x="7834" y="5920"/>
                    </a:cubicBezTo>
                    <a:cubicBezTo>
                      <a:pt x="8401" y="5716"/>
                      <a:pt x="8733" y="5055"/>
                      <a:pt x="9251" y="4753"/>
                    </a:cubicBezTo>
                    <a:cubicBezTo>
                      <a:pt x="9736" y="4471"/>
                      <a:pt x="10434" y="4444"/>
                      <a:pt x="10763" y="3923"/>
                    </a:cubicBezTo>
                    <a:cubicBezTo>
                      <a:pt x="11127" y="3347"/>
                      <a:pt x="10782" y="2573"/>
                      <a:pt x="10713" y="1971"/>
                    </a:cubicBezTo>
                    <a:cubicBezTo>
                      <a:pt x="10668" y="1571"/>
                      <a:pt x="10952" y="1199"/>
                      <a:pt x="10993" y="808"/>
                    </a:cubicBezTo>
                    <a:cubicBezTo>
                      <a:pt x="11023" y="535"/>
                      <a:pt x="10900" y="270"/>
                      <a:pt x="10847" y="0"/>
                    </a:cubicBezTo>
                    <a:lnTo>
                      <a:pt x="14174" y="1436"/>
                    </a:lnTo>
                    <a:cubicBezTo>
                      <a:pt x="14587" y="4268"/>
                      <a:pt x="13173" y="6863"/>
                      <a:pt x="11067" y="8314"/>
                    </a:cubicBezTo>
                    <a:cubicBezTo>
                      <a:pt x="12450" y="7814"/>
                      <a:pt x="13748" y="6806"/>
                      <a:pt x="14608" y="5038"/>
                    </a:cubicBezTo>
                    <a:cubicBezTo>
                      <a:pt x="14612" y="5040"/>
                      <a:pt x="14615" y="5045"/>
                      <a:pt x="14618" y="5048"/>
                    </a:cubicBezTo>
                    <a:cubicBezTo>
                      <a:pt x="13938" y="6698"/>
                      <a:pt x="12735" y="8076"/>
                      <a:pt x="11196" y="8974"/>
                    </a:cubicBezTo>
                    <a:cubicBezTo>
                      <a:pt x="7316" y="11235"/>
                      <a:pt x="2340" y="9922"/>
                      <a:pt x="79" y="6044"/>
                    </a:cubicBezTo>
                    <a:lnTo>
                      <a:pt x="79" y="6044"/>
                    </a:lnTo>
                    <a:cubicBezTo>
                      <a:pt x="53" y="5997"/>
                      <a:pt x="26" y="5952"/>
                      <a:pt x="0" y="5905"/>
                    </a:cubicBezTo>
                    <a:lnTo>
                      <a:pt x="1961" y="4762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44"/>
              <p:cNvSpPr/>
              <p:nvPr/>
            </p:nvSpPr>
            <p:spPr>
              <a:xfrm>
                <a:off x="590222" y="1828937"/>
                <a:ext cx="540633" cy="407782"/>
              </a:xfrm>
              <a:custGeom>
                <a:avLst/>
                <a:gdLst/>
                <a:ahLst/>
                <a:cxnLst/>
                <a:rect l="l" t="t" r="r" b="b"/>
                <a:pathLst>
                  <a:path w="14414" h="10872" extrusionOk="0">
                    <a:moveTo>
                      <a:pt x="12353" y="0"/>
                    </a:moveTo>
                    <a:lnTo>
                      <a:pt x="10008" y="1367"/>
                    </a:lnTo>
                    <a:cubicBezTo>
                      <a:pt x="10000" y="1391"/>
                      <a:pt x="9993" y="1414"/>
                      <a:pt x="9989" y="1439"/>
                    </a:cubicBezTo>
                    <a:cubicBezTo>
                      <a:pt x="9920" y="1830"/>
                      <a:pt x="10189" y="2207"/>
                      <a:pt x="10148" y="2594"/>
                    </a:cubicBezTo>
                    <a:cubicBezTo>
                      <a:pt x="10107" y="2985"/>
                      <a:pt x="9823" y="3357"/>
                      <a:pt x="9868" y="3757"/>
                    </a:cubicBezTo>
                    <a:cubicBezTo>
                      <a:pt x="9937" y="4359"/>
                      <a:pt x="10282" y="5133"/>
                      <a:pt x="9918" y="5709"/>
                    </a:cubicBezTo>
                    <a:cubicBezTo>
                      <a:pt x="9589" y="6230"/>
                      <a:pt x="8891" y="6257"/>
                      <a:pt x="8406" y="6539"/>
                    </a:cubicBezTo>
                    <a:cubicBezTo>
                      <a:pt x="7888" y="6841"/>
                      <a:pt x="7556" y="7502"/>
                      <a:pt x="6989" y="7706"/>
                    </a:cubicBezTo>
                    <a:cubicBezTo>
                      <a:pt x="6845" y="7758"/>
                      <a:pt x="6706" y="7779"/>
                      <a:pt x="6569" y="7779"/>
                    </a:cubicBezTo>
                    <a:cubicBezTo>
                      <a:pt x="6064" y="7779"/>
                      <a:pt x="5601" y="7488"/>
                      <a:pt x="5107" y="7388"/>
                    </a:cubicBezTo>
                    <a:cubicBezTo>
                      <a:pt x="5036" y="7373"/>
                      <a:pt x="4965" y="7367"/>
                      <a:pt x="4896" y="7367"/>
                    </a:cubicBezTo>
                    <a:cubicBezTo>
                      <a:pt x="4428" y="7367"/>
                      <a:pt x="3993" y="7654"/>
                      <a:pt x="3529" y="7654"/>
                    </a:cubicBezTo>
                    <a:cubicBezTo>
                      <a:pt x="3504" y="7654"/>
                      <a:pt x="3480" y="7653"/>
                      <a:pt x="3455" y="7651"/>
                    </a:cubicBezTo>
                    <a:cubicBezTo>
                      <a:pt x="2932" y="7616"/>
                      <a:pt x="2721" y="7181"/>
                      <a:pt x="2294" y="6974"/>
                    </a:cubicBezTo>
                    <a:cubicBezTo>
                      <a:pt x="2003" y="6834"/>
                      <a:pt x="1705" y="6933"/>
                      <a:pt x="1413" y="6835"/>
                    </a:cubicBezTo>
                    <a:cubicBezTo>
                      <a:pt x="1242" y="6777"/>
                      <a:pt x="1152" y="6673"/>
                      <a:pt x="1116" y="6548"/>
                    </a:cubicBezTo>
                    <a:lnTo>
                      <a:pt x="1" y="7199"/>
                    </a:lnTo>
                    <a:cubicBezTo>
                      <a:pt x="24" y="7240"/>
                      <a:pt x="47" y="7281"/>
                      <a:pt x="71" y="7320"/>
                    </a:cubicBezTo>
                    <a:cubicBezTo>
                      <a:pt x="1399" y="9600"/>
                      <a:pt x="3793" y="10871"/>
                      <a:pt x="6254" y="10871"/>
                    </a:cubicBezTo>
                    <a:cubicBezTo>
                      <a:pt x="7476" y="10871"/>
                      <a:pt x="8715" y="10557"/>
                      <a:pt x="9848" y="9897"/>
                    </a:cubicBezTo>
                    <a:cubicBezTo>
                      <a:pt x="13259" y="7909"/>
                      <a:pt x="14413" y="3533"/>
                      <a:pt x="12425" y="120"/>
                    </a:cubicBezTo>
                    <a:cubicBezTo>
                      <a:pt x="12402" y="79"/>
                      <a:pt x="12377" y="40"/>
                      <a:pt x="1235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44"/>
              <p:cNvSpPr/>
              <p:nvPr/>
            </p:nvSpPr>
            <p:spPr>
              <a:xfrm>
                <a:off x="730658" y="1870685"/>
                <a:ext cx="263303" cy="249575"/>
              </a:xfrm>
              <a:custGeom>
                <a:avLst/>
                <a:gdLst/>
                <a:ahLst/>
                <a:cxnLst/>
                <a:rect l="l" t="t" r="r" b="b"/>
                <a:pathLst>
                  <a:path w="7020" h="6654" extrusionOk="0">
                    <a:moveTo>
                      <a:pt x="1154" y="6254"/>
                    </a:moveTo>
                    <a:cubicBezTo>
                      <a:pt x="758" y="6254"/>
                      <a:pt x="385" y="6457"/>
                      <a:pt x="0" y="6521"/>
                    </a:cubicBezTo>
                    <a:cubicBezTo>
                      <a:pt x="16" y="6524"/>
                      <a:pt x="31" y="6527"/>
                      <a:pt x="48" y="6527"/>
                    </a:cubicBezTo>
                    <a:cubicBezTo>
                      <a:pt x="74" y="6528"/>
                      <a:pt x="99" y="6529"/>
                      <a:pt x="124" y="6529"/>
                    </a:cubicBezTo>
                    <a:cubicBezTo>
                      <a:pt x="515" y="6529"/>
                      <a:pt x="886" y="6325"/>
                      <a:pt x="1273" y="6260"/>
                    </a:cubicBezTo>
                    <a:cubicBezTo>
                      <a:pt x="1233" y="6256"/>
                      <a:pt x="1194" y="6254"/>
                      <a:pt x="1154" y="6254"/>
                    </a:cubicBezTo>
                    <a:close/>
                    <a:moveTo>
                      <a:pt x="6699" y="1"/>
                    </a:moveTo>
                    <a:lnTo>
                      <a:pt x="6264" y="254"/>
                    </a:lnTo>
                    <a:cubicBezTo>
                      <a:pt x="6256" y="278"/>
                      <a:pt x="6249" y="301"/>
                      <a:pt x="6245" y="326"/>
                    </a:cubicBezTo>
                    <a:cubicBezTo>
                      <a:pt x="6176" y="717"/>
                      <a:pt x="6445" y="1094"/>
                      <a:pt x="6404" y="1481"/>
                    </a:cubicBezTo>
                    <a:cubicBezTo>
                      <a:pt x="6363" y="1872"/>
                      <a:pt x="6079" y="2244"/>
                      <a:pt x="6124" y="2644"/>
                    </a:cubicBezTo>
                    <a:cubicBezTo>
                      <a:pt x="6193" y="3246"/>
                      <a:pt x="6538" y="4020"/>
                      <a:pt x="6174" y="4596"/>
                    </a:cubicBezTo>
                    <a:cubicBezTo>
                      <a:pt x="5845" y="5117"/>
                      <a:pt x="5147" y="5144"/>
                      <a:pt x="4662" y="5426"/>
                    </a:cubicBezTo>
                    <a:cubicBezTo>
                      <a:pt x="4144" y="5728"/>
                      <a:pt x="3812" y="6389"/>
                      <a:pt x="3245" y="6593"/>
                    </a:cubicBezTo>
                    <a:cubicBezTo>
                      <a:pt x="3174" y="6619"/>
                      <a:pt x="3103" y="6635"/>
                      <a:pt x="3033" y="6647"/>
                    </a:cubicBezTo>
                    <a:cubicBezTo>
                      <a:pt x="3078" y="6651"/>
                      <a:pt x="3123" y="6654"/>
                      <a:pt x="3168" y="6654"/>
                    </a:cubicBezTo>
                    <a:cubicBezTo>
                      <a:pt x="3303" y="6654"/>
                      <a:pt x="3440" y="6633"/>
                      <a:pt x="3582" y="6582"/>
                    </a:cubicBezTo>
                    <a:cubicBezTo>
                      <a:pt x="4149" y="6377"/>
                      <a:pt x="4481" y="5718"/>
                      <a:pt x="4999" y="5415"/>
                    </a:cubicBezTo>
                    <a:cubicBezTo>
                      <a:pt x="5484" y="5132"/>
                      <a:pt x="6327" y="5022"/>
                      <a:pt x="6656" y="4499"/>
                    </a:cubicBezTo>
                    <a:cubicBezTo>
                      <a:pt x="7020" y="3923"/>
                      <a:pt x="6675" y="3149"/>
                      <a:pt x="6607" y="2547"/>
                    </a:cubicBezTo>
                    <a:cubicBezTo>
                      <a:pt x="6561" y="2147"/>
                      <a:pt x="6845" y="1775"/>
                      <a:pt x="6886" y="1384"/>
                    </a:cubicBezTo>
                    <a:cubicBezTo>
                      <a:pt x="6919" y="1085"/>
                      <a:pt x="6749" y="443"/>
                      <a:pt x="6699" y="1"/>
                    </a:cubicBezTo>
                    <a:close/>
                  </a:path>
                </a:pathLst>
              </a:custGeom>
              <a:solidFill>
                <a:srgbClr val="295743">
                  <a:alpha val="1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44"/>
              <p:cNvSpPr/>
              <p:nvPr/>
            </p:nvSpPr>
            <p:spPr>
              <a:xfrm>
                <a:off x="598099" y="1916297"/>
                <a:ext cx="511752" cy="356471"/>
              </a:xfrm>
              <a:custGeom>
                <a:avLst/>
                <a:gdLst/>
                <a:ahLst/>
                <a:cxnLst/>
                <a:rect l="l" t="t" r="r" b="b"/>
                <a:pathLst>
                  <a:path w="13644" h="9504" extrusionOk="0">
                    <a:moveTo>
                      <a:pt x="0" y="5220"/>
                    </a:moveTo>
                    <a:cubicBezTo>
                      <a:pt x="103" y="5275"/>
                      <a:pt x="211" y="5321"/>
                      <a:pt x="327" y="5356"/>
                    </a:cubicBezTo>
                    <a:cubicBezTo>
                      <a:pt x="545" y="5421"/>
                      <a:pt x="774" y="5419"/>
                      <a:pt x="977" y="5536"/>
                    </a:cubicBezTo>
                    <a:cubicBezTo>
                      <a:pt x="1522" y="5850"/>
                      <a:pt x="1393" y="6530"/>
                      <a:pt x="2129" y="6754"/>
                    </a:cubicBezTo>
                    <a:cubicBezTo>
                      <a:pt x="2879" y="6981"/>
                      <a:pt x="3578" y="6235"/>
                      <a:pt x="4311" y="6225"/>
                    </a:cubicBezTo>
                    <a:cubicBezTo>
                      <a:pt x="5134" y="6215"/>
                      <a:pt x="5928" y="7040"/>
                      <a:pt x="6740" y="6893"/>
                    </a:cubicBezTo>
                    <a:cubicBezTo>
                      <a:pt x="7839" y="6695"/>
                      <a:pt x="8422" y="5708"/>
                      <a:pt x="9210" y="5044"/>
                    </a:cubicBezTo>
                    <a:cubicBezTo>
                      <a:pt x="9818" y="4531"/>
                      <a:pt x="10649" y="4462"/>
                      <a:pt x="11329" y="3901"/>
                    </a:cubicBezTo>
                    <a:cubicBezTo>
                      <a:pt x="12606" y="2846"/>
                      <a:pt x="13165" y="1796"/>
                      <a:pt x="13050" y="1"/>
                    </a:cubicBezTo>
                    <a:cubicBezTo>
                      <a:pt x="13644" y="2993"/>
                      <a:pt x="12274" y="6033"/>
                      <a:pt x="9638" y="7568"/>
                    </a:cubicBezTo>
                    <a:cubicBezTo>
                      <a:pt x="6316" y="9504"/>
                      <a:pt x="2059" y="8467"/>
                      <a:pt x="0" y="5220"/>
                    </a:cubicBezTo>
                    <a:close/>
                  </a:path>
                </a:pathLst>
              </a:custGeom>
              <a:solidFill>
                <a:srgbClr val="295743">
                  <a:alpha val="1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44"/>
              <p:cNvSpPr/>
              <p:nvPr/>
            </p:nvSpPr>
            <p:spPr>
              <a:xfrm>
                <a:off x="1003726" y="1874661"/>
                <a:ext cx="55324" cy="160232"/>
              </a:xfrm>
              <a:custGeom>
                <a:avLst/>
                <a:gdLst/>
                <a:ahLst/>
                <a:cxnLst/>
                <a:rect l="l" t="t" r="r" b="b"/>
                <a:pathLst>
                  <a:path w="1475" h="4272" extrusionOk="0">
                    <a:moveTo>
                      <a:pt x="802" y="104"/>
                    </a:moveTo>
                    <a:cubicBezTo>
                      <a:pt x="839" y="81"/>
                      <a:pt x="883" y="62"/>
                      <a:pt x="932" y="52"/>
                    </a:cubicBezTo>
                    <a:cubicBezTo>
                      <a:pt x="1391" y="0"/>
                      <a:pt x="1429" y="469"/>
                      <a:pt x="1435" y="765"/>
                    </a:cubicBezTo>
                    <a:cubicBezTo>
                      <a:pt x="1474" y="1054"/>
                      <a:pt x="1258" y="1408"/>
                      <a:pt x="1142" y="1673"/>
                    </a:cubicBezTo>
                    <a:cubicBezTo>
                      <a:pt x="1023" y="1945"/>
                      <a:pt x="735" y="2229"/>
                      <a:pt x="638" y="2512"/>
                    </a:cubicBezTo>
                    <a:cubicBezTo>
                      <a:pt x="544" y="2790"/>
                      <a:pt x="633" y="3445"/>
                      <a:pt x="392" y="3531"/>
                    </a:cubicBezTo>
                    <a:cubicBezTo>
                      <a:pt x="93" y="3637"/>
                      <a:pt x="0" y="2797"/>
                      <a:pt x="11" y="2686"/>
                    </a:cubicBezTo>
                    <a:cubicBezTo>
                      <a:pt x="52" y="2210"/>
                      <a:pt x="355" y="1945"/>
                      <a:pt x="507" y="1506"/>
                    </a:cubicBezTo>
                    <a:cubicBezTo>
                      <a:pt x="677" y="1167"/>
                      <a:pt x="446" y="340"/>
                      <a:pt x="802" y="104"/>
                    </a:cubicBezTo>
                    <a:close/>
                    <a:moveTo>
                      <a:pt x="349" y="3804"/>
                    </a:moveTo>
                    <a:cubicBezTo>
                      <a:pt x="461" y="3741"/>
                      <a:pt x="600" y="3779"/>
                      <a:pt x="664" y="3889"/>
                    </a:cubicBezTo>
                    <a:cubicBezTo>
                      <a:pt x="729" y="4000"/>
                      <a:pt x="692" y="4142"/>
                      <a:pt x="581" y="4207"/>
                    </a:cubicBezTo>
                    <a:lnTo>
                      <a:pt x="581" y="4207"/>
                    </a:lnTo>
                    <a:cubicBezTo>
                      <a:pt x="469" y="4271"/>
                      <a:pt x="327" y="4235"/>
                      <a:pt x="263" y="4123"/>
                    </a:cubicBezTo>
                    <a:lnTo>
                      <a:pt x="263" y="4123"/>
                    </a:lnTo>
                    <a:cubicBezTo>
                      <a:pt x="198" y="4012"/>
                      <a:pt x="235" y="3870"/>
                      <a:pt x="346" y="3805"/>
                    </a:cubicBezTo>
                    <a:lnTo>
                      <a:pt x="346" y="3805"/>
                    </a:lnTo>
                    <a:cubicBezTo>
                      <a:pt x="348" y="3804"/>
                      <a:pt x="348" y="3804"/>
                      <a:pt x="349" y="3804"/>
                    </a:cubicBezTo>
                    <a:close/>
                  </a:path>
                </a:pathLst>
              </a:custGeom>
              <a:solidFill>
                <a:srgbClr val="FFFE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44"/>
              <p:cNvSpPr/>
              <p:nvPr/>
            </p:nvSpPr>
            <p:spPr>
              <a:xfrm>
                <a:off x="974769" y="1810407"/>
                <a:ext cx="198415" cy="424247"/>
              </a:xfrm>
              <a:custGeom>
                <a:avLst/>
                <a:gdLst/>
                <a:ahLst/>
                <a:cxnLst/>
                <a:rect l="l" t="t" r="r" b="b"/>
                <a:pathLst>
                  <a:path w="5290" h="11311" extrusionOk="0">
                    <a:moveTo>
                      <a:pt x="2947" y="0"/>
                    </a:moveTo>
                    <a:lnTo>
                      <a:pt x="2749" y="116"/>
                    </a:lnTo>
                    <a:cubicBezTo>
                      <a:pt x="2777" y="162"/>
                      <a:pt x="2803" y="207"/>
                      <a:pt x="2831" y="254"/>
                    </a:cubicBezTo>
                    <a:cubicBezTo>
                      <a:pt x="5068" y="4093"/>
                      <a:pt x="3808" y="9019"/>
                      <a:pt x="0" y="11310"/>
                    </a:cubicBezTo>
                    <a:cubicBezTo>
                      <a:pt x="34" y="11293"/>
                      <a:pt x="66" y="11273"/>
                      <a:pt x="99" y="11254"/>
                    </a:cubicBezTo>
                    <a:cubicBezTo>
                      <a:pt x="3977" y="8994"/>
                      <a:pt x="5290" y="4017"/>
                      <a:pt x="3029" y="138"/>
                    </a:cubicBezTo>
                    <a:cubicBezTo>
                      <a:pt x="3001" y="93"/>
                      <a:pt x="2975" y="46"/>
                      <a:pt x="294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0" name="Google Shape;630;p44"/>
            <p:cNvGrpSpPr/>
            <p:nvPr/>
          </p:nvGrpSpPr>
          <p:grpSpPr>
            <a:xfrm>
              <a:off x="6074872" y="1823846"/>
              <a:ext cx="310039" cy="518342"/>
              <a:chOff x="5965335" y="1258684"/>
              <a:chExt cx="310039" cy="518342"/>
            </a:xfrm>
          </p:grpSpPr>
          <p:sp>
            <p:nvSpPr>
              <p:cNvPr id="631" name="Google Shape;631;p44"/>
              <p:cNvSpPr/>
              <p:nvPr/>
            </p:nvSpPr>
            <p:spPr>
              <a:xfrm>
                <a:off x="5965335" y="1258684"/>
                <a:ext cx="310039" cy="512555"/>
              </a:xfrm>
              <a:custGeom>
                <a:avLst/>
                <a:gdLst/>
                <a:ahLst/>
                <a:cxnLst/>
                <a:rect l="l" t="t" r="r" b="b"/>
                <a:pathLst>
                  <a:path w="21430" h="35428" extrusionOk="0">
                    <a:moveTo>
                      <a:pt x="10256" y="1"/>
                    </a:moveTo>
                    <a:cubicBezTo>
                      <a:pt x="9935" y="1"/>
                      <a:pt x="9607" y="40"/>
                      <a:pt x="9280" y="123"/>
                    </a:cubicBezTo>
                    <a:cubicBezTo>
                      <a:pt x="9261" y="129"/>
                      <a:pt x="9242" y="133"/>
                      <a:pt x="9224" y="137"/>
                    </a:cubicBezTo>
                    <a:cubicBezTo>
                      <a:pt x="8020" y="460"/>
                      <a:pt x="7046" y="1324"/>
                      <a:pt x="6622" y="2439"/>
                    </a:cubicBezTo>
                    <a:cubicBezTo>
                      <a:pt x="5959" y="1898"/>
                      <a:pt x="5116" y="1611"/>
                      <a:pt x="4248" y="1611"/>
                    </a:cubicBezTo>
                    <a:cubicBezTo>
                      <a:pt x="3905" y="1611"/>
                      <a:pt x="3559" y="1656"/>
                      <a:pt x="3218" y="1747"/>
                    </a:cubicBezTo>
                    <a:cubicBezTo>
                      <a:pt x="1216" y="2284"/>
                      <a:pt x="0" y="4242"/>
                      <a:pt x="503" y="6118"/>
                    </a:cubicBezTo>
                    <a:cubicBezTo>
                      <a:pt x="920" y="7671"/>
                      <a:pt x="2381" y="8682"/>
                      <a:pt x="4006" y="8682"/>
                    </a:cubicBezTo>
                    <a:cubicBezTo>
                      <a:pt x="4346" y="8682"/>
                      <a:pt x="4693" y="8638"/>
                      <a:pt x="5040" y="8545"/>
                    </a:cubicBezTo>
                    <a:cubicBezTo>
                      <a:pt x="5293" y="8478"/>
                      <a:pt x="5539" y="8386"/>
                      <a:pt x="5775" y="8268"/>
                    </a:cubicBezTo>
                    <a:lnTo>
                      <a:pt x="11158" y="28365"/>
                    </a:lnTo>
                    <a:cubicBezTo>
                      <a:pt x="10896" y="28381"/>
                      <a:pt x="10636" y="28425"/>
                      <a:pt x="10383" y="28492"/>
                    </a:cubicBezTo>
                    <a:cubicBezTo>
                      <a:pt x="8381" y="29029"/>
                      <a:pt x="7167" y="30985"/>
                      <a:pt x="7670" y="32863"/>
                    </a:cubicBezTo>
                    <a:cubicBezTo>
                      <a:pt x="8086" y="34415"/>
                      <a:pt x="9547" y="35427"/>
                      <a:pt x="11172" y="35427"/>
                    </a:cubicBezTo>
                    <a:cubicBezTo>
                      <a:pt x="11512" y="35427"/>
                      <a:pt x="11858" y="35383"/>
                      <a:pt x="12204" y="35290"/>
                    </a:cubicBezTo>
                    <a:cubicBezTo>
                      <a:pt x="13410" y="34968"/>
                      <a:pt x="14384" y="34106"/>
                      <a:pt x="14808" y="32989"/>
                    </a:cubicBezTo>
                    <a:cubicBezTo>
                      <a:pt x="15471" y="33530"/>
                      <a:pt x="16314" y="33817"/>
                      <a:pt x="17182" y="33817"/>
                    </a:cubicBezTo>
                    <a:cubicBezTo>
                      <a:pt x="17525" y="33817"/>
                      <a:pt x="17871" y="33772"/>
                      <a:pt x="18212" y="33681"/>
                    </a:cubicBezTo>
                    <a:cubicBezTo>
                      <a:pt x="20214" y="33144"/>
                      <a:pt x="21430" y="31188"/>
                      <a:pt x="20927" y="29310"/>
                    </a:cubicBezTo>
                    <a:cubicBezTo>
                      <a:pt x="20510" y="27759"/>
                      <a:pt x="19051" y="26746"/>
                      <a:pt x="17424" y="26746"/>
                    </a:cubicBezTo>
                    <a:cubicBezTo>
                      <a:pt x="17102" y="26746"/>
                      <a:pt x="16775" y="26785"/>
                      <a:pt x="16447" y="26868"/>
                    </a:cubicBezTo>
                    <a:cubicBezTo>
                      <a:pt x="16428" y="26872"/>
                      <a:pt x="16409" y="26878"/>
                      <a:pt x="16390" y="26883"/>
                    </a:cubicBezTo>
                    <a:cubicBezTo>
                      <a:pt x="16137" y="26952"/>
                      <a:pt x="15889" y="27044"/>
                      <a:pt x="15655" y="27161"/>
                    </a:cubicBezTo>
                    <a:lnTo>
                      <a:pt x="10270" y="7063"/>
                    </a:lnTo>
                    <a:cubicBezTo>
                      <a:pt x="10532" y="7046"/>
                      <a:pt x="10792" y="7004"/>
                      <a:pt x="11045" y="6937"/>
                    </a:cubicBezTo>
                    <a:cubicBezTo>
                      <a:pt x="13047" y="6401"/>
                      <a:pt x="14263" y="4443"/>
                      <a:pt x="13760" y="2567"/>
                    </a:cubicBezTo>
                    <a:cubicBezTo>
                      <a:pt x="13345" y="1015"/>
                      <a:pt x="11884" y="1"/>
                      <a:pt x="1025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" name="Google Shape;632;p44"/>
              <p:cNvSpPr/>
              <p:nvPr/>
            </p:nvSpPr>
            <p:spPr>
              <a:xfrm>
                <a:off x="5970977" y="1299207"/>
                <a:ext cx="298971" cy="477818"/>
              </a:xfrm>
              <a:custGeom>
                <a:avLst/>
                <a:gdLst/>
                <a:ahLst/>
                <a:cxnLst/>
                <a:rect l="l" t="t" r="r" b="b"/>
                <a:pathLst>
                  <a:path w="20665" h="33027" extrusionOk="0">
                    <a:moveTo>
                      <a:pt x="1023" y="1"/>
                    </a:moveTo>
                    <a:cubicBezTo>
                      <a:pt x="1204" y="1418"/>
                      <a:pt x="2830" y="2677"/>
                      <a:pt x="4161" y="2874"/>
                    </a:cubicBezTo>
                    <a:cubicBezTo>
                      <a:pt x="5016" y="3002"/>
                      <a:pt x="6065" y="2711"/>
                      <a:pt x="6777" y="2612"/>
                    </a:cubicBezTo>
                    <a:lnTo>
                      <a:pt x="13030" y="25947"/>
                    </a:lnTo>
                    <a:lnTo>
                      <a:pt x="13347" y="26874"/>
                    </a:lnTo>
                    <a:cubicBezTo>
                      <a:pt x="14470" y="29341"/>
                      <a:pt x="20159" y="28352"/>
                      <a:pt x="19797" y="25146"/>
                    </a:cubicBezTo>
                    <a:cubicBezTo>
                      <a:pt x="20149" y="25541"/>
                      <a:pt x="20400" y="26006"/>
                      <a:pt x="20534" y="26509"/>
                    </a:cubicBezTo>
                    <a:cubicBezTo>
                      <a:pt x="20629" y="26857"/>
                      <a:pt x="20664" y="27215"/>
                      <a:pt x="20641" y="27576"/>
                    </a:cubicBezTo>
                    <a:cubicBezTo>
                      <a:pt x="20639" y="27605"/>
                      <a:pt x="20637" y="27635"/>
                      <a:pt x="20635" y="27662"/>
                    </a:cubicBezTo>
                    <a:cubicBezTo>
                      <a:pt x="20631" y="27691"/>
                      <a:pt x="20629" y="27721"/>
                      <a:pt x="20625" y="27750"/>
                    </a:cubicBezTo>
                    <a:cubicBezTo>
                      <a:pt x="20623" y="27779"/>
                      <a:pt x="20618" y="27809"/>
                      <a:pt x="20614" y="27836"/>
                    </a:cubicBezTo>
                    <a:cubicBezTo>
                      <a:pt x="20610" y="27865"/>
                      <a:pt x="20606" y="27895"/>
                      <a:pt x="20602" y="27924"/>
                    </a:cubicBezTo>
                    <a:cubicBezTo>
                      <a:pt x="20595" y="27951"/>
                      <a:pt x="20591" y="27980"/>
                      <a:pt x="20585" y="28010"/>
                    </a:cubicBezTo>
                    <a:cubicBezTo>
                      <a:pt x="20579" y="28039"/>
                      <a:pt x="20574" y="28066"/>
                      <a:pt x="20568" y="28096"/>
                    </a:cubicBezTo>
                    <a:cubicBezTo>
                      <a:pt x="20555" y="28152"/>
                      <a:pt x="20541" y="28211"/>
                      <a:pt x="20526" y="28268"/>
                    </a:cubicBezTo>
                    <a:cubicBezTo>
                      <a:pt x="20518" y="28295"/>
                      <a:pt x="20509" y="28324"/>
                      <a:pt x="20501" y="28352"/>
                    </a:cubicBezTo>
                    <a:cubicBezTo>
                      <a:pt x="20476" y="28435"/>
                      <a:pt x="20446" y="28519"/>
                      <a:pt x="20415" y="28603"/>
                    </a:cubicBezTo>
                    <a:cubicBezTo>
                      <a:pt x="20405" y="28630"/>
                      <a:pt x="20392" y="28658"/>
                      <a:pt x="20381" y="28685"/>
                    </a:cubicBezTo>
                    <a:cubicBezTo>
                      <a:pt x="20371" y="28708"/>
                      <a:pt x="20361" y="28733"/>
                      <a:pt x="20350" y="28756"/>
                    </a:cubicBezTo>
                    <a:cubicBezTo>
                      <a:pt x="20348" y="28762"/>
                      <a:pt x="20346" y="28767"/>
                      <a:pt x="20344" y="28773"/>
                    </a:cubicBezTo>
                    <a:cubicBezTo>
                      <a:pt x="20331" y="28798"/>
                      <a:pt x="20321" y="28823"/>
                      <a:pt x="20308" y="28848"/>
                    </a:cubicBezTo>
                    <a:cubicBezTo>
                      <a:pt x="20298" y="28873"/>
                      <a:pt x="20285" y="28897"/>
                      <a:pt x="20272" y="28922"/>
                    </a:cubicBezTo>
                    <a:cubicBezTo>
                      <a:pt x="20268" y="28928"/>
                      <a:pt x="20266" y="28934"/>
                      <a:pt x="20262" y="28941"/>
                    </a:cubicBezTo>
                    <a:cubicBezTo>
                      <a:pt x="20252" y="28964"/>
                      <a:pt x="20241" y="28985"/>
                      <a:pt x="20228" y="29006"/>
                    </a:cubicBezTo>
                    <a:lnTo>
                      <a:pt x="20226" y="29010"/>
                    </a:lnTo>
                    <a:cubicBezTo>
                      <a:pt x="20214" y="29035"/>
                      <a:pt x="20199" y="29060"/>
                      <a:pt x="20184" y="29085"/>
                    </a:cubicBezTo>
                    <a:lnTo>
                      <a:pt x="20184" y="29085"/>
                    </a:lnTo>
                    <a:cubicBezTo>
                      <a:pt x="20170" y="29112"/>
                      <a:pt x="20155" y="29138"/>
                      <a:pt x="20138" y="29163"/>
                    </a:cubicBezTo>
                    <a:cubicBezTo>
                      <a:pt x="20124" y="29188"/>
                      <a:pt x="20107" y="29213"/>
                      <a:pt x="20092" y="29238"/>
                    </a:cubicBezTo>
                    <a:cubicBezTo>
                      <a:pt x="20082" y="29255"/>
                      <a:pt x="20071" y="29270"/>
                      <a:pt x="20061" y="29286"/>
                    </a:cubicBezTo>
                    <a:cubicBezTo>
                      <a:pt x="20054" y="29295"/>
                      <a:pt x="20048" y="29305"/>
                      <a:pt x="20042" y="29314"/>
                    </a:cubicBezTo>
                    <a:cubicBezTo>
                      <a:pt x="20027" y="29337"/>
                      <a:pt x="20010" y="29360"/>
                      <a:pt x="19994" y="29383"/>
                    </a:cubicBezTo>
                    <a:cubicBezTo>
                      <a:pt x="19992" y="29389"/>
                      <a:pt x="19987" y="29393"/>
                      <a:pt x="19983" y="29398"/>
                    </a:cubicBezTo>
                    <a:cubicBezTo>
                      <a:pt x="19969" y="29418"/>
                      <a:pt x="19956" y="29437"/>
                      <a:pt x="19941" y="29456"/>
                    </a:cubicBezTo>
                    <a:cubicBezTo>
                      <a:pt x="19937" y="29460"/>
                      <a:pt x="19935" y="29465"/>
                      <a:pt x="19931" y="29469"/>
                    </a:cubicBezTo>
                    <a:cubicBezTo>
                      <a:pt x="19918" y="29488"/>
                      <a:pt x="19904" y="29507"/>
                      <a:pt x="19889" y="29525"/>
                    </a:cubicBezTo>
                    <a:cubicBezTo>
                      <a:pt x="19878" y="29536"/>
                      <a:pt x="19870" y="29548"/>
                      <a:pt x="19860" y="29561"/>
                    </a:cubicBezTo>
                    <a:cubicBezTo>
                      <a:pt x="19853" y="29569"/>
                      <a:pt x="19847" y="29578"/>
                      <a:pt x="19841" y="29586"/>
                    </a:cubicBezTo>
                    <a:cubicBezTo>
                      <a:pt x="19832" y="29595"/>
                      <a:pt x="19824" y="29605"/>
                      <a:pt x="19816" y="29616"/>
                    </a:cubicBezTo>
                    <a:cubicBezTo>
                      <a:pt x="19799" y="29634"/>
                      <a:pt x="19784" y="29653"/>
                      <a:pt x="19767" y="29672"/>
                    </a:cubicBezTo>
                    <a:cubicBezTo>
                      <a:pt x="19751" y="29691"/>
                      <a:pt x="19734" y="29710"/>
                      <a:pt x="19717" y="29729"/>
                    </a:cubicBezTo>
                    <a:cubicBezTo>
                      <a:pt x="19709" y="29737"/>
                      <a:pt x="19702" y="29745"/>
                      <a:pt x="19694" y="29754"/>
                    </a:cubicBezTo>
                    <a:cubicBezTo>
                      <a:pt x="19677" y="29773"/>
                      <a:pt x="19660" y="29789"/>
                      <a:pt x="19644" y="29806"/>
                    </a:cubicBezTo>
                    <a:cubicBezTo>
                      <a:pt x="19623" y="29829"/>
                      <a:pt x="19602" y="29850"/>
                      <a:pt x="19581" y="29871"/>
                    </a:cubicBezTo>
                    <a:cubicBezTo>
                      <a:pt x="19560" y="29892"/>
                      <a:pt x="19541" y="29911"/>
                      <a:pt x="19520" y="29932"/>
                    </a:cubicBezTo>
                    <a:cubicBezTo>
                      <a:pt x="19516" y="29936"/>
                      <a:pt x="19512" y="29938"/>
                      <a:pt x="19507" y="29943"/>
                    </a:cubicBezTo>
                    <a:cubicBezTo>
                      <a:pt x="19491" y="29959"/>
                      <a:pt x="19472" y="29978"/>
                      <a:pt x="19453" y="29995"/>
                    </a:cubicBezTo>
                    <a:cubicBezTo>
                      <a:pt x="19449" y="29997"/>
                      <a:pt x="19447" y="29999"/>
                      <a:pt x="19442" y="30003"/>
                    </a:cubicBezTo>
                    <a:cubicBezTo>
                      <a:pt x="19424" y="30020"/>
                      <a:pt x="19407" y="30035"/>
                      <a:pt x="19388" y="30052"/>
                    </a:cubicBezTo>
                    <a:cubicBezTo>
                      <a:pt x="19375" y="30062"/>
                      <a:pt x="19365" y="30072"/>
                      <a:pt x="19352" y="30083"/>
                    </a:cubicBezTo>
                    <a:cubicBezTo>
                      <a:pt x="19344" y="30089"/>
                      <a:pt x="19338" y="30093"/>
                      <a:pt x="19331" y="30100"/>
                    </a:cubicBezTo>
                    <a:cubicBezTo>
                      <a:pt x="19315" y="30114"/>
                      <a:pt x="19298" y="30129"/>
                      <a:pt x="19281" y="30142"/>
                    </a:cubicBezTo>
                    <a:cubicBezTo>
                      <a:pt x="19273" y="30148"/>
                      <a:pt x="19264" y="30154"/>
                      <a:pt x="19256" y="30161"/>
                    </a:cubicBezTo>
                    <a:cubicBezTo>
                      <a:pt x="19241" y="30173"/>
                      <a:pt x="19226" y="30184"/>
                      <a:pt x="19212" y="30196"/>
                    </a:cubicBezTo>
                    <a:cubicBezTo>
                      <a:pt x="19201" y="30205"/>
                      <a:pt x="19193" y="30211"/>
                      <a:pt x="19182" y="30217"/>
                    </a:cubicBezTo>
                    <a:cubicBezTo>
                      <a:pt x="19168" y="30228"/>
                      <a:pt x="19155" y="30238"/>
                      <a:pt x="19141" y="30251"/>
                    </a:cubicBezTo>
                    <a:cubicBezTo>
                      <a:pt x="19128" y="30257"/>
                      <a:pt x="19117" y="30265"/>
                      <a:pt x="19107" y="30274"/>
                    </a:cubicBezTo>
                    <a:cubicBezTo>
                      <a:pt x="19097" y="30282"/>
                      <a:pt x="19086" y="30288"/>
                      <a:pt x="19076" y="30297"/>
                    </a:cubicBezTo>
                    <a:cubicBezTo>
                      <a:pt x="19057" y="30309"/>
                      <a:pt x="19038" y="30322"/>
                      <a:pt x="19021" y="30335"/>
                    </a:cubicBezTo>
                    <a:cubicBezTo>
                      <a:pt x="19017" y="30337"/>
                      <a:pt x="19015" y="30337"/>
                      <a:pt x="19013" y="30339"/>
                    </a:cubicBezTo>
                    <a:cubicBezTo>
                      <a:pt x="18990" y="30355"/>
                      <a:pt x="18964" y="30370"/>
                      <a:pt x="18939" y="30387"/>
                    </a:cubicBezTo>
                    <a:cubicBezTo>
                      <a:pt x="18914" y="30404"/>
                      <a:pt x="18889" y="30420"/>
                      <a:pt x="18862" y="30435"/>
                    </a:cubicBezTo>
                    <a:cubicBezTo>
                      <a:pt x="18839" y="30450"/>
                      <a:pt x="18814" y="30464"/>
                      <a:pt x="18790" y="30479"/>
                    </a:cubicBezTo>
                    <a:cubicBezTo>
                      <a:pt x="18788" y="30479"/>
                      <a:pt x="18784" y="30481"/>
                      <a:pt x="18782" y="30483"/>
                    </a:cubicBezTo>
                    <a:cubicBezTo>
                      <a:pt x="18765" y="30492"/>
                      <a:pt x="18749" y="30502"/>
                      <a:pt x="18732" y="30511"/>
                    </a:cubicBezTo>
                    <a:cubicBezTo>
                      <a:pt x="18709" y="30523"/>
                      <a:pt x="18686" y="30536"/>
                      <a:pt x="18663" y="30548"/>
                    </a:cubicBezTo>
                    <a:cubicBezTo>
                      <a:pt x="18654" y="30553"/>
                      <a:pt x="18646" y="30557"/>
                      <a:pt x="18640" y="30561"/>
                    </a:cubicBezTo>
                    <a:cubicBezTo>
                      <a:pt x="18621" y="30571"/>
                      <a:pt x="18602" y="30580"/>
                      <a:pt x="18585" y="30588"/>
                    </a:cubicBezTo>
                    <a:cubicBezTo>
                      <a:pt x="18577" y="30592"/>
                      <a:pt x="18570" y="30597"/>
                      <a:pt x="18562" y="30601"/>
                    </a:cubicBezTo>
                    <a:lnTo>
                      <a:pt x="18516" y="30624"/>
                    </a:lnTo>
                    <a:cubicBezTo>
                      <a:pt x="18499" y="30632"/>
                      <a:pt x="18480" y="30641"/>
                      <a:pt x="18463" y="30649"/>
                    </a:cubicBezTo>
                    <a:cubicBezTo>
                      <a:pt x="18457" y="30651"/>
                      <a:pt x="18451" y="30653"/>
                      <a:pt x="18445" y="30657"/>
                    </a:cubicBezTo>
                    <a:cubicBezTo>
                      <a:pt x="18419" y="30668"/>
                      <a:pt x="18394" y="30678"/>
                      <a:pt x="18371" y="30689"/>
                    </a:cubicBezTo>
                    <a:cubicBezTo>
                      <a:pt x="18352" y="30697"/>
                      <a:pt x="18334" y="30706"/>
                      <a:pt x="18315" y="30714"/>
                    </a:cubicBezTo>
                    <a:cubicBezTo>
                      <a:pt x="18287" y="30724"/>
                      <a:pt x="18260" y="30735"/>
                      <a:pt x="18231" y="30747"/>
                    </a:cubicBezTo>
                    <a:cubicBezTo>
                      <a:pt x="18204" y="30758"/>
                      <a:pt x="18174" y="30768"/>
                      <a:pt x="18145" y="30779"/>
                    </a:cubicBezTo>
                    <a:lnTo>
                      <a:pt x="18143" y="30779"/>
                    </a:lnTo>
                    <a:cubicBezTo>
                      <a:pt x="18118" y="30789"/>
                      <a:pt x="18095" y="30798"/>
                      <a:pt x="18071" y="30804"/>
                    </a:cubicBezTo>
                    <a:cubicBezTo>
                      <a:pt x="18065" y="30808"/>
                      <a:pt x="18057" y="30810"/>
                      <a:pt x="18051" y="30812"/>
                    </a:cubicBezTo>
                    <a:cubicBezTo>
                      <a:pt x="18034" y="30819"/>
                      <a:pt x="18015" y="30823"/>
                      <a:pt x="17998" y="30829"/>
                    </a:cubicBezTo>
                    <a:cubicBezTo>
                      <a:pt x="17977" y="30835"/>
                      <a:pt x="17956" y="30842"/>
                      <a:pt x="17935" y="30848"/>
                    </a:cubicBezTo>
                    <a:cubicBezTo>
                      <a:pt x="17910" y="30856"/>
                      <a:pt x="17883" y="30865"/>
                      <a:pt x="17856" y="30871"/>
                    </a:cubicBezTo>
                    <a:cubicBezTo>
                      <a:pt x="17853" y="30873"/>
                      <a:pt x="17849" y="30873"/>
                      <a:pt x="17847" y="30875"/>
                    </a:cubicBezTo>
                    <a:cubicBezTo>
                      <a:pt x="17839" y="30877"/>
                      <a:pt x="17830" y="30880"/>
                      <a:pt x="17822" y="30882"/>
                    </a:cubicBezTo>
                    <a:cubicBezTo>
                      <a:pt x="16617" y="31204"/>
                      <a:pt x="15342" y="30944"/>
                      <a:pt x="14418" y="30188"/>
                    </a:cubicBezTo>
                    <a:cubicBezTo>
                      <a:pt x="13994" y="31305"/>
                      <a:pt x="13020" y="32169"/>
                      <a:pt x="11814" y="32491"/>
                    </a:cubicBezTo>
                    <a:cubicBezTo>
                      <a:pt x="9813" y="33026"/>
                      <a:pt x="7783" y="31940"/>
                      <a:pt x="7280" y="30062"/>
                    </a:cubicBezTo>
                    <a:cubicBezTo>
                      <a:pt x="7228" y="29867"/>
                      <a:pt x="7192" y="29666"/>
                      <a:pt x="7178" y="29465"/>
                    </a:cubicBezTo>
                    <a:lnTo>
                      <a:pt x="7178" y="29462"/>
                    </a:lnTo>
                    <a:cubicBezTo>
                      <a:pt x="7169" y="29347"/>
                      <a:pt x="7165" y="29232"/>
                      <a:pt x="7169" y="29115"/>
                    </a:cubicBezTo>
                    <a:cubicBezTo>
                      <a:pt x="7169" y="29058"/>
                      <a:pt x="7173" y="28999"/>
                      <a:pt x="7178" y="28941"/>
                    </a:cubicBezTo>
                    <a:cubicBezTo>
                      <a:pt x="7194" y="28737"/>
                      <a:pt x="7228" y="28536"/>
                      <a:pt x="7280" y="28337"/>
                    </a:cubicBezTo>
                    <a:cubicBezTo>
                      <a:pt x="7297" y="28280"/>
                      <a:pt x="7312" y="28224"/>
                      <a:pt x="7331" y="28167"/>
                    </a:cubicBezTo>
                    <a:cubicBezTo>
                      <a:pt x="7350" y="28110"/>
                      <a:pt x="7368" y="28054"/>
                      <a:pt x="7389" y="27999"/>
                    </a:cubicBezTo>
                    <a:cubicBezTo>
                      <a:pt x="7442" y="27861"/>
                      <a:pt x="7503" y="27725"/>
                      <a:pt x="7572" y="27595"/>
                    </a:cubicBezTo>
                    <a:cubicBezTo>
                      <a:pt x="7614" y="27515"/>
                      <a:pt x="7658" y="27438"/>
                      <a:pt x="7706" y="27360"/>
                    </a:cubicBezTo>
                    <a:cubicBezTo>
                      <a:pt x="7737" y="27310"/>
                      <a:pt x="7771" y="27259"/>
                      <a:pt x="7804" y="27211"/>
                    </a:cubicBezTo>
                    <a:cubicBezTo>
                      <a:pt x="7809" y="27207"/>
                      <a:pt x="7811" y="27205"/>
                      <a:pt x="7813" y="27201"/>
                    </a:cubicBezTo>
                    <a:cubicBezTo>
                      <a:pt x="8328" y="26467"/>
                      <a:pt x="9104" y="25930"/>
                      <a:pt x="9993" y="25691"/>
                    </a:cubicBezTo>
                    <a:cubicBezTo>
                      <a:pt x="10246" y="25624"/>
                      <a:pt x="10506" y="25582"/>
                      <a:pt x="10768" y="25564"/>
                    </a:cubicBezTo>
                    <a:lnTo>
                      <a:pt x="10345" y="23985"/>
                    </a:lnTo>
                    <a:lnTo>
                      <a:pt x="5385" y="5469"/>
                    </a:lnTo>
                    <a:cubicBezTo>
                      <a:pt x="5149" y="5585"/>
                      <a:pt x="4903" y="5677"/>
                      <a:pt x="4650" y="5746"/>
                    </a:cubicBezTo>
                    <a:cubicBezTo>
                      <a:pt x="2648" y="6283"/>
                      <a:pt x="617" y="5195"/>
                      <a:pt x="113" y="3319"/>
                    </a:cubicBezTo>
                    <a:cubicBezTo>
                      <a:pt x="61" y="3122"/>
                      <a:pt x="28" y="2923"/>
                      <a:pt x="11" y="2719"/>
                    </a:cubicBezTo>
                    <a:lnTo>
                      <a:pt x="11" y="2719"/>
                    </a:lnTo>
                    <a:cubicBezTo>
                      <a:pt x="2" y="2604"/>
                      <a:pt x="0" y="2487"/>
                      <a:pt x="2" y="2371"/>
                    </a:cubicBezTo>
                    <a:cubicBezTo>
                      <a:pt x="4" y="2313"/>
                      <a:pt x="7" y="2254"/>
                      <a:pt x="11" y="2197"/>
                    </a:cubicBezTo>
                    <a:cubicBezTo>
                      <a:pt x="17" y="2139"/>
                      <a:pt x="23" y="2080"/>
                      <a:pt x="30" y="2023"/>
                    </a:cubicBezTo>
                    <a:cubicBezTo>
                      <a:pt x="44" y="1906"/>
                      <a:pt x="67" y="1791"/>
                      <a:pt x="95" y="1677"/>
                    </a:cubicBezTo>
                    <a:cubicBezTo>
                      <a:pt x="101" y="1648"/>
                      <a:pt x="107" y="1621"/>
                      <a:pt x="116" y="1592"/>
                    </a:cubicBezTo>
                    <a:cubicBezTo>
                      <a:pt x="130" y="1535"/>
                      <a:pt x="147" y="1478"/>
                      <a:pt x="164" y="1424"/>
                    </a:cubicBezTo>
                    <a:cubicBezTo>
                      <a:pt x="191" y="1338"/>
                      <a:pt x="222" y="1256"/>
                      <a:pt x="256" y="1172"/>
                    </a:cubicBezTo>
                    <a:cubicBezTo>
                      <a:pt x="300" y="1063"/>
                      <a:pt x="350" y="956"/>
                      <a:pt x="405" y="849"/>
                    </a:cubicBezTo>
                    <a:cubicBezTo>
                      <a:pt x="478" y="715"/>
                      <a:pt x="558" y="583"/>
                      <a:pt x="646" y="457"/>
                    </a:cubicBezTo>
                    <a:lnTo>
                      <a:pt x="646" y="457"/>
                    </a:lnTo>
                    <a:cubicBezTo>
                      <a:pt x="759" y="298"/>
                      <a:pt x="885" y="145"/>
                      <a:pt x="1023" y="3"/>
                    </a:cubicBezTo>
                    <a:lnTo>
                      <a:pt x="1023" y="3"/>
                    </a:lnTo>
                    <a:close/>
                  </a:path>
                </a:pathLst>
              </a:custGeom>
              <a:solidFill>
                <a:srgbClr val="295743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3" name="Google Shape;633;p44"/>
            <p:cNvGrpSpPr/>
            <p:nvPr/>
          </p:nvGrpSpPr>
          <p:grpSpPr>
            <a:xfrm flipH="1">
              <a:off x="6384901" y="1547009"/>
              <a:ext cx="822966" cy="879565"/>
              <a:chOff x="3820200" y="2397225"/>
              <a:chExt cx="403850" cy="431625"/>
            </a:xfrm>
          </p:grpSpPr>
          <p:sp>
            <p:nvSpPr>
              <p:cNvPr id="634" name="Google Shape;634;p44"/>
              <p:cNvSpPr/>
              <p:nvPr/>
            </p:nvSpPr>
            <p:spPr>
              <a:xfrm>
                <a:off x="3820200" y="2397225"/>
                <a:ext cx="403850" cy="431625"/>
              </a:xfrm>
              <a:custGeom>
                <a:avLst/>
                <a:gdLst/>
                <a:ahLst/>
                <a:cxnLst/>
                <a:rect l="l" t="t" r="r" b="b"/>
                <a:pathLst>
                  <a:path w="16154" h="17265" extrusionOk="0">
                    <a:moveTo>
                      <a:pt x="14096" y="14590"/>
                    </a:moveTo>
                    <a:cubicBezTo>
                      <a:pt x="14608" y="14015"/>
                      <a:pt x="14348" y="12183"/>
                      <a:pt x="14423" y="11483"/>
                    </a:cubicBezTo>
                    <a:cubicBezTo>
                      <a:pt x="14625" y="9583"/>
                      <a:pt x="14995" y="8284"/>
                      <a:pt x="15422" y="6246"/>
                    </a:cubicBezTo>
                    <a:cubicBezTo>
                      <a:pt x="15828" y="4561"/>
                      <a:pt x="16154" y="3287"/>
                      <a:pt x="16032" y="2235"/>
                    </a:cubicBezTo>
                    <a:cubicBezTo>
                      <a:pt x="15947" y="1341"/>
                      <a:pt x="14899" y="374"/>
                      <a:pt x="13874" y="176"/>
                    </a:cubicBezTo>
                    <a:cubicBezTo>
                      <a:pt x="12964" y="0"/>
                      <a:pt x="9862" y="1177"/>
                      <a:pt x="8324" y="1304"/>
                    </a:cubicBezTo>
                    <a:cubicBezTo>
                      <a:pt x="5354" y="1549"/>
                      <a:pt x="3851" y="774"/>
                      <a:pt x="2693" y="1089"/>
                    </a:cubicBezTo>
                    <a:cubicBezTo>
                      <a:pt x="1308" y="1467"/>
                      <a:pt x="1801" y="4321"/>
                      <a:pt x="1893" y="5426"/>
                    </a:cubicBezTo>
                    <a:cubicBezTo>
                      <a:pt x="1994" y="6654"/>
                      <a:pt x="2113" y="7917"/>
                      <a:pt x="1859" y="9137"/>
                    </a:cubicBezTo>
                    <a:cubicBezTo>
                      <a:pt x="1609" y="10346"/>
                      <a:pt x="0" y="14428"/>
                      <a:pt x="359" y="15746"/>
                    </a:cubicBezTo>
                    <a:cubicBezTo>
                      <a:pt x="601" y="16637"/>
                      <a:pt x="1796" y="17217"/>
                      <a:pt x="2807" y="17264"/>
                    </a:cubicBezTo>
                    <a:cubicBezTo>
                      <a:pt x="4753" y="17103"/>
                      <a:pt x="7806" y="16082"/>
                      <a:pt x="9888" y="15814"/>
                    </a:cubicBezTo>
                    <a:cubicBezTo>
                      <a:pt x="11423" y="15616"/>
                      <a:pt x="13314" y="15434"/>
                      <a:pt x="14096" y="1459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" name="Google Shape;635;p44"/>
              <p:cNvSpPr/>
              <p:nvPr/>
            </p:nvSpPr>
            <p:spPr>
              <a:xfrm>
                <a:off x="3831725" y="2414950"/>
                <a:ext cx="392325" cy="413900"/>
              </a:xfrm>
              <a:custGeom>
                <a:avLst/>
                <a:gdLst/>
                <a:ahLst/>
                <a:cxnLst/>
                <a:rect l="l" t="t" r="r" b="b"/>
                <a:pathLst>
                  <a:path w="15693" h="16556" extrusionOk="0">
                    <a:moveTo>
                      <a:pt x="14563" y="0"/>
                    </a:moveTo>
                    <a:cubicBezTo>
                      <a:pt x="15108" y="409"/>
                      <a:pt x="15520" y="981"/>
                      <a:pt x="15571" y="1526"/>
                    </a:cubicBezTo>
                    <a:cubicBezTo>
                      <a:pt x="15693" y="2578"/>
                      <a:pt x="15367" y="3852"/>
                      <a:pt x="14961" y="5537"/>
                    </a:cubicBezTo>
                    <a:cubicBezTo>
                      <a:pt x="14534" y="7574"/>
                      <a:pt x="14164" y="8874"/>
                      <a:pt x="13961" y="10774"/>
                    </a:cubicBezTo>
                    <a:cubicBezTo>
                      <a:pt x="13886" y="11474"/>
                      <a:pt x="14147" y="13304"/>
                      <a:pt x="13635" y="13881"/>
                    </a:cubicBezTo>
                    <a:cubicBezTo>
                      <a:pt x="12853" y="14725"/>
                      <a:pt x="10960" y="14907"/>
                      <a:pt x="9427" y="15105"/>
                    </a:cubicBezTo>
                    <a:cubicBezTo>
                      <a:pt x="7344" y="15373"/>
                      <a:pt x="4292" y="16394"/>
                      <a:pt x="2346" y="16555"/>
                    </a:cubicBezTo>
                    <a:cubicBezTo>
                      <a:pt x="1439" y="16513"/>
                      <a:pt x="383" y="16041"/>
                      <a:pt x="1" y="15300"/>
                    </a:cubicBezTo>
                    <a:cubicBezTo>
                      <a:pt x="556" y="15459"/>
                      <a:pt x="1089" y="15470"/>
                      <a:pt x="1476" y="15420"/>
                    </a:cubicBezTo>
                    <a:cubicBezTo>
                      <a:pt x="4340" y="15055"/>
                      <a:pt x="5324" y="14081"/>
                      <a:pt x="7231" y="13635"/>
                    </a:cubicBezTo>
                    <a:cubicBezTo>
                      <a:pt x="8266" y="13395"/>
                      <a:pt x="10809" y="13364"/>
                      <a:pt x="11452" y="12791"/>
                    </a:cubicBezTo>
                    <a:cubicBezTo>
                      <a:pt x="12021" y="12287"/>
                      <a:pt x="11908" y="10375"/>
                      <a:pt x="12047" y="9644"/>
                    </a:cubicBezTo>
                    <a:cubicBezTo>
                      <a:pt x="12323" y="8210"/>
                      <a:pt x="12787" y="6646"/>
                      <a:pt x="13370" y="5293"/>
                    </a:cubicBezTo>
                    <a:cubicBezTo>
                      <a:pt x="14009" y="3772"/>
                      <a:pt x="14863" y="1700"/>
                      <a:pt x="14563" y="0"/>
                    </a:cubicBezTo>
                    <a:lnTo>
                      <a:pt x="14563" y="0"/>
                    </a:lnTo>
                    <a:close/>
                  </a:path>
                </a:pathLst>
              </a:custGeom>
              <a:solidFill>
                <a:srgbClr val="295743">
                  <a:alpha val="3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44"/>
              <p:cNvSpPr/>
              <p:nvPr/>
            </p:nvSpPr>
            <p:spPr>
              <a:xfrm>
                <a:off x="3841325" y="2422425"/>
                <a:ext cx="380350" cy="406425"/>
              </a:xfrm>
              <a:custGeom>
                <a:avLst/>
                <a:gdLst/>
                <a:ahLst/>
                <a:cxnLst/>
                <a:rect l="l" t="t" r="r" b="b"/>
                <a:pathLst>
                  <a:path w="15214" h="16257" extrusionOk="0">
                    <a:moveTo>
                      <a:pt x="14525" y="2"/>
                    </a:moveTo>
                    <a:cubicBezTo>
                      <a:pt x="14561" y="38"/>
                      <a:pt x="14598" y="77"/>
                      <a:pt x="14633" y="115"/>
                    </a:cubicBezTo>
                    <a:cubicBezTo>
                      <a:pt x="14928" y="1924"/>
                      <a:pt x="14019" y="3794"/>
                      <a:pt x="13430" y="5191"/>
                    </a:cubicBezTo>
                    <a:lnTo>
                      <a:pt x="13430" y="5191"/>
                    </a:lnTo>
                    <a:cubicBezTo>
                      <a:pt x="12837" y="6572"/>
                      <a:pt x="12362" y="8166"/>
                      <a:pt x="12082" y="9629"/>
                    </a:cubicBezTo>
                    <a:cubicBezTo>
                      <a:pt x="12013" y="9990"/>
                      <a:pt x="12013" y="10693"/>
                      <a:pt x="11961" y="11369"/>
                    </a:cubicBezTo>
                    <a:cubicBezTo>
                      <a:pt x="11934" y="11706"/>
                      <a:pt x="11893" y="12037"/>
                      <a:pt x="11821" y="12318"/>
                    </a:cubicBezTo>
                    <a:cubicBezTo>
                      <a:pt x="11750" y="12601"/>
                      <a:pt x="11650" y="12837"/>
                      <a:pt x="11489" y="12979"/>
                    </a:cubicBezTo>
                    <a:cubicBezTo>
                      <a:pt x="11310" y="13138"/>
                      <a:pt x="11016" y="13245"/>
                      <a:pt x="10655" y="13332"/>
                    </a:cubicBezTo>
                    <a:cubicBezTo>
                      <a:pt x="10295" y="13417"/>
                      <a:pt x="9868" y="13477"/>
                      <a:pt x="9430" y="13528"/>
                    </a:cubicBezTo>
                    <a:cubicBezTo>
                      <a:pt x="8554" y="13628"/>
                      <a:pt x="7628" y="13686"/>
                      <a:pt x="7111" y="13808"/>
                    </a:cubicBezTo>
                    <a:cubicBezTo>
                      <a:pt x="6142" y="14034"/>
                      <a:pt x="5408" y="14404"/>
                      <a:pt x="4545" y="14766"/>
                    </a:cubicBezTo>
                    <a:cubicBezTo>
                      <a:pt x="3682" y="15130"/>
                      <a:pt x="2692" y="15484"/>
                      <a:pt x="1222" y="15670"/>
                    </a:cubicBezTo>
                    <a:cubicBezTo>
                      <a:pt x="995" y="15700"/>
                      <a:pt x="607" y="15705"/>
                      <a:pt x="135" y="15601"/>
                    </a:cubicBezTo>
                    <a:cubicBezTo>
                      <a:pt x="88" y="15565"/>
                      <a:pt x="43" y="15527"/>
                      <a:pt x="0" y="15487"/>
                    </a:cubicBezTo>
                    <a:cubicBezTo>
                      <a:pt x="529" y="15616"/>
                      <a:pt x="962" y="15587"/>
                      <a:pt x="1208" y="15555"/>
                    </a:cubicBezTo>
                    <a:cubicBezTo>
                      <a:pt x="2666" y="15370"/>
                      <a:pt x="3641" y="15020"/>
                      <a:pt x="4500" y="14659"/>
                    </a:cubicBezTo>
                    <a:cubicBezTo>
                      <a:pt x="5359" y="14297"/>
                      <a:pt x="6101" y="13924"/>
                      <a:pt x="7085" y="13695"/>
                    </a:cubicBezTo>
                    <a:cubicBezTo>
                      <a:pt x="7624" y="13569"/>
                      <a:pt x="8545" y="13512"/>
                      <a:pt x="9417" y="13412"/>
                    </a:cubicBezTo>
                    <a:cubicBezTo>
                      <a:pt x="9854" y="13363"/>
                      <a:pt x="10276" y="13301"/>
                      <a:pt x="10627" y="13218"/>
                    </a:cubicBezTo>
                    <a:cubicBezTo>
                      <a:pt x="10980" y="13134"/>
                      <a:pt x="11262" y="13024"/>
                      <a:pt x="11413" y="12891"/>
                    </a:cubicBezTo>
                    <a:cubicBezTo>
                      <a:pt x="11542" y="12777"/>
                      <a:pt x="11641" y="12561"/>
                      <a:pt x="11709" y="12290"/>
                    </a:cubicBezTo>
                    <a:cubicBezTo>
                      <a:pt x="11778" y="12019"/>
                      <a:pt x="11817" y="11692"/>
                      <a:pt x="11845" y="11358"/>
                    </a:cubicBezTo>
                    <a:cubicBezTo>
                      <a:pt x="11898" y="10690"/>
                      <a:pt x="11895" y="9994"/>
                      <a:pt x="11968" y="9606"/>
                    </a:cubicBezTo>
                    <a:cubicBezTo>
                      <a:pt x="12251" y="8135"/>
                      <a:pt x="12727" y="6534"/>
                      <a:pt x="13325" y="5146"/>
                    </a:cubicBezTo>
                    <a:lnTo>
                      <a:pt x="13323" y="5146"/>
                    </a:lnTo>
                    <a:cubicBezTo>
                      <a:pt x="13928" y="3707"/>
                      <a:pt x="14875" y="1801"/>
                      <a:pt x="14526" y="0"/>
                    </a:cubicBezTo>
                    <a:lnTo>
                      <a:pt x="14526" y="0"/>
                    </a:lnTo>
                    <a:close/>
                    <a:moveTo>
                      <a:pt x="14881" y="433"/>
                    </a:moveTo>
                    <a:cubicBezTo>
                      <a:pt x="14922" y="494"/>
                      <a:pt x="14960" y="557"/>
                      <a:pt x="14992" y="620"/>
                    </a:cubicBezTo>
                    <a:cubicBezTo>
                      <a:pt x="15184" y="2361"/>
                      <a:pt x="14325" y="4137"/>
                      <a:pt x="13761" y="5477"/>
                    </a:cubicBezTo>
                    <a:lnTo>
                      <a:pt x="13761" y="5479"/>
                    </a:lnTo>
                    <a:cubicBezTo>
                      <a:pt x="13168" y="6857"/>
                      <a:pt x="12695" y="8451"/>
                      <a:pt x="12413" y="9915"/>
                    </a:cubicBezTo>
                    <a:cubicBezTo>
                      <a:pt x="12345" y="10276"/>
                      <a:pt x="12345" y="10979"/>
                      <a:pt x="12292" y="11653"/>
                    </a:cubicBezTo>
                    <a:cubicBezTo>
                      <a:pt x="12264" y="11991"/>
                      <a:pt x="12224" y="12322"/>
                      <a:pt x="12153" y="12604"/>
                    </a:cubicBezTo>
                    <a:cubicBezTo>
                      <a:pt x="12081" y="12886"/>
                      <a:pt x="11981" y="13121"/>
                      <a:pt x="11820" y="13265"/>
                    </a:cubicBezTo>
                    <a:cubicBezTo>
                      <a:pt x="11641" y="13423"/>
                      <a:pt x="11345" y="13531"/>
                      <a:pt x="10985" y="13616"/>
                    </a:cubicBezTo>
                    <a:cubicBezTo>
                      <a:pt x="10624" y="13703"/>
                      <a:pt x="10198" y="13764"/>
                      <a:pt x="9761" y="13814"/>
                    </a:cubicBezTo>
                    <a:cubicBezTo>
                      <a:pt x="8885" y="13915"/>
                      <a:pt x="7959" y="13974"/>
                      <a:pt x="7441" y="14094"/>
                    </a:cubicBezTo>
                    <a:cubicBezTo>
                      <a:pt x="6474" y="14319"/>
                      <a:pt x="5740" y="14689"/>
                      <a:pt x="4877" y="15052"/>
                    </a:cubicBezTo>
                    <a:cubicBezTo>
                      <a:pt x="4014" y="15415"/>
                      <a:pt x="3023" y="15768"/>
                      <a:pt x="1554" y="15956"/>
                    </a:cubicBezTo>
                    <a:cubicBezTo>
                      <a:pt x="1359" y="15981"/>
                      <a:pt x="1045" y="15988"/>
                      <a:pt x="663" y="15924"/>
                    </a:cubicBezTo>
                    <a:cubicBezTo>
                      <a:pt x="578" y="15883"/>
                      <a:pt x="493" y="15839"/>
                      <a:pt x="412" y="15790"/>
                    </a:cubicBezTo>
                    <a:cubicBezTo>
                      <a:pt x="903" y="15897"/>
                      <a:pt x="1304" y="15871"/>
                      <a:pt x="1537" y="15842"/>
                    </a:cubicBezTo>
                    <a:cubicBezTo>
                      <a:pt x="2997" y="15656"/>
                      <a:pt x="3973" y="15305"/>
                      <a:pt x="4831" y="14945"/>
                    </a:cubicBezTo>
                    <a:cubicBezTo>
                      <a:pt x="5690" y="14583"/>
                      <a:pt x="6433" y="14210"/>
                      <a:pt x="7414" y="13981"/>
                    </a:cubicBezTo>
                    <a:cubicBezTo>
                      <a:pt x="7953" y="13855"/>
                      <a:pt x="8876" y="13798"/>
                      <a:pt x="9748" y="13698"/>
                    </a:cubicBezTo>
                    <a:cubicBezTo>
                      <a:pt x="10183" y="13648"/>
                      <a:pt x="10607" y="13587"/>
                      <a:pt x="10958" y="13503"/>
                    </a:cubicBezTo>
                    <a:cubicBezTo>
                      <a:pt x="11312" y="13420"/>
                      <a:pt x="11593" y="13310"/>
                      <a:pt x="11742" y="13177"/>
                    </a:cubicBezTo>
                    <a:cubicBezTo>
                      <a:pt x="11873" y="13062"/>
                      <a:pt x="11971" y="12847"/>
                      <a:pt x="12040" y="12576"/>
                    </a:cubicBezTo>
                    <a:cubicBezTo>
                      <a:pt x="12109" y="12305"/>
                      <a:pt x="12148" y="11978"/>
                      <a:pt x="12175" y="11644"/>
                    </a:cubicBezTo>
                    <a:cubicBezTo>
                      <a:pt x="12229" y="10976"/>
                      <a:pt x="12226" y="10280"/>
                      <a:pt x="12299" y="9893"/>
                    </a:cubicBezTo>
                    <a:cubicBezTo>
                      <a:pt x="12582" y="8422"/>
                      <a:pt x="13057" y="6819"/>
                      <a:pt x="13654" y="5432"/>
                    </a:cubicBezTo>
                    <a:lnTo>
                      <a:pt x="13654" y="5432"/>
                    </a:lnTo>
                    <a:cubicBezTo>
                      <a:pt x="14243" y="4031"/>
                      <a:pt x="15153" y="2189"/>
                      <a:pt x="14881" y="433"/>
                    </a:cubicBezTo>
                    <a:lnTo>
                      <a:pt x="14881" y="433"/>
                    </a:lnTo>
                    <a:close/>
                    <a:moveTo>
                      <a:pt x="15212" y="1681"/>
                    </a:moveTo>
                    <a:cubicBezTo>
                      <a:pt x="15213" y="2161"/>
                      <a:pt x="15140" y="2692"/>
                      <a:pt x="15024" y="3281"/>
                    </a:cubicBezTo>
                    <a:cubicBezTo>
                      <a:pt x="14759" y="4204"/>
                      <a:pt x="14359" y="5076"/>
                      <a:pt x="14049" y="5814"/>
                    </a:cubicBezTo>
                    <a:lnTo>
                      <a:pt x="14049" y="5814"/>
                    </a:lnTo>
                    <a:cubicBezTo>
                      <a:pt x="13455" y="7193"/>
                      <a:pt x="12980" y="8788"/>
                      <a:pt x="12701" y="10251"/>
                    </a:cubicBezTo>
                    <a:cubicBezTo>
                      <a:pt x="12632" y="10611"/>
                      <a:pt x="12632" y="11316"/>
                      <a:pt x="12577" y="11990"/>
                    </a:cubicBezTo>
                    <a:cubicBezTo>
                      <a:pt x="12551" y="12327"/>
                      <a:pt x="12512" y="12658"/>
                      <a:pt x="12440" y="12941"/>
                    </a:cubicBezTo>
                    <a:cubicBezTo>
                      <a:pt x="12368" y="13223"/>
                      <a:pt x="12268" y="13459"/>
                      <a:pt x="12107" y="13601"/>
                    </a:cubicBezTo>
                    <a:cubicBezTo>
                      <a:pt x="11928" y="13760"/>
                      <a:pt x="11632" y="13868"/>
                      <a:pt x="11272" y="13953"/>
                    </a:cubicBezTo>
                    <a:cubicBezTo>
                      <a:pt x="10912" y="14038"/>
                      <a:pt x="10485" y="14100"/>
                      <a:pt x="10047" y="14151"/>
                    </a:cubicBezTo>
                    <a:cubicBezTo>
                      <a:pt x="9172" y="14251"/>
                      <a:pt x="8246" y="14309"/>
                      <a:pt x="7728" y="14431"/>
                    </a:cubicBezTo>
                    <a:cubicBezTo>
                      <a:pt x="6761" y="14656"/>
                      <a:pt x="6025" y="15027"/>
                      <a:pt x="5162" y="15389"/>
                    </a:cubicBezTo>
                    <a:cubicBezTo>
                      <a:pt x="4431" y="15697"/>
                      <a:pt x="3608" y="15997"/>
                      <a:pt x="2480" y="16196"/>
                    </a:cubicBezTo>
                    <a:cubicBezTo>
                      <a:pt x="2301" y="16221"/>
                      <a:pt x="2126" y="16242"/>
                      <a:pt x="1961" y="16256"/>
                    </a:cubicBezTo>
                    <a:cubicBezTo>
                      <a:pt x="1816" y="16249"/>
                      <a:pt x="1666" y="16230"/>
                      <a:pt x="1517" y="16202"/>
                    </a:cubicBezTo>
                    <a:cubicBezTo>
                      <a:pt x="1638" y="16198"/>
                      <a:pt x="1743" y="16189"/>
                      <a:pt x="1826" y="16177"/>
                    </a:cubicBezTo>
                    <a:cubicBezTo>
                      <a:pt x="3284" y="15993"/>
                      <a:pt x="4260" y="15642"/>
                      <a:pt x="5118" y="15282"/>
                    </a:cubicBezTo>
                    <a:cubicBezTo>
                      <a:pt x="5977" y="14922"/>
                      <a:pt x="6720" y="14547"/>
                      <a:pt x="7701" y="14318"/>
                    </a:cubicBezTo>
                    <a:cubicBezTo>
                      <a:pt x="8241" y="14192"/>
                      <a:pt x="9164" y="14135"/>
                      <a:pt x="10035" y="14035"/>
                    </a:cubicBezTo>
                    <a:cubicBezTo>
                      <a:pt x="10471" y="13984"/>
                      <a:pt x="10894" y="13924"/>
                      <a:pt x="11246" y="13840"/>
                    </a:cubicBezTo>
                    <a:cubicBezTo>
                      <a:pt x="11599" y="13757"/>
                      <a:pt x="11880" y="13647"/>
                      <a:pt x="12031" y="13514"/>
                    </a:cubicBezTo>
                    <a:cubicBezTo>
                      <a:pt x="12160" y="13399"/>
                      <a:pt x="12258" y="13184"/>
                      <a:pt x="12327" y="12913"/>
                    </a:cubicBezTo>
                    <a:cubicBezTo>
                      <a:pt x="12396" y="12642"/>
                      <a:pt x="12435" y="12315"/>
                      <a:pt x="12462" y="11981"/>
                    </a:cubicBezTo>
                    <a:cubicBezTo>
                      <a:pt x="12516" y="11313"/>
                      <a:pt x="12513" y="10617"/>
                      <a:pt x="12586" y="10230"/>
                    </a:cubicBezTo>
                    <a:cubicBezTo>
                      <a:pt x="12869" y="8759"/>
                      <a:pt x="13344" y="7158"/>
                      <a:pt x="13942" y="5769"/>
                    </a:cubicBezTo>
                    <a:lnTo>
                      <a:pt x="13942" y="5769"/>
                    </a:lnTo>
                    <a:cubicBezTo>
                      <a:pt x="14428" y="4610"/>
                      <a:pt x="15137" y="3148"/>
                      <a:pt x="15212" y="1681"/>
                    </a:cubicBezTo>
                    <a:lnTo>
                      <a:pt x="15212" y="1681"/>
                    </a:lnTo>
                    <a:close/>
                    <a:moveTo>
                      <a:pt x="13987" y="7934"/>
                    </a:moveTo>
                    <a:cubicBezTo>
                      <a:pt x="13906" y="8320"/>
                      <a:pt x="13833" y="8703"/>
                      <a:pt x="13767" y="9099"/>
                    </a:cubicBezTo>
                    <a:cubicBezTo>
                      <a:pt x="13631" y="9610"/>
                      <a:pt x="13512" y="10120"/>
                      <a:pt x="13417" y="10615"/>
                    </a:cubicBezTo>
                    <a:cubicBezTo>
                      <a:pt x="13348" y="10976"/>
                      <a:pt x="13348" y="11679"/>
                      <a:pt x="13294" y="12353"/>
                    </a:cubicBezTo>
                    <a:cubicBezTo>
                      <a:pt x="13268" y="12692"/>
                      <a:pt x="13227" y="13021"/>
                      <a:pt x="13156" y="13304"/>
                    </a:cubicBezTo>
                    <a:cubicBezTo>
                      <a:pt x="13099" y="13528"/>
                      <a:pt x="13023" y="13723"/>
                      <a:pt x="12914" y="13865"/>
                    </a:cubicBezTo>
                    <a:cubicBezTo>
                      <a:pt x="12558" y="14103"/>
                      <a:pt x="12091" y="14271"/>
                      <a:pt x="11575" y="14400"/>
                    </a:cubicBezTo>
                    <a:cubicBezTo>
                      <a:pt x="11319" y="14444"/>
                      <a:pt x="11045" y="14482"/>
                      <a:pt x="10765" y="14514"/>
                    </a:cubicBezTo>
                    <a:cubicBezTo>
                      <a:pt x="9889" y="14614"/>
                      <a:pt x="8963" y="14674"/>
                      <a:pt x="8444" y="14794"/>
                    </a:cubicBezTo>
                    <a:cubicBezTo>
                      <a:pt x="8087" y="14878"/>
                      <a:pt x="7760" y="14982"/>
                      <a:pt x="7448" y="15097"/>
                    </a:cubicBezTo>
                    <a:cubicBezTo>
                      <a:pt x="7208" y="15150"/>
                      <a:pt x="6960" y="15207"/>
                      <a:pt x="6712" y="15266"/>
                    </a:cubicBezTo>
                    <a:cubicBezTo>
                      <a:pt x="7246" y="15039"/>
                      <a:pt x="7782" y="14829"/>
                      <a:pt x="8418" y="14681"/>
                    </a:cubicBezTo>
                    <a:cubicBezTo>
                      <a:pt x="8959" y="14555"/>
                      <a:pt x="9880" y="14498"/>
                      <a:pt x="10752" y="14399"/>
                    </a:cubicBezTo>
                    <a:cubicBezTo>
                      <a:pt x="11187" y="14349"/>
                      <a:pt x="11610" y="14289"/>
                      <a:pt x="11962" y="14204"/>
                    </a:cubicBezTo>
                    <a:cubicBezTo>
                      <a:pt x="12315" y="14120"/>
                      <a:pt x="12597" y="14010"/>
                      <a:pt x="12746" y="13877"/>
                    </a:cubicBezTo>
                    <a:cubicBezTo>
                      <a:pt x="12876" y="13763"/>
                      <a:pt x="12975" y="13547"/>
                      <a:pt x="13043" y="13276"/>
                    </a:cubicBezTo>
                    <a:cubicBezTo>
                      <a:pt x="13112" y="13005"/>
                      <a:pt x="13152" y="12678"/>
                      <a:pt x="13178" y="12344"/>
                    </a:cubicBezTo>
                    <a:cubicBezTo>
                      <a:pt x="13232" y="11676"/>
                      <a:pt x="13229" y="10980"/>
                      <a:pt x="13303" y="10594"/>
                    </a:cubicBezTo>
                    <a:cubicBezTo>
                      <a:pt x="13468" y="9728"/>
                      <a:pt x="13703" y="8819"/>
                      <a:pt x="13988" y="7934"/>
                    </a:cubicBezTo>
                    <a:lnTo>
                      <a:pt x="13988" y="7934"/>
                    </a:ln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44"/>
              <p:cNvSpPr/>
              <p:nvPr/>
            </p:nvSpPr>
            <p:spPr>
              <a:xfrm>
                <a:off x="3831725" y="2732775"/>
                <a:ext cx="339625" cy="96075"/>
              </a:xfrm>
              <a:custGeom>
                <a:avLst/>
                <a:gdLst/>
                <a:ahLst/>
                <a:cxnLst/>
                <a:rect l="l" t="t" r="r" b="b"/>
                <a:pathLst>
                  <a:path w="13585" h="3843" extrusionOk="0">
                    <a:moveTo>
                      <a:pt x="1" y="2587"/>
                    </a:moveTo>
                    <a:cubicBezTo>
                      <a:pt x="557" y="2746"/>
                      <a:pt x="1091" y="2757"/>
                      <a:pt x="1476" y="2707"/>
                    </a:cubicBezTo>
                    <a:cubicBezTo>
                      <a:pt x="4340" y="2342"/>
                      <a:pt x="5324" y="1368"/>
                      <a:pt x="7231" y="922"/>
                    </a:cubicBezTo>
                    <a:cubicBezTo>
                      <a:pt x="8266" y="682"/>
                      <a:pt x="10809" y="651"/>
                      <a:pt x="11452" y="78"/>
                    </a:cubicBezTo>
                    <a:cubicBezTo>
                      <a:pt x="11479" y="56"/>
                      <a:pt x="11502" y="29"/>
                      <a:pt x="11526" y="1"/>
                    </a:cubicBezTo>
                    <a:cubicBezTo>
                      <a:pt x="11984" y="528"/>
                      <a:pt x="13146" y="1085"/>
                      <a:pt x="13584" y="1220"/>
                    </a:cubicBezTo>
                    <a:cubicBezTo>
                      <a:pt x="12772" y="2020"/>
                      <a:pt x="10928" y="2198"/>
                      <a:pt x="9427" y="2392"/>
                    </a:cubicBezTo>
                    <a:cubicBezTo>
                      <a:pt x="7344" y="2659"/>
                      <a:pt x="4292" y="3680"/>
                      <a:pt x="2346" y="3842"/>
                    </a:cubicBezTo>
                    <a:cubicBezTo>
                      <a:pt x="1439" y="3800"/>
                      <a:pt x="383" y="3328"/>
                      <a:pt x="1" y="2587"/>
                    </a:cubicBezTo>
                    <a:close/>
                  </a:path>
                </a:pathLst>
              </a:custGeom>
              <a:solidFill>
                <a:srgbClr val="295743">
                  <a:alpha val="3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44"/>
              <p:cNvSpPr/>
              <p:nvPr/>
            </p:nvSpPr>
            <p:spPr>
              <a:xfrm>
                <a:off x="3841275" y="2741325"/>
                <a:ext cx="326700" cy="87525"/>
              </a:xfrm>
              <a:custGeom>
                <a:avLst/>
                <a:gdLst/>
                <a:ahLst/>
                <a:cxnLst/>
                <a:rect l="l" t="t" r="r" b="b"/>
                <a:pathLst>
                  <a:path w="13068" h="3501" extrusionOk="0">
                    <a:moveTo>
                      <a:pt x="1" y="2731"/>
                    </a:moveTo>
                    <a:cubicBezTo>
                      <a:pt x="530" y="2860"/>
                      <a:pt x="964" y="2831"/>
                      <a:pt x="1210" y="2799"/>
                    </a:cubicBezTo>
                    <a:cubicBezTo>
                      <a:pt x="2668" y="2614"/>
                      <a:pt x="3643" y="2264"/>
                      <a:pt x="4502" y="1903"/>
                    </a:cubicBezTo>
                    <a:cubicBezTo>
                      <a:pt x="5361" y="1543"/>
                      <a:pt x="6103" y="1168"/>
                      <a:pt x="7085" y="939"/>
                    </a:cubicBezTo>
                    <a:cubicBezTo>
                      <a:pt x="7626" y="813"/>
                      <a:pt x="8547" y="756"/>
                      <a:pt x="9419" y="656"/>
                    </a:cubicBezTo>
                    <a:cubicBezTo>
                      <a:pt x="9856" y="607"/>
                      <a:pt x="10278" y="545"/>
                      <a:pt x="10629" y="462"/>
                    </a:cubicBezTo>
                    <a:cubicBezTo>
                      <a:pt x="10982" y="378"/>
                      <a:pt x="11264" y="268"/>
                      <a:pt x="11413" y="135"/>
                    </a:cubicBezTo>
                    <a:cubicBezTo>
                      <a:pt x="11454" y="100"/>
                      <a:pt x="11491" y="53"/>
                      <a:pt x="11526" y="0"/>
                    </a:cubicBezTo>
                    <a:cubicBezTo>
                      <a:pt x="11557" y="22"/>
                      <a:pt x="11588" y="46"/>
                      <a:pt x="11620" y="69"/>
                    </a:cubicBezTo>
                    <a:cubicBezTo>
                      <a:pt x="11582" y="128"/>
                      <a:pt x="11539" y="180"/>
                      <a:pt x="11491" y="223"/>
                    </a:cubicBezTo>
                    <a:cubicBezTo>
                      <a:pt x="11312" y="382"/>
                      <a:pt x="11018" y="489"/>
                      <a:pt x="10657" y="576"/>
                    </a:cubicBezTo>
                    <a:cubicBezTo>
                      <a:pt x="10297" y="661"/>
                      <a:pt x="9870" y="722"/>
                      <a:pt x="9432" y="772"/>
                    </a:cubicBezTo>
                    <a:cubicBezTo>
                      <a:pt x="8556" y="873"/>
                      <a:pt x="7630" y="932"/>
                      <a:pt x="7113" y="1052"/>
                    </a:cubicBezTo>
                    <a:cubicBezTo>
                      <a:pt x="6144" y="1278"/>
                      <a:pt x="5410" y="1648"/>
                      <a:pt x="4547" y="2010"/>
                    </a:cubicBezTo>
                    <a:cubicBezTo>
                      <a:pt x="3684" y="2374"/>
                      <a:pt x="2694" y="2728"/>
                      <a:pt x="1224" y="2916"/>
                    </a:cubicBezTo>
                    <a:cubicBezTo>
                      <a:pt x="997" y="2944"/>
                      <a:pt x="609" y="2949"/>
                      <a:pt x="137" y="2845"/>
                    </a:cubicBezTo>
                    <a:cubicBezTo>
                      <a:pt x="90" y="2809"/>
                      <a:pt x="45" y="2771"/>
                      <a:pt x="2" y="2731"/>
                    </a:cubicBezTo>
                    <a:lnTo>
                      <a:pt x="2" y="2731"/>
                    </a:lnTo>
                    <a:close/>
                    <a:moveTo>
                      <a:pt x="414" y="3034"/>
                    </a:moveTo>
                    <a:cubicBezTo>
                      <a:pt x="906" y="3141"/>
                      <a:pt x="1308" y="3115"/>
                      <a:pt x="1541" y="3084"/>
                    </a:cubicBezTo>
                    <a:cubicBezTo>
                      <a:pt x="2999" y="2900"/>
                      <a:pt x="3975" y="2549"/>
                      <a:pt x="4833" y="2189"/>
                    </a:cubicBezTo>
                    <a:cubicBezTo>
                      <a:pt x="5692" y="1827"/>
                      <a:pt x="6435" y="1454"/>
                      <a:pt x="7416" y="1225"/>
                    </a:cubicBezTo>
                    <a:cubicBezTo>
                      <a:pt x="7957" y="1099"/>
                      <a:pt x="8878" y="1042"/>
                      <a:pt x="9750" y="942"/>
                    </a:cubicBezTo>
                    <a:cubicBezTo>
                      <a:pt x="10185" y="891"/>
                      <a:pt x="10609" y="831"/>
                      <a:pt x="10962" y="747"/>
                    </a:cubicBezTo>
                    <a:cubicBezTo>
                      <a:pt x="11314" y="664"/>
                      <a:pt x="11595" y="554"/>
                      <a:pt x="11746" y="421"/>
                    </a:cubicBezTo>
                    <a:cubicBezTo>
                      <a:pt x="11797" y="375"/>
                      <a:pt x="11843" y="315"/>
                      <a:pt x="11884" y="242"/>
                    </a:cubicBezTo>
                    <a:cubicBezTo>
                      <a:pt x="11917" y="262"/>
                      <a:pt x="11951" y="281"/>
                      <a:pt x="11985" y="300"/>
                    </a:cubicBezTo>
                    <a:cubicBezTo>
                      <a:pt x="11939" y="382"/>
                      <a:pt x="11885" y="451"/>
                      <a:pt x="11822" y="507"/>
                    </a:cubicBezTo>
                    <a:cubicBezTo>
                      <a:pt x="11643" y="667"/>
                      <a:pt x="11349" y="775"/>
                      <a:pt x="10988" y="860"/>
                    </a:cubicBezTo>
                    <a:cubicBezTo>
                      <a:pt x="10628" y="947"/>
                      <a:pt x="10202" y="1008"/>
                      <a:pt x="9763" y="1058"/>
                    </a:cubicBezTo>
                    <a:cubicBezTo>
                      <a:pt x="8887" y="1159"/>
                      <a:pt x="7961" y="1216"/>
                      <a:pt x="7444" y="1338"/>
                    </a:cubicBezTo>
                    <a:cubicBezTo>
                      <a:pt x="6476" y="1563"/>
                      <a:pt x="5742" y="1933"/>
                      <a:pt x="4879" y="2296"/>
                    </a:cubicBezTo>
                    <a:cubicBezTo>
                      <a:pt x="4016" y="2658"/>
                      <a:pt x="3025" y="3012"/>
                      <a:pt x="1556" y="3200"/>
                    </a:cubicBezTo>
                    <a:cubicBezTo>
                      <a:pt x="1362" y="3225"/>
                      <a:pt x="1049" y="3232"/>
                      <a:pt x="666" y="3168"/>
                    </a:cubicBezTo>
                    <a:cubicBezTo>
                      <a:pt x="625" y="3149"/>
                      <a:pt x="586" y="3128"/>
                      <a:pt x="547" y="3108"/>
                    </a:cubicBezTo>
                    <a:cubicBezTo>
                      <a:pt x="537" y="3103"/>
                      <a:pt x="527" y="3097"/>
                      <a:pt x="518" y="3093"/>
                    </a:cubicBezTo>
                    <a:cubicBezTo>
                      <a:pt x="483" y="3074"/>
                      <a:pt x="449" y="3055"/>
                      <a:pt x="416" y="3036"/>
                    </a:cubicBezTo>
                    <a:cubicBezTo>
                      <a:pt x="416" y="3034"/>
                      <a:pt x="416" y="3034"/>
                      <a:pt x="416" y="3034"/>
                    </a:cubicBezTo>
                    <a:lnTo>
                      <a:pt x="416" y="3034"/>
                    </a:lnTo>
                    <a:close/>
                    <a:moveTo>
                      <a:pt x="7346" y="1654"/>
                    </a:moveTo>
                    <a:cubicBezTo>
                      <a:pt x="7462" y="1621"/>
                      <a:pt x="7580" y="1590"/>
                      <a:pt x="7703" y="1562"/>
                    </a:cubicBezTo>
                    <a:cubicBezTo>
                      <a:pt x="8244" y="1436"/>
                      <a:pt x="9166" y="1379"/>
                      <a:pt x="10037" y="1279"/>
                    </a:cubicBezTo>
                    <a:cubicBezTo>
                      <a:pt x="10473" y="1228"/>
                      <a:pt x="10896" y="1168"/>
                      <a:pt x="11248" y="1084"/>
                    </a:cubicBezTo>
                    <a:cubicBezTo>
                      <a:pt x="11601" y="1001"/>
                      <a:pt x="11882" y="891"/>
                      <a:pt x="12033" y="758"/>
                    </a:cubicBezTo>
                    <a:cubicBezTo>
                      <a:pt x="12112" y="687"/>
                      <a:pt x="12179" y="579"/>
                      <a:pt x="12235" y="444"/>
                    </a:cubicBezTo>
                    <a:cubicBezTo>
                      <a:pt x="12270" y="463"/>
                      <a:pt x="12306" y="481"/>
                      <a:pt x="12339" y="498"/>
                    </a:cubicBezTo>
                    <a:cubicBezTo>
                      <a:pt x="12281" y="640"/>
                      <a:pt x="12206" y="761"/>
                      <a:pt x="12109" y="845"/>
                    </a:cubicBezTo>
                    <a:cubicBezTo>
                      <a:pt x="11930" y="1005"/>
                      <a:pt x="11634" y="1112"/>
                      <a:pt x="11274" y="1197"/>
                    </a:cubicBezTo>
                    <a:cubicBezTo>
                      <a:pt x="10914" y="1284"/>
                      <a:pt x="10489" y="1345"/>
                      <a:pt x="10051" y="1395"/>
                    </a:cubicBezTo>
                    <a:cubicBezTo>
                      <a:pt x="9174" y="1495"/>
                      <a:pt x="8248" y="1555"/>
                      <a:pt x="7731" y="1675"/>
                    </a:cubicBezTo>
                    <a:cubicBezTo>
                      <a:pt x="6763" y="1900"/>
                      <a:pt x="6029" y="2271"/>
                      <a:pt x="5166" y="2633"/>
                    </a:cubicBezTo>
                    <a:cubicBezTo>
                      <a:pt x="4435" y="2941"/>
                      <a:pt x="3611" y="3241"/>
                      <a:pt x="2483" y="3440"/>
                    </a:cubicBezTo>
                    <a:cubicBezTo>
                      <a:pt x="2483" y="3440"/>
                      <a:pt x="2483" y="3440"/>
                      <a:pt x="2482" y="3440"/>
                    </a:cubicBezTo>
                    <a:cubicBezTo>
                      <a:pt x="2480" y="3440"/>
                      <a:pt x="2480" y="3440"/>
                      <a:pt x="2479" y="3440"/>
                    </a:cubicBezTo>
                    <a:cubicBezTo>
                      <a:pt x="2405" y="3451"/>
                      <a:pt x="2334" y="3459"/>
                      <a:pt x="2263" y="3468"/>
                    </a:cubicBezTo>
                    <a:cubicBezTo>
                      <a:pt x="2161" y="3480"/>
                      <a:pt x="2060" y="3492"/>
                      <a:pt x="1964" y="3500"/>
                    </a:cubicBezTo>
                    <a:cubicBezTo>
                      <a:pt x="1894" y="3497"/>
                      <a:pt x="1822" y="3490"/>
                      <a:pt x="1752" y="3481"/>
                    </a:cubicBezTo>
                    <a:cubicBezTo>
                      <a:pt x="1743" y="3481"/>
                      <a:pt x="1736" y="3480"/>
                      <a:pt x="1728" y="3478"/>
                    </a:cubicBezTo>
                    <a:cubicBezTo>
                      <a:pt x="1660" y="3470"/>
                      <a:pt x="1591" y="3459"/>
                      <a:pt x="1522" y="3446"/>
                    </a:cubicBezTo>
                    <a:cubicBezTo>
                      <a:pt x="1520" y="3446"/>
                      <a:pt x="1520" y="3446"/>
                      <a:pt x="1519" y="3446"/>
                    </a:cubicBezTo>
                    <a:cubicBezTo>
                      <a:pt x="1640" y="3442"/>
                      <a:pt x="1745" y="3433"/>
                      <a:pt x="1828" y="3421"/>
                    </a:cubicBezTo>
                    <a:cubicBezTo>
                      <a:pt x="3286" y="3237"/>
                      <a:pt x="4262" y="2886"/>
                      <a:pt x="5120" y="2526"/>
                    </a:cubicBezTo>
                    <a:cubicBezTo>
                      <a:pt x="5872" y="2210"/>
                      <a:pt x="6534" y="1884"/>
                      <a:pt x="7346" y="1654"/>
                    </a:cubicBezTo>
                    <a:lnTo>
                      <a:pt x="7346" y="1654"/>
                    </a:lnTo>
                    <a:close/>
                    <a:moveTo>
                      <a:pt x="8185" y="1984"/>
                    </a:moveTo>
                    <a:cubicBezTo>
                      <a:pt x="8263" y="1963"/>
                      <a:pt x="8341" y="1943"/>
                      <a:pt x="8420" y="1925"/>
                    </a:cubicBezTo>
                    <a:cubicBezTo>
                      <a:pt x="8961" y="1799"/>
                      <a:pt x="9882" y="1742"/>
                      <a:pt x="10754" y="1643"/>
                    </a:cubicBezTo>
                    <a:cubicBezTo>
                      <a:pt x="11189" y="1593"/>
                      <a:pt x="11612" y="1533"/>
                      <a:pt x="11964" y="1449"/>
                    </a:cubicBezTo>
                    <a:cubicBezTo>
                      <a:pt x="12317" y="1364"/>
                      <a:pt x="12599" y="1254"/>
                      <a:pt x="12748" y="1121"/>
                    </a:cubicBezTo>
                    <a:cubicBezTo>
                      <a:pt x="12831" y="1048"/>
                      <a:pt x="12902" y="933"/>
                      <a:pt x="12959" y="788"/>
                    </a:cubicBezTo>
                    <a:cubicBezTo>
                      <a:pt x="12999" y="804"/>
                      <a:pt x="13032" y="818"/>
                      <a:pt x="13067" y="831"/>
                    </a:cubicBezTo>
                    <a:cubicBezTo>
                      <a:pt x="13026" y="935"/>
                      <a:pt x="12977" y="1030"/>
                      <a:pt x="12918" y="1108"/>
                    </a:cubicBezTo>
                    <a:cubicBezTo>
                      <a:pt x="12906" y="1115"/>
                      <a:pt x="12895" y="1122"/>
                      <a:pt x="12881" y="1131"/>
                    </a:cubicBezTo>
                    <a:cubicBezTo>
                      <a:pt x="12859" y="1146"/>
                      <a:pt x="12836" y="1160"/>
                      <a:pt x="12811" y="1175"/>
                    </a:cubicBezTo>
                    <a:cubicBezTo>
                      <a:pt x="12795" y="1184"/>
                      <a:pt x="12779" y="1194"/>
                      <a:pt x="12761" y="1204"/>
                    </a:cubicBezTo>
                    <a:cubicBezTo>
                      <a:pt x="12722" y="1226"/>
                      <a:pt x="12681" y="1248"/>
                      <a:pt x="12640" y="1269"/>
                    </a:cubicBezTo>
                    <a:cubicBezTo>
                      <a:pt x="12577" y="1303"/>
                      <a:pt x="12511" y="1332"/>
                      <a:pt x="12442" y="1361"/>
                    </a:cubicBezTo>
                    <a:cubicBezTo>
                      <a:pt x="12421" y="1371"/>
                      <a:pt x="12399" y="1379"/>
                      <a:pt x="12379" y="1388"/>
                    </a:cubicBezTo>
                    <a:cubicBezTo>
                      <a:pt x="12330" y="1408"/>
                      <a:pt x="12282" y="1427"/>
                      <a:pt x="12232" y="1445"/>
                    </a:cubicBezTo>
                    <a:cubicBezTo>
                      <a:pt x="12203" y="1456"/>
                      <a:pt x="12175" y="1467"/>
                      <a:pt x="12147" y="1477"/>
                    </a:cubicBezTo>
                    <a:cubicBezTo>
                      <a:pt x="12105" y="1492"/>
                      <a:pt x="12062" y="1505"/>
                      <a:pt x="12018" y="1519"/>
                    </a:cubicBezTo>
                    <a:cubicBezTo>
                      <a:pt x="11948" y="1541"/>
                      <a:pt x="11875" y="1563"/>
                      <a:pt x="11801" y="1584"/>
                    </a:cubicBezTo>
                    <a:cubicBezTo>
                      <a:pt x="11784" y="1590"/>
                      <a:pt x="11766" y="1594"/>
                      <a:pt x="11749" y="1599"/>
                    </a:cubicBezTo>
                    <a:cubicBezTo>
                      <a:pt x="11693" y="1615"/>
                      <a:pt x="11637" y="1629"/>
                      <a:pt x="11580" y="1644"/>
                    </a:cubicBezTo>
                    <a:cubicBezTo>
                      <a:pt x="11579" y="1644"/>
                      <a:pt x="11579" y="1644"/>
                      <a:pt x="11577" y="1644"/>
                    </a:cubicBezTo>
                    <a:cubicBezTo>
                      <a:pt x="11577" y="1644"/>
                      <a:pt x="11577" y="1644"/>
                      <a:pt x="11576" y="1644"/>
                    </a:cubicBezTo>
                    <a:cubicBezTo>
                      <a:pt x="11319" y="1689"/>
                      <a:pt x="11047" y="1726"/>
                      <a:pt x="10767" y="1758"/>
                    </a:cubicBezTo>
                    <a:cubicBezTo>
                      <a:pt x="9891" y="1859"/>
                      <a:pt x="8965" y="1918"/>
                      <a:pt x="8446" y="2040"/>
                    </a:cubicBezTo>
                    <a:cubicBezTo>
                      <a:pt x="8089" y="2123"/>
                      <a:pt x="7762" y="2226"/>
                      <a:pt x="7450" y="2341"/>
                    </a:cubicBezTo>
                    <a:lnTo>
                      <a:pt x="7450" y="2341"/>
                    </a:lnTo>
                    <a:cubicBezTo>
                      <a:pt x="7218" y="2393"/>
                      <a:pt x="6980" y="2448"/>
                      <a:pt x="6741" y="2506"/>
                    </a:cubicBezTo>
                    <a:cubicBezTo>
                      <a:pt x="6732" y="2507"/>
                      <a:pt x="6723" y="2508"/>
                      <a:pt x="6714" y="2511"/>
                    </a:cubicBezTo>
                    <a:cubicBezTo>
                      <a:pt x="7180" y="2312"/>
                      <a:pt x="7649" y="2126"/>
                      <a:pt x="8185" y="1984"/>
                    </a:cubicBezTo>
                    <a:lnTo>
                      <a:pt x="8185" y="1984"/>
                    </a:ln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44"/>
              <p:cNvSpPr/>
              <p:nvPr/>
            </p:nvSpPr>
            <p:spPr>
              <a:xfrm>
                <a:off x="3859575" y="2411225"/>
                <a:ext cx="327525" cy="344000"/>
              </a:xfrm>
              <a:custGeom>
                <a:avLst/>
                <a:gdLst/>
                <a:ahLst/>
                <a:cxnLst/>
                <a:rect l="l" t="t" r="r" b="b"/>
                <a:pathLst>
                  <a:path w="13101" h="13760" extrusionOk="0">
                    <a:moveTo>
                      <a:pt x="1370" y="1352"/>
                    </a:moveTo>
                    <a:cubicBezTo>
                      <a:pt x="1755" y="1257"/>
                      <a:pt x="2369" y="1354"/>
                      <a:pt x="2854" y="1478"/>
                    </a:cubicBezTo>
                    <a:cubicBezTo>
                      <a:pt x="4199" y="1821"/>
                      <a:pt x="5273" y="1874"/>
                      <a:pt x="6662" y="1732"/>
                    </a:cubicBezTo>
                    <a:cubicBezTo>
                      <a:pt x="8530" y="1541"/>
                      <a:pt x="11039" y="0"/>
                      <a:pt x="11997" y="368"/>
                    </a:cubicBezTo>
                    <a:cubicBezTo>
                      <a:pt x="13100" y="1064"/>
                      <a:pt x="11880" y="3382"/>
                      <a:pt x="11544" y="4306"/>
                    </a:cubicBezTo>
                    <a:cubicBezTo>
                      <a:pt x="11386" y="4743"/>
                      <a:pt x="11408" y="5610"/>
                      <a:pt x="11162" y="5840"/>
                    </a:cubicBezTo>
                    <a:cubicBezTo>
                      <a:pt x="10719" y="6394"/>
                      <a:pt x="8448" y="6379"/>
                      <a:pt x="7569" y="6555"/>
                    </a:cubicBezTo>
                    <a:cubicBezTo>
                      <a:pt x="6070" y="6869"/>
                      <a:pt x="4790" y="7352"/>
                      <a:pt x="3284" y="7620"/>
                    </a:cubicBezTo>
                    <a:cubicBezTo>
                      <a:pt x="3007" y="7669"/>
                      <a:pt x="1392" y="8031"/>
                      <a:pt x="1064" y="7565"/>
                    </a:cubicBezTo>
                    <a:cubicBezTo>
                      <a:pt x="828" y="7146"/>
                      <a:pt x="1178" y="5874"/>
                      <a:pt x="1106" y="5169"/>
                    </a:cubicBezTo>
                    <a:cubicBezTo>
                      <a:pt x="1008" y="4214"/>
                      <a:pt x="438" y="2322"/>
                      <a:pt x="1073" y="1521"/>
                    </a:cubicBezTo>
                    <a:cubicBezTo>
                      <a:pt x="1139" y="1439"/>
                      <a:pt x="1241" y="1385"/>
                      <a:pt x="1370" y="1352"/>
                    </a:cubicBezTo>
                    <a:close/>
                    <a:moveTo>
                      <a:pt x="853" y="8448"/>
                    </a:moveTo>
                    <a:cubicBezTo>
                      <a:pt x="932" y="8504"/>
                      <a:pt x="1046" y="8545"/>
                      <a:pt x="1188" y="8567"/>
                    </a:cubicBezTo>
                    <a:cubicBezTo>
                      <a:pt x="1389" y="8598"/>
                      <a:pt x="1634" y="8595"/>
                      <a:pt x="1880" y="8576"/>
                    </a:cubicBezTo>
                    <a:cubicBezTo>
                      <a:pt x="2369" y="8536"/>
                      <a:pt x="2853" y="8431"/>
                      <a:pt x="3002" y="8404"/>
                    </a:cubicBezTo>
                    <a:cubicBezTo>
                      <a:pt x="4555" y="8127"/>
                      <a:pt x="5881" y="7626"/>
                      <a:pt x="7442" y="7302"/>
                    </a:cubicBezTo>
                    <a:lnTo>
                      <a:pt x="7442" y="7302"/>
                    </a:lnTo>
                    <a:cubicBezTo>
                      <a:pt x="7909" y="7209"/>
                      <a:pt x="8721" y="7168"/>
                      <a:pt x="9477" y="7077"/>
                    </a:cubicBezTo>
                    <a:cubicBezTo>
                      <a:pt x="9855" y="7033"/>
                      <a:pt x="10218" y="6974"/>
                      <a:pt x="10511" y="6894"/>
                    </a:cubicBezTo>
                    <a:cubicBezTo>
                      <a:pt x="10699" y="6842"/>
                      <a:pt x="10857" y="6781"/>
                      <a:pt x="10971" y="6710"/>
                    </a:cubicBezTo>
                    <a:cubicBezTo>
                      <a:pt x="10938" y="6781"/>
                      <a:pt x="10902" y="6851"/>
                      <a:pt x="10867" y="6920"/>
                    </a:cubicBezTo>
                    <a:cubicBezTo>
                      <a:pt x="10772" y="6961"/>
                      <a:pt x="10665" y="6998"/>
                      <a:pt x="10549" y="7030"/>
                    </a:cubicBezTo>
                    <a:cubicBezTo>
                      <a:pt x="10243" y="7113"/>
                      <a:pt x="9875" y="7171"/>
                      <a:pt x="9494" y="7216"/>
                    </a:cubicBezTo>
                    <a:cubicBezTo>
                      <a:pt x="8731" y="7307"/>
                      <a:pt x="7913" y="7351"/>
                      <a:pt x="7470" y="7439"/>
                    </a:cubicBezTo>
                    <a:cubicBezTo>
                      <a:pt x="5922" y="7761"/>
                      <a:pt x="4595" y="8264"/>
                      <a:pt x="3027" y="8542"/>
                    </a:cubicBezTo>
                    <a:cubicBezTo>
                      <a:pt x="2889" y="8567"/>
                      <a:pt x="2394" y="8675"/>
                      <a:pt x="1890" y="8715"/>
                    </a:cubicBezTo>
                    <a:cubicBezTo>
                      <a:pt x="1640" y="8735"/>
                      <a:pt x="1386" y="8738"/>
                      <a:pt x="1168" y="8705"/>
                    </a:cubicBezTo>
                    <a:cubicBezTo>
                      <a:pt x="1045" y="8686"/>
                      <a:pt x="932" y="8655"/>
                      <a:pt x="837" y="8605"/>
                    </a:cubicBezTo>
                    <a:cubicBezTo>
                      <a:pt x="843" y="8552"/>
                      <a:pt x="848" y="8501"/>
                      <a:pt x="853" y="8450"/>
                    </a:cubicBezTo>
                    <a:lnTo>
                      <a:pt x="853" y="8450"/>
                    </a:lnTo>
                    <a:close/>
                    <a:moveTo>
                      <a:pt x="775" y="9030"/>
                    </a:moveTo>
                    <a:cubicBezTo>
                      <a:pt x="851" y="9074"/>
                      <a:pt x="954" y="9106"/>
                      <a:pt x="1077" y="9125"/>
                    </a:cubicBezTo>
                    <a:cubicBezTo>
                      <a:pt x="1278" y="9156"/>
                      <a:pt x="1524" y="9153"/>
                      <a:pt x="1769" y="9134"/>
                    </a:cubicBezTo>
                    <a:cubicBezTo>
                      <a:pt x="2259" y="9094"/>
                      <a:pt x="2743" y="8989"/>
                      <a:pt x="2892" y="8962"/>
                    </a:cubicBezTo>
                    <a:cubicBezTo>
                      <a:pt x="4445" y="8687"/>
                      <a:pt x="5770" y="8186"/>
                      <a:pt x="7330" y="7861"/>
                    </a:cubicBezTo>
                    <a:lnTo>
                      <a:pt x="7330" y="7861"/>
                    </a:lnTo>
                    <a:cubicBezTo>
                      <a:pt x="7798" y="7767"/>
                      <a:pt x="8611" y="7726"/>
                      <a:pt x="9367" y="7636"/>
                    </a:cubicBezTo>
                    <a:cubicBezTo>
                      <a:pt x="9745" y="7591"/>
                      <a:pt x="10108" y="7534"/>
                      <a:pt x="10401" y="7453"/>
                    </a:cubicBezTo>
                    <a:cubicBezTo>
                      <a:pt x="10488" y="7430"/>
                      <a:pt x="10567" y="7404"/>
                      <a:pt x="10639" y="7376"/>
                    </a:cubicBezTo>
                    <a:cubicBezTo>
                      <a:pt x="10608" y="7434"/>
                      <a:pt x="10579" y="7494"/>
                      <a:pt x="10548" y="7553"/>
                    </a:cubicBezTo>
                    <a:cubicBezTo>
                      <a:pt x="10513" y="7565"/>
                      <a:pt x="10476" y="7576"/>
                      <a:pt x="10438" y="7588"/>
                    </a:cubicBezTo>
                    <a:cubicBezTo>
                      <a:pt x="10133" y="7672"/>
                      <a:pt x="9765" y="7729"/>
                      <a:pt x="9383" y="7776"/>
                    </a:cubicBezTo>
                    <a:cubicBezTo>
                      <a:pt x="8621" y="7867"/>
                      <a:pt x="7802" y="7909"/>
                      <a:pt x="7358" y="7997"/>
                    </a:cubicBezTo>
                    <a:cubicBezTo>
                      <a:pt x="5811" y="8319"/>
                      <a:pt x="4485" y="8820"/>
                      <a:pt x="2916" y="9100"/>
                    </a:cubicBezTo>
                    <a:cubicBezTo>
                      <a:pt x="2780" y="9125"/>
                      <a:pt x="2283" y="9232"/>
                      <a:pt x="1780" y="9273"/>
                    </a:cubicBezTo>
                    <a:cubicBezTo>
                      <a:pt x="1528" y="9292"/>
                      <a:pt x="1275" y="9297"/>
                      <a:pt x="1056" y="9264"/>
                    </a:cubicBezTo>
                    <a:cubicBezTo>
                      <a:pt x="944" y="9247"/>
                      <a:pt x="840" y="9219"/>
                      <a:pt x="750" y="9176"/>
                    </a:cubicBezTo>
                    <a:cubicBezTo>
                      <a:pt x="759" y="9127"/>
                      <a:pt x="768" y="9078"/>
                      <a:pt x="775" y="9030"/>
                    </a:cubicBezTo>
                    <a:lnTo>
                      <a:pt x="775" y="9030"/>
                    </a:lnTo>
                    <a:close/>
                    <a:moveTo>
                      <a:pt x="667" y="9590"/>
                    </a:moveTo>
                    <a:cubicBezTo>
                      <a:pt x="744" y="9639"/>
                      <a:pt x="853" y="9675"/>
                      <a:pt x="985" y="9695"/>
                    </a:cubicBezTo>
                    <a:cubicBezTo>
                      <a:pt x="1185" y="9726"/>
                      <a:pt x="1430" y="9723"/>
                      <a:pt x="1675" y="9704"/>
                    </a:cubicBezTo>
                    <a:cubicBezTo>
                      <a:pt x="2166" y="9664"/>
                      <a:pt x="2649" y="9560"/>
                      <a:pt x="2799" y="9532"/>
                    </a:cubicBezTo>
                    <a:cubicBezTo>
                      <a:pt x="4352" y="9257"/>
                      <a:pt x="5678" y="8756"/>
                      <a:pt x="7237" y="8431"/>
                    </a:cubicBezTo>
                    <a:lnTo>
                      <a:pt x="7238" y="8431"/>
                    </a:lnTo>
                    <a:cubicBezTo>
                      <a:pt x="7704" y="8337"/>
                      <a:pt x="8517" y="8297"/>
                      <a:pt x="9273" y="8206"/>
                    </a:cubicBezTo>
                    <a:cubicBezTo>
                      <a:pt x="9651" y="8161"/>
                      <a:pt x="10015" y="8104"/>
                      <a:pt x="10308" y="8023"/>
                    </a:cubicBezTo>
                    <a:cubicBezTo>
                      <a:pt x="10313" y="8022"/>
                      <a:pt x="10318" y="8019"/>
                      <a:pt x="10324" y="8017"/>
                    </a:cubicBezTo>
                    <a:cubicBezTo>
                      <a:pt x="10299" y="8072"/>
                      <a:pt x="10275" y="8126"/>
                      <a:pt x="10252" y="8180"/>
                    </a:cubicBezTo>
                    <a:cubicBezTo>
                      <a:pt x="9966" y="8252"/>
                      <a:pt x="9635" y="8305"/>
                      <a:pt x="9291" y="8346"/>
                    </a:cubicBezTo>
                    <a:cubicBezTo>
                      <a:pt x="8527" y="8436"/>
                      <a:pt x="7710" y="8479"/>
                      <a:pt x="7266" y="8568"/>
                    </a:cubicBezTo>
                    <a:cubicBezTo>
                      <a:pt x="5719" y="8891"/>
                      <a:pt x="4391" y="9392"/>
                      <a:pt x="2823" y="9670"/>
                    </a:cubicBezTo>
                    <a:cubicBezTo>
                      <a:pt x="2686" y="9695"/>
                      <a:pt x="2189" y="9803"/>
                      <a:pt x="1687" y="9843"/>
                    </a:cubicBezTo>
                    <a:cubicBezTo>
                      <a:pt x="1436" y="9864"/>
                      <a:pt x="1181" y="9866"/>
                      <a:pt x="964" y="9833"/>
                    </a:cubicBezTo>
                    <a:cubicBezTo>
                      <a:pt x="841" y="9814"/>
                      <a:pt x="728" y="9783"/>
                      <a:pt x="635" y="9735"/>
                    </a:cubicBezTo>
                    <a:cubicBezTo>
                      <a:pt x="645" y="9686"/>
                      <a:pt x="656" y="9638"/>
                      <a:pt x="667" y="9590"/>
                    </a:cubicBezTo>
                    <a:lnTo>
                      <a:pt x="667" y="9590"/>
                    </a:lnTo>
                    <a:close/>
                    <a:moveTo>
                      <a:pt x="528" y="10181"/>
                    </a:moveTo>
                    <a:cubicBezTo>
                      <a:pt x="605" y="10234"/>
                      <a:pt x="718" y="10274"/>
                      <a:pt x="857" y="10294"/>
                    </a:cubicBezTo>
                    <a:cubicBezTo>
                      <a:pt x="1056" y="10325"/>
                      <a:pt x="1303" y="10324"/>
                      <a:pt x="1547" y="10303"/>
                    </a:cubicBezTo>
                    <a:cubicBezTo>
                      <a:pt x="2038" y="10264"/>
                      <a:pt x="2522" y="10159"/>
                      <a:pt x="2671" y="10132"/>
                    </a:cubicBezTo>
                    <a:cubicBezTo>
                      <a:pt x="4224" y="9856"/>
                      <a:pt x="5550" y="9355"/>
                      <a:pt x="7109" y="9030"/>
                    </a:cubicBezTo>
                    <a:lnTo>
                      <a:pt x="7111" y="9030"/>
                    </a:lnTo>
                    <a:cubicBezTo>
                      <a:pt x="7577" y="8936"/>
                      <a:pt x="8390" y="8897"/>
                      <a:pt x="9146" y="8806"/>
                    </a:cubicBezTo>
                    <a:cubicBezTo>
                      <a:pt x="9478" y="8766"/>
                      <a:pt x="9798" y="8716"/>
                      <a:pt x="10070" y="8649"/>
                    </a:cubicBezTo>
                    <a:cubicBezTo>
                      <a:pt x="10053" y="8702"/>
                      <a:pt x="10034" y="8753"/>
                      <a:pt x="10017" y="8806"/>
                    </a:cubicBezTo>
                    <a:cubicBezTo>
                      <a:pt x="9757" y="8864"/>
                      <a:pt x="9464" y="8910"/>
                      <a:pt x="9162" y="8945"/>
                    </a:cubicBezTo>
                    <a:cubicBezTo>
                      <a:pt x="8400" y="9036"/>
                      <a:pt x="7581" y="9078"/>
                      <a:pt x="7138" y="9168"/>
                    </a:cubicBezTo>
                    <a:cubicBezTo>
                      <a:pt x="5591" y="9490"/>
                      <a:pt x="4262" y="9991"/>
                      <a:pt x="2695" y="10271"/>
                    </a:cubicBezTo>
                    <a:cubicBezTo>
                      <a:pt x="2558" y="10294"/>
                      <a:pt x="2062" y="10403"/>
                      <a:pt x="1559" y="10444"/>
                    </a:cubicBezTo>
                    <a:cubicBezTo>
                      <a:pt x="1307" y="10463"/>
                      <a:pt x="1054" y="10467"/>
                      <a:pt x="835" y="10433"/>
                    </a:cubicBezTo>
                    <a:cubicBezTo>
                      <a:pt x="706" y="10413"/>
                      <a:pt x="588" y="10381"/>
                      <a:pt x="491" y="10327"/>
                    </a:cubicBezTo>
                    <a:cubicBezTo>
                      <a:pt x="503" y="10278"/>
                      <a:pt x="516" y="10230"/>
                      <a:pt x="528" y="10181"/>
                    </a:cubicBezTo>
                    <a:lnTo>
                      <a:pt x="528" y="10181"/>
                    </a:lnTo>
                    <a:close/>
                    <a:moveTo>
                      <a:pt x="385" y="10725"/>
                    </a:moveTo>
                    <a:cubicBezTo>
                      <a:pt x="457" y="10810"/>
                      <a:pt x="596" y="10869"/>
                      <a:pt x="782" y="10898"/>
                    </a:cubicBezTo>
                    <a:cubicBezTo>
                      <a:pt x="983" y="10929"/>
                      <a:pt x="1229" y="10926"/>
                      <a:pt x="1474" y="10907"/>
                    </a:cubicBezTo>
                    <a:cubicBezTo>
                      <a:pt x="1965" y="10867"/>
                      <a:pt x="2447" y="10762"/>
                      <a:pt x="2596" y="10735"/>
                    </a:cubicBezTo>
                    <a:cubicBezTo>
                      <a:pt x="4149" y="10458"/>
                      <a:pt x="5475" y="9957"/>
                      <a:pt x="7034" y="9633"/>
                    </a:cubicBezTo>
                    <a:lnTo>
                      <a:pt x="7036" y="9633"/>
                    </a:lnTo>
                    <a:cubicBezTo>
                      <a:pt x="7502" y="9540"/>
                      <a:pt x="8315" y="9499"/>
                      <a:pt x="9071" y="9408"/>
                    </a:cubicBezTo>
                    <a:cubicBezTo>
                      <a:pt x="9365" y="9373"/>
                      <a:pt x="9650" y="9330"/>
                      <a:pt x="9899" y="9276"/>
                    </a:cubicBezTo>
                    <a:cubicBezTo>
                      <a:pt x="9890" y="9324"/>
                      <a:pt x="9881" y="9373"/>
                      <a:pt x="9874" y="9421"/>
                    </a:cubicBezTo>
                    <a:cubicBezTo>
                      <a:pt x="9874" y="9423"/>
                      <a:pt x="9874" y="9423"/>
                      <a:pt x="9874" y="9424"/>
                    </a:cubicBezTo>
                    <a:cubicBezTo>
                      <a:pt x="9631" y="9475"/>
                      <a:pt x="9364" y="9515"/>
                      <a:pt x="9089" y="9547"/>
                    </a:cubicBezTo>
                    <a:cubicBezTo>
                      <a:pt x="8325" y="9639"/>
                      <a:pt x="7508" y="9682"/>
                      <a:pt x="7064" y="9770"/>
                    </a:cubicBezTo>
                    <a:cubicBezTo>
                      <a:pt x="5516" y="10092"/>
                      <a:pt x="4189" y="10593"/>
                      <a:pt x="2621" y="10873"/>
                    </a:cubicBezTo>
                    <a:cubicBezTo>
                      <a:pt x="2484" y="10896"/>
                      <a:pt x="1987" y="11005"/>
                      <a:pt x="1484" y="11044"/>
                    </a:cubicBezTo>
                    <a:cubicBezTo>
                      <a:pt x="1234" y="11065"/>
                      <a:pt x="979" y="11069"/>
                      <a:pt x="762" y="11036"/>
                    </a:cubicBezTo>
                    <a:cubicBezTo>
                      <a:pt x="598" y="11009"/>
                      <a:pt x="450" y="10965"/>
                      <a:pt x="344" y="10882"/>
                    </a:cubicBezTo>
                    <a:cubicBezTo>
                      <a:pt x="358" y="10831"/>
                      <a:pt x="371" y="10776"/>
                      <a:pt x="385" y="10725"/>
                    </a:cubicBezTo>
                    <a:lnTo>
                      <a:pt x="385" y="10725"/>
                    </a:lnTo>
                    <a:close/>
                    <a:moveTo>
                      <a:pt x="218" y="11354"/>
                    </a:moveTo>
                    <a:cubicBezTo>
                      <a:pt x="289" y="11443"/>
                      <a:pt x="431" y="11506"/>
                      <a:pt x="624" y="11535"/>
                    </a:cubicBezTo>
                    <a:cubicBezTo>
                      <a:pt x="825" y="11566"/>
                      <a:pt x="1070" y="11563"/>
                      <a:pt x="1316" y="11544"/>
                    </a:cubicBezTo>
                    <a:cubicBezTo>
                      <a:pt x="1805" y="11505"/>
                      <a:pt x="2289" y="11400"/>
                      <a:pt x="2438" y="11374"/>
                    </a:cubicBezTo>
                    <a:cubicBezTo>
                      <a:pt x="3991" y="11097"/>
                      <a:pt x="5317" y="10596"/>
                      <a:pt x="6876" y="10271"/>
                    </a:cubicBezTo>
                    <a:lnTo>
                      <a:pt x="6878" y="10271"/>
                    </a:lnTo>
                    <a:cubicBezTo>
                      <a:pt x="7344" y="10179"/>
                      <a:pt x="8157" y="10138"/>
                      <a:pt x="8914" y="10047"/>
                    </a:cubicBezTo>
                    <a:cubicBezTo>
                      <a:pt x="9247" y="10007"/>
                      <a:pt x="9566" y="9957"/>
                      <a:pt x="9839" y="9890"/>
                    </a:cubicBezTo>
                    <a:cubicBezTo>
                      <a:pt x="9837" y="9938"/>
                      <a:pt x="9836" y="9987"/>
                      <a:pt x="9836" y="10035"/>
                    </a:cubicBezTo>
                    <a:cubicBezTo>
                      <a:pt x="9562" y="10099"/>
                      <a:pt x="9253" y="10148"/>
                      <a:pt x="8930" y="10186"/>
                    </a:cubicBezTo>
                    <a:cubicBezTo>
                      <a:pt x="8167" y="10278"/>
                      <a:pt x="7349" y="10321"/>
                      <a:pt x="6905" y="10409"/>
                    </a:cubicBezTo>
                    <a:cubicBezTo>
                      <a:pt x="5358" y="10731"/>
                      <a:pt x="4031" y="11232"/>
                      <a:pt x="2463" y="11512"/>
                    </a:cubicBezTo>
                    <a:cubicBezTo>
                      <a:pt x="2325" y="11535"/>
                      <a:pt x="1829" y="11644"/>
                      <a:pt x="1326" y="11683"/>
                    </a:cubicBezTo>
                    <a:cubicBezTo>
                      <a:pt x="1076" y="11704"/>
                      <a:pt x="821" y="11708"/>
                      <a:pt x="604" y="11674"/>
                    </a:cubicBezTo>
                    <a:cubicBezTo>
                      <a:pt x="434" y="11648"/>
                      <a:pt x="284" y="11600"/>
                      <a:pt x="176" y="11512"/>
                    </a:cubicBezTo>
                    <a:cubicBezTo>
                      <a:pt x="189" y="11462"/>
                      <a:pt x="205" y="11405"/>
                      <a:pt x="218" y="11354"/>
                    </a:cubicBezTo>
                    <a:close/>
                    <a:moveTo>
                      <a:pt x="56" y="12032"/>
                    </a:moveTo>
                    <a:cubicBezTo>
                      <a:pt x="125" y="12123"/>
                      <a:pt x="268" y="12187"/>
                      <a:pt x="463" y="12217"/>
                    </a:cubicBezTo>
                    <a:cubicBezTo>
                      <a:pt x="662" y="12247"/>
                      <a:pt x="908" y="12244"/>
                      <a:pt x="1153" y="12225"/>
                    </a:cubicBezTo>
                    <a:cubicBezTo>
                      <a:pt x="1644" y="12186"/>
                      <a:pt x="2126" y="12080"/>
                      <a:pt x="2276" y="12054"/>
                    </a:cubicBezTo>
                    <a:cubicBezTo>
                      <a:pt x="3829" y="11778"/>
                      <a:pt x="5156" y="11277"/>
                      <a:pt x="6715" y="10952"/>
                    </a:cubicBezTo>
                    <a:cubicBezTo>
                      <a:pt x="7182" y="10860"/>
                      <a:pt x="7996" y="10819"/>
                      <a:pt x="8752" y="10728"/>
                    </a:cubicBezTo>
                    <a:cubicBezTo>
                      <a:pt x="9130" y="10684"/>
                      <a:pt x="9493" y="10625"/>
                      <a:pt x="9786" y="10545"/>
                    </a:cubicBezTo>
                    <a:cubicBezTo>
                      <a:pt x="9805" y="10540"/>
                      <a:pt x="9820" y="10535"/>
                      <a:pt x="9839" y="10529"/>
                    </a:cubicBezTo>
                    <a:cubicBezTo>
                      <a:pt x="9839" y="10577"/>
                      <a:pt x="9839" y="10627"/>
                      <a:pt x="9839" y="10675"/>
                    </a:cubicBezTo>
                    <a:cubicBezTo>
                      <a:pt x="9833" y="10677"/>
                      <a:pt x="9828" y="10678"/>
                      <a:pt x="9823" y="10680"/>
                    </a:cubicBezTo>
                    <a:cubicBezTo>
                      <a:pt x="9518" y="10765"/>
                      <a:pt x="9149" y="10822"/>
                      <a:pt x="8768" y="10867"/>
                    </a:cubicBezTo>
                    <a:cubicBezTo>
                      <a:pt x="8006" y="10959"/>
                      <a:pt x="7185" y="11000"/>
                      <a:pt x="6743" y="11090"/>
                    </a:cubicBezTo>
                    <a:lnTo>
                      <a:pt x="6743" y="11090"/>
                    </a:lnTo>
                    <a:cubicBezTo>
                      <a:pt x="5196" y="11412"/>
                      <a:pt x="3870" y="11913"/>
                      <a:pt x="2300" y="12193"/>
                    </a:cubicBezTo>
                    <a:cubicBezTo>
                      <a:pt x="2164" y="12218"/>
                      <a:pt x="1667" y="12325"/>
                      <a:pt x="1165" y="12366"/>
                    </a:cubicBezTo>
                    <a:cubicBezTo>
                      <a:pt x="914" y="12385"/>
                      <a:pt x="659" y="12389"/>
                      <a:pt x="441" y="12356"/>
                    </a:cubicBezTo>
                    <a:cubicBezTo>
                      <a:pt x="280" y="12331"/>
                      <a:pt x="136" y="12287"/>
                      <a:pt x="31" y="12206"/>
                    </a:cubicBezTo>
                    <a:cubicBezTo>
                      <a:pt x="37" y="12159"/>
                      <a:pt x="41" y="12113"/>
                      <a:pt x="48" y="12066"/>
                    </a:cubicBezTo>
                    <a:cubicBezTo>
                      <a:pt x="50" y="12057"/>
                      <a:pt x="54" y="12042"/>
                      <a:pt x="56" y="12033"/>
                    </a:cubicBezTo>
                    <a:lnTo>
                      <a:pt x="56" y="12033"/>
                    </a:lnTo>
                    <a:close/>
                    <a:moveTo>
                      <a:pt x="0" y="12776"/>
                    </a:moveTo>
                    <a:cubicBezTo>
                      <a:pt x="79" y="12832"/>
                      <a:pt x="193" y="12871"/>
                      <a:pt x="336" y="12893"/>
                    </a:cubicBezTo>
                    <a:cubicBezTo>
                      <a:pt x="535" y="12924"/>
                      <a:pt x="781" y="12921"/>
                      <a:pt x="1026" y="12902"/>
                    </a:cubicBezTo>
                    <a:cubicBezTo>
                      <a:pt x="1517" y="12863"/>
                      <a:pt x="2000" y="12757"/>
                      <a:pt x="2148" y="12731"/>
                    </a:cubicBezTo>
                    <a:cubicBezTo>
                      <a:pt x="3701" y="12454"/>
                      <a:pt x="5027" y="11954"/>
                      <a:pt x="6588" y="11629"/>
                    </a:cubicBezTo>
                    <a:lnTo>
                      <a:pt x="6588" y="11629"/>
                    </a:lnTo>
                    <a:cubicBezTo>
                      <a:pt x="7055" y="11535"/>
                      <a:pt x="7868" y="11496"/>
                      <a:pt x="8624" y="11405"/>
                    </a:cubicBezTo>
                    <a:cubicBezTo>
                      <a:pt x="9002" y="11359"/>
                      <a:pt x="9365" y="11302"/>
                      <a:pt x="9659" y="11222"/>
                    </a:cubicBezTo>
                    <a:cubicBezTo>
                      <a:pt x="9716" y="11206"/>
                      <a:pt x="9767" y="11188"/>
                      <a:pt x="9818" y="11170"/>
                    </a:cubicBezTo>
                    <a:cubicBezTo>
                      <a:pt x="9812" y="11223"/>
                      <a:pt x="9805" y="11274"/>
                      <a:pt x="9798" y="11324"/>
                    </a:cubicBezTo>
                    <a:cubicBezTo>
                      <a:pt x="9764" y="11336"/>
                      <a:pt x="9732" y="11346"/>
                      <a:pt x="9695" y="11357"/>
                    </a:cubicBezTo>
                    <a:cubicBezTo>
                      <a:pt x="9390" y="11440"/>
                      <a:pt x="9021" y="11499"/>
                      <a:pt x="8640" y="11544"/>
                    </a:cubicBezTo>
                    <a:cubicBezTo>
                      <a:pt x="7878" y="11635"/>
                      <a:pt x="7059" y="11677"/>
                      <a:pt x="6617" y="11765"/>
                    </a:cubicBezTo>
                    <a:cubicBezTo>
                      <a:pt x="5070" y="12088"/>
                      <a:pt x="3742" y="12590"/>
                      <a:pt x="2173" y="12869"/>
                    </a:cubicBezTo>
                    <a:cubicBezTo>
                      <a:pt x="2037" y="12893"/>
                      <a:pt x="1540" y="13000"/>
                      <a:pt x="1037" y="13041"/>
                    </a:cubicBezTo>
                    <a:cubicBezTo>
                      <a:pt x="785" y="13062"/>
                      <a:pt x="532" y="13065"/>
                      <a:pt x="314" y="13031"/>
                    </a:cubicBezTo>
                    <a:cubicBezTo>
                      <a:pt x="201" y="13014"/>
                      <a:pt x="97" y="12987"/>
                      <a:pt x="9" y="12945"/>
                    </a:cubicBezTo>
                    <a:cubicBezTo>
                      <a:pt x="7" y="12940"/>
                      <a:pt x="7" y="12936"/>
                      <a:pt x="7" y="12932"/>
                    </a:cubicBezTo>
                    <a:cubicBezTo>
                      <a:pt x="3" y="12880"/>
                      <a:pt x="2" y="12829"/>
                      <a:pt x="0" y="12776"/>
                    </a:cubicBezTo>
                    <a:lnTo>
                      <a:pt x="0" y="12776"/>
                    </a:lnTo>
                    <a:close/>
                    <a:moveTo>
                      <a:pt x="154" y="13578"/>
                    </a:moveTo>
                    <a:cubicBezTo>
                      <a:pt x="172" y="13581"/>
                      <a:pt x="188" y="13585"/>
                      <a:pt x="207" y="13588"/>
                    </a:cubicBezTo>
                    <a:cubicBezTo>
                      <a:pt x="406" y="13619"/>
                      <a:pt x="652" y="13616"/>
                      <a:pt x="897" y="13597"/>
                    </a:cubicBezTo>
                    <a:cubicBezTo>
                      <a:pt x="1388" y="13557"/>
                      <a:pt x="1871" y="13453"/>
                      <a:pt x="2019" y="13427"/>
                    </a:cubicBezTo>
                    <a:cubicBezTo>
                      <a:pt x="3572" y="13150"/>
                      <a:pt x="4898" y="12649"/>
                      <a:pt x="6459" y="12324"/>
                    </a:cubicBezTo>
                    <a:lnTo>
                      <a:pt x="6459" y="12324"/>
                    </a:lnTo>
                    <a:cubicBezTo>
                      <a:pt x="6926" y="12231"/>
                      <a:pt x="7739" y="12190"/>
                      <a:pt x="8495" y="12099"/>
                    </a:cubicBezTo>
                    <a:cubicBezTo>
                      <a:pt x="8873" y="12054"/>
                      <a:pt x="9237" y="11997"/>
                      <a:pt x="9530" y="11916"/>
                    </a:cubicBezTo>
                    <a:cubicBezTo>
                      <a:pt x="9566" y="11906"/>
                      <a:pt x="9598" y="11894"/>
                      <a:pt x="9634" y="11884"/>
                    </a:cubicBezTo>
                    <a:cubicBezTo>
                      <a:pt x="9606" y="11943"/>
                      <a:pt x="9576" y="12001"/>
                      <a:pt x="9541" y="12057"/>
                    </a:cubicBezTo>
                    <a:cubicBezTo>
                      <a:pt x="9241" y="12137"/>
                      <a:pt x="8883" y="12195"/>
                      <a:pt x="8511" y="12239"/>
                    </a:cubicBezTo>
                    <a:cubicBezTo>
                      <a:pt x="7749" y="12329"/>
                      <a:pt x="6930" y="12373"/>
                      <a:pt x="6486" y="12461"/>
                    </a:cubicBezTo>
                    <a:cubicBezTo>
                      <a:pt x="4941" y="12784"/>
                      <a:pt x="3613" y="13285"/>
                      <a:pt x="2044" y="13565"/>
                    </a:cubicBezTo>
                    <a:cubicBezTo>
                      <a:pt x="1908" y="13588"/>
                      <a:pt x="1411" y="13696"/>
                      <a:pt x="908" y="13736"/>
                    </a:cubicBezTo>
                    <a:cubicBezTo>
                      <a:pt x="656" y="13756"/>
                      <a:pt x="403" y="13759"/>
                      <a:pt x="185" y="13726"/>
                    </a:cubicBezTo>
                    <a:cubicBezTo>
                      <a:pt x="185" y="13726"/>
                      <a:pt x="183" y="13726"/>
                      <a:pt x="182" y="13726"/>
                    </a:cubicBezTo>
                    <a:cubicBezTo>
                      <a:pt x="174" y="13677"/>
                      <a:pt x="166" y="13628"/>
                      <a:pt x="154" y="13578"/>
                    </a:cubicBezTo>
                    <a:lnTo>
                      <a:pt x="154" y="13578"/>
                    </a:lnTo>
                    <a:close/>
                  </a:path>
                </a:pathLst>
              </a:custGeom>
              <a:solidFill>
                <a:srgbClr val="295743">
                  <a:alpha val="1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" name="Google Shape;640;p44"/>
              <p:cNvSpPr/>
              <p:nvPr/>
            </p:nvSpPr>
            <p:spPr>
              <a:xfrm>
                <a:off x="3956125" y="2427075"/>
                <a:ext cx="72975" cy="385800"/>
              </a:xfrm>
              <a:custGeom>
                <a:avLst/>
                <a:gdLst/>
                <a:ahLst/>
                <a:cxnLst/>
                <a:rect l="l" t="t" r="r" b="b"/>
                <a:pathLst>
                  <a:path w="2919" h="15432" extrusionOk="0">
                    <a:moveTo>
                      <a:pt x="2563" y="132"/>
                    </a:moveTo>
                    <a:cubicBezTo>
                      <a:pt x="2661" y="0"/>
                      <a:pt x="2898" y="36"/>
                      <a:pt x="2919" y="107"/>
                    </a:cubicBezTo>
                    <a:cubicBezTo>
                      <a:pt x="2846" y="195"/>
                      <a:pt x="2787" y="291"/>
                      <a:pt x="2739" y="395"/>
                    </a:cubicBezTo>
                    <a:cubicBezTo>
                      <a:pt x="2601" y="685"/>
                      <a:pt x="2538" y="1044"/>
                      <a:pt x="2465" y="1463"/>
                    </a:cubicBezTo>
                    <a:cubicBezTo>
                      <a:pt x="2380" y="1952"/>
                      <a:pt x="2353" y="2460"/>
                      <a:pt x="2295" y="2970"/>
                    </a:cubicBezTo>
                    <a:cubicBezTo>
                      <a:pt x="2246" y="3385"/>
                      <a:pt x="2217" y="3804"/>
                      <a:pt x="2172" y="4227"/>
                    </a:cubicBezTo>
                    <a:cubicBezTo>
                      <a:pt x="2132" y="4586"/>
                      <a:pt x="2071" y="4942"/>
                      <a:pt x="2009" y="5293"/>
                    </a:cubicBezTo>
                    <a:cubicBezTo>
                      <a:pt x="1816" y="6394"/>
                      <a:pt x="1303" y="7309"/>
                      <a:pt x="1001" y="8315"/>
                    </a:cubicBezTo>
                    <a:cubicBezTo>
                      <a:pt x="856" y="8796"/>
                      <a:pt x="604" y="10022"/>
                      <a:pt x="443" y="11249"/>
                    </a:cubicBezTo>
                    <a:cubicBezTo>
                      <a:pt x="362" y="11861"/>
                      <a:pt x="305" y="12476"/>
                      <a:pt x="292" y="13001"/>
                    </a:cubicBezTo>
                    <a:cubicBezTo>
                      <a:pt x="280" y="13524"/>
                      <a:pt x="318" y="13963"/>
                      <a:pt x="406" y="14193"/>
                    </a:cubicBezTo>
                    <a:cubicBezTo>
                      <a:pt x="547" y="14567"/>
                      <a:pt x="1000" y="14887"/>
                      <a:pt x="1348" y="15188"/>
                    </a:cubicBezTo>
                    <a:cubicBezTo>
                      <a:pt x="1370" y="15207"/>
                      <a:pt x="1397" y="15228"/>
                      <a:pt x="1422" y="15248"/>
                    </a:cubicBezTo>
                    <a:cubicBezTo>
                      <a:pt x="1445" y="15336"/>
                      <a:pt x="1240" y="15432"/>
                      <a:pt x="1082" y="15330"/>
                    </a:cubicBezTo>
                    <a:cubicBezTo>
                      <a:pt x="758" y="15064"/>
                      <a:pt x="318" y="14753"/>
                      <a:pt x="144" y="14293"/>
                    </a:cubicBezTo>
                    <a:cubicBezTo>
                      <a:pt x="27" y="13985"/>
                      <a:pt x="0" y="13533"/>
                      <a:pt x="13" y="12994"/>
                    </a:cubicBezTo>
                    <a:cubicBezTo>
                      <a:pt x="27" y="12454"/>
                      <a:pt x="85" y="11832"/>
                      <a:pt x="166" y="11212"/>
                    </a:cubicBezTo>
                    <a:cubicBezTo>
                      <a:pt x="328" y="9972"/>
                      <a:pt x="576" y="8753"/>
                      <a:pt x="733" y="8233"/>
                    </a:cubicBezTo>
                    <a:cubicBezTo>
                      <a:pt x="1046" y="7190"/>
                      <a:pt x="1550" y="6287"/>
                      <a:pt x="1734" y="5244"/>
                    </a:cubicBezTo>
                    <a:cubicBezTo>
                      <a:pt x="1795" y="4894"/>
                      <a:pt x="1855" y="4544"/>
                      <a:pt x="1893" y="4197"/>
                    </a:cubicBezTo>
                    <a:cubicBezTo>
                      <a:pt x="1939" y="3781"/>
                      <a:pt x="1968" y="3363"/>
                      <a:pt x="2018" y="2938"/>
                    </a:cubicBezTo>
                    <a:cubicBezTo>
                      <a:pt x="2075" y="2441"/>
                      <a:pt x="2101" y="1927"/>
                      <a:pt x="2189" y="1416"/>
                    </a:cubicBezTo>
                    <a:cubicBezTo>
                      <a:pt x="2263" y="997"/>
                      <a:pt x="2326" y="614"/>
                      <a:pt x="2487" y="274"/>
                    </a:cubicBezTo>
                    <a:cubicBezTo>
                      <a:pt x="2509" y="226"/>
                      <a:pt x="2535" y="179"/>
                      <a:pt x="2563" y="132"/>
                    </a:cubicBezTo>
                    <a:lnTo>
                      <a:pt x="2563" y="132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641;p44"/>
              <p:cNvSpPr/>
              <p:nvPr/>
            </p:nvSpPr>
            <p:spPr>
              <a:xfrm>
                <a:off x="3859525" y="2587425"/>
                <a:ext cx="335625" cy="59375"/>
              </a:xfrm>
              <a:custGeom>
                <a:avLst/>
                <a:gdLst/>
                <a:ahLst/>
                <a:cxnLst/>
                <a:rect l="l" t="t" r="r" b="b"/>
                <a:pathLst>
                  <a:path w="13425" h="2375" extrusionOk="0">
                    <a:moveTo>
                      <a:pt x="171" y="1982"/>
                    </a:moveTo>
                    <a:cubicBezTo>
                      <a:pt x="777" y="2071"/>
                      <a:pt x="1352" y="2093"/>
                      <a:pt x="2024" y="2018"/>
                    </a:cubicBezTo>
                    <a:lnTo>
                      <a:pt x="2027" y="2018"/>
                    </a:lnTo>
                    <a:lnTo>
                      <a:pt x="2031" y="2017"/>
                    </a:lnTo>
                    <a:cubicBezTo>
                      <a:pt x="3044" y="1953"/>
                      <a:pt x="3790" y="1490"/>
                      <a:pt x="4751" y="1213"/>
                    </a:cubicBezTo>
                    <a:cubicBezTo>
                      <a:pt x="5740" y="928"/>
                      <a:pt x="7054" y="978"/>
                      <a:pt x="8056" y="819"/>
                    </a:cubicBezTo>
                    <a:cubicBezTo>
                      <a:pt x="8803" y="698"/>
                      <a:pt x="9508" y="351"/>
                      <a:pt x="10292" y="194"/>
                    </a:cubicBezTo>
                    <a:cubicBezTo>
                      <a:pt x="11252" y="1"/>
                      <a:pt x="12362" y="489"/>
                      <a:pt x="13285" y="1216"/>
                    </a:cubicBezTo>
                    <a:cubicBezTo>
                      <a:pt x="13425" y="1353"/>
                      <a:pt x="13321" y="1526"/>
                      <a:pt x="13221" y="1525"/>
                    </a:cubicBezTo>
                    <a:cubicBezTo>
                      <a:pt x="12315" y="788"/>
                      <a:pt x="11208" y="295"/>
                      <a:pt x="10348" y="468"/>
                    </a:cubicBezTo>
                    <a:cubicBezTo>
                      <a:pt x="9612" y="616"/>
                      <a:pt x="8903" y="965"/>
                      <a:pt x="8100" y="1094"/>
                    </a:cubicBezTo>
                    <a:cubicBezTo>
                      <a:pt x="7054" y="1262"/>
                      <a:pt x="5743" y="1218"/>
                      <a:pt x="4828" y="1481"/>
                    </a:cubicBezTo>
                    <a:cubicBezTo>
                      <a:pt x="3913" y="1744"/>
                      <a:pt x="3138" y="2225"/>
                      <a:pt x="2052" y="2295"/>
                    </a:cubicBezTo>
                    <a:cubicBezTo>
                      <a:pt x="1340" y="2375"/>
                      <a:pt x="732" y="2350"/>
                      <a:pt x="91" y="2253"/>
                    </a:cubicBezTo>
                    <a:cubicBezTo>
                      <a:pt x="1" y="2202"/>
                      <a:pt x="62" y="1973"/>
                      <a:pt x="171" y="1982"/>
                    </a:cubicBezTo>
                    <a:lnTo>
                      <a:pt x="171" y="1982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42" name="Google Shape;642;p44"/>
            <p:cNvGrpSpPr/>
            <p:nvPr/>
          </p:nvGrpSpPr>
          <p:grpSpPr>
            <a:xfrm rot="-899401" flipH="1">
              <a:off x="6478269" y="1476291"/>
              <a:ext cx="1205574" cy="1237864"/>
              <a:chOff x="6257300" y="-292825"/>
              <a:chExt cx="1993750" cy="2047150"/>
            </a:xfrm>
          </p:grpSpPr>
          <p:sp>
            <p:nvSpPr>
              <p:cNvPr id="643" name="Google Shape;643;p44"/>
              <p:cNvSpPr/>
              <p:nvPr/>
            </p:nvSpPr>
            <p:spPr>
              <a:xfrm>
                <a:off x="7024700" y="48825"/>
                <a:ext cx="216650" cy="588025"/>
              </a:xfrm>
              <a:custGeom>
                <a:avLst/>
                <a:gdLst/>
                <a:ahLst/>
                <a:cxnLst/>
                <a:rect l="l" t="t" r="r" b="b"/>
                <a:pathLst>
                  <a:path w="8666" h="23521" extrusionOk="0">
                    <a:moveTo>
                      <a:pt x="7223" y="22189"/>
                    </a:moveTo>
                    <a:cubicBezTo>
                      <a:pt x="6499" y="18704"/>
                      <a:pt x="7003" y="16792"/>
                      <a:pt x="7701" y="13327"/>
                    </a:cubicBezTo>
                    <a:cubicBezTo>
                      <a:pt x="8000" y="11849"/>
                      <a:pt x="8665" y="8345"/>
                      <a:pt x="8652" y="6824"/>
                    </a:cubicBezTo>
                    <a:cubicBezTo>
                      <a:pt x="8634" y="4807"/>
                      <a:pt x="7943" y="2531"/>
                      <a:pt x="7257" y="676"/>
                    </a:cubicBezTo>
                    <a:cubicBezTo>
                      <a:pt x="6914" y="1"/>
                      <a:pt x="5466" y="1457"/>
                      <a:pt x="5724" y="2761"/>
                    </a:cubicBezTo>
                    <a:cubicBezTo>
                      <a:pt x="6127" y="4823"/>
                      <a:pt x="6637" y="6777"/>
                      <a:pt x="6078" y="8321"/>
                    </a:cubicBezTo>
                    <a:cubicBezTo>
                      <a:pt x="5706" y="9860"/>
                      <a:pt x="4402" y="11993"/>
                      <a:pt x="3918" y="13951"/>
                    </a:cubicBezTo>
                    <a:cubicBezTo>
                      <a:pt x="3412" y="15887"/>
                      <a:pt x="2334" y="17604"/>
                      <a:pt x="1442" y="19347"/>
                    </a:cubicBezTo>
                    <a:cubicBezTo>
                      <a:pt x="1202" y="19814"/>
                      <a:pt x="0" y="21925"/>
                      <a:pt x="352" y="22399"/>
                    </a:cubicBezTo>
                    <a:cubicBezTo>
                      <a:pt x="508" y="22610"/>
                      <a:pt x="1084" y="22517"/>
                      <a:pt x="1301" y="22515"/>
                    </a:cubicBezTo>
                    <a:cubicBezTo>
                      <a:pt x="2283" y="22509"/>
                      <a:pt x="7280" y="23521"/>
                      <a:pt x="7628" y="23214"/>
                    </a:cubicBezTo>
                    <a:cubicBezTo>
                      <a:pt x="7680" y="23168"/>
                      <a:pt x="7253" y="22252"/>
                      <a:pt x="7223" y="22189"/>
                    </a:cubicBezTo>
                    <a:lnTo>
                      <a:pt x="7223" y="22189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4" name="Google Shape;644;p44"/>
              <p:cNvSpPr/>
              <p:nvPr/>
            </p:nvSpPr>
            <p:spPr>
              <a:xfrm>
                <a:off x="6257300" y="-292825"/>
                <a:ext cx="1993750" cy="2047150"/>
              </a:xfrm>
              <a:custGeom>
                <a:avLst/>
                <a:gdLst/>
                <a:ahLst/>
                <a:cxnLst/>
                <a:rect l="l" t="t" r="r" b="b"/>
                <a:pathLst>
                  <a:path w="79750" h="81886" extrusionOk="0">
                    <a:moveTo>
                      <a:pt x="66846" y="76823"/>
                    </a:moveTo>
                    <a:cubicBezTo>
                      <a:pt x="64357" y="74658"/>
                      <a:pt x="60501" y="68620"/>
                      <a:pt x="57994" y="65082"/>
                    </a:cubicBezTo>
                    <a:cubicBezTo>
                      <a:pt x="53142" y="58237"/>
                      <a:pt x="46368" y="48793"/>
                      <a:pt x="39595" y="43563"/>
                    </a:cubicBezTo>
                    <a:cubicBezTo>
                      <a:pt x="34381" y="39536"/>
                      <a:pt x="30610" y="40697"/>
                      <a:pt x="25016" y="37757"/>
                    </a:cubicBezTo>
                    <a:cubicBezTo>
                      <a:pt x="21586" y="35955"/>
                      <a:pt x="20416" y="30357"/>
                      <a:pt x="17604" y="27618"/>
                    </a:cubicBezTo>
                    <a:cubicBezTo>
                      <a:pt x="12534" y="22684"/>
                      <a:pt x="4036" y="17930"/>
                      <a:pt x="654" y="12228"/>
                    </a:cubicBezTo>
                    <a:cubicBezTo>
                      <a:pt x="0" y="11091"/>
                      <a:pt x="1486" y="9728"/>
                      <a:pt x="2818" y="10625"/>
                    </a:cubicBezTo>
                    <a:cubicBezTo>
                      <a:pt x="6995" y="13924"/>
                      <a:pt x="10702" y="16921"/>
                      <a:pt x="15231" y="19823"/>
                    </a:cubicBezTo>
                    <a:cubicBezTo>
                      <a:pt x="16727" y="20781"/>
                      <a:pt x="18551" y="21364"/>
                      <a:pt x="19924" y="22493"/>
                    </a:cubicBezTo>
                    <a:cubicBezTo>
                      <a:pt x="21850" y="24077"/>
                      <a:pt x="23190" y="26715"/>
                      <a:pt x="24847" y="28577"/>
                    </a:cubicBezTo>
                    <a:cubicBezTo>
                      <a:pt x="24666" y="25706"/>
                      <a:pt x="23353" y="22973"/>
                      <a:pt x="22956" y="20069"/>
                    </a:cubicBezTo>
                    <a:cubicBezTo>
                      <a:pt x="22639" y="17761"/>
                      <a:pt x="23558" y="15073"/>
                      <a:pt x="23833" y="12724"/>
                    </a:cubicBezTo>
                    <a:cubicBezTo>
                      <a:pt x="24203" y="9566"/>
                      <a:pt x="23997" y="7154"/>
                      <a:pt x="23946" y="2279"/>
                    </a:cubicBezTo>
                    <a:cubicBezTo>
                      <a:pt x="23765" y="388"/>
                      <a:pt x="26002" y="0"/>
                      <a:pt x="26460" y="1120"/>
                    </a:cubicBezTo>
                    <a:cubicBezTo>
                      <a:pt x="27511" y="4195"/>
                      <a:pt x="27528" y="7679"/>
                      <a:pt x="27578" y="9789"/>
                    </a:cubicBezTo>
                    <a:cubicBezTo>
                      <a:pt x="27629" y="11975"/>
                      <a:pt x="27930" y="14704"/>
                      <a:pt x="27747" y="16807"/>
                    </a:cubicBezTo>
                    <a:cubicBezTo>
                      <a:pt x="27556" y="18997"/>
                      <a:pt x="29291" y="27752"/>
                      <a:pt x="31060" y="29067"/>
                    </a:cubicBezTo>
                    <a:cubicBezTo>
                      <a:pt x="35184" y="32138"/>
                      <a:pt x="39660" y="32899"/>
                      <a:pt x="43920" y="35860"/>
                    </a:cubicBezTo>
                    <a:cubicBezTo>
                      <a:pt x="48245" y="38865"/>
                      <a:pt x="50994" y="43593"/>
                      <a:pt x="54848" y="46892"/>
                    </a:cubicBezTo>
                    <a:cubicBezTo>
                      <a:pt x="60271" y="51557"/>
                      <a:pt x="66616" y="56616"/>
                      <a:pt x="71153" y="61248"/>
                    </a:cubicBezTo>
                    <a:cubicBezTo>
                      <a:pt x="73807" y="63961"/>
                      <a:pt x="79749" y="68510"/>
                      <a:pt x="79629" y="72358"/>
                    </a:cubicBezTo>
                    <a:cubicBezTo>
                      <a:pt x="79590" y="73637"/>
                      <a:pt x="78146" y="73755"/>
                      <a:pt x="77646" y="74621"/>
                    </a:cubicBezTo>
                    <a:cubicBezTo>
                      <a:pt x="76916" y="75884"/>
                      <a:pt x="77164" y="77305"/>
                      <a:pt x="76056" y="78422"/>
                    </a:cubicBezTo>
                    <a:cubicBezTo>
                      <a:pt x="72623" y="81885"/>
                      <a:pt x="68617" y="78763"/>
                      <a:pt x="66846" y="76823"/>
                    </a:cubicBezTo>
                    <a:lnTo>
                      <a:pt x="66846" y="76823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5" name="Google Shape;645;p44"/>
              <p:cNvSpPr/>
              <p:nvPr/>
            </p:nvSpPr>
            <p:spPr>
              <a:xfrm>
                <a:off x="6268800" y="-280350"/>
                <a:ext cx="1982250" cy="2034675"/>
              </a:xfrm>
              <a:custGeom>
                <a:avLst/>
                <a:gdLst/>
                <a:ahLst/>
                <a:cxnLst/>
                <a:rect l="l" t="t" r="r" b="b"/>
                <a:pathLst>
                  <a:path w="79290" h="81387" extrusionOk="0">
                    <a:moveTo>
                      <a:pt x="583" y="10130"/>
                    </a:moveTo>
                    <a:cubicBezTo>
                      <a:pt x="493" y="10197"/>
                      <a:pt x="410" y="10273"/>
                      <a:pt x="339" y="10358"/>
                    </a:cubicBezTo>
                    <a:cubicBezTo>
                      <a:pt x="3399" y="12837"/>
                      <a:pt x="7029" y="15857"/>
                      <a:pt x="9087" y="17085"/>
                    </a:cubicBezTo>
                    <a:cubicBezTo>
                      <a:pt x="10362" y="17843"/>
                      <a:pt x="11720" y="18376"/>
                      <a:pt x="13000" y="19053"/>
                    </a:cubicBezTo>
                    <a:cubicBezTo>
                      <a:pt x="13585" y="19360"/>
                      <a:pt x="14167" y="19702"/>
                      <a:pt x="14746" y="20054"/>
                    </a:cubicBezTo>
                    <a:cubicBezTo>
                      <a:pt x="14240" y="20117"/>
                      <a:pt x="13726" y="20147"/>
                      <a:pt x="13189" y="20107"/>
                    </a:cubicBezTo>
                    <a:cubicBezTo>
                      <a:pt x="11783" y="20001"/>
                      <a:pt x="2458" y="13650"/>
                      <a:pt x="72" y="10868"/>
                    </a:cubicBezTo>
                    <a:cubicBezTo>
                      <a:pt x="1" y="11143"/>
                      <a:pt x="28" y="11444"/>
                      <a:pt x="192" y="11729"/>
                    </a:cubicBezTo>
                    <a:cubicBezTo>
                      <a:pt x="3576" y="17431"/>
                      <a:pt x="12074" y="22185"/>
                      <a:pt x="17144" y="27119"/>
                    </a:cubicBezTo>
                    <a:cubicBezTo>
                      <a:pt x="19956" y="29858"/>
                      <a:pt x="21126" y="35456"/>
                      <a:pt x="24556" y="37258"/>
                    </a:cubicBezTo>
                    <a:cubicBezTo>
                      <a:pt x="30150" y="40198"/>
                      <a:pt x="33920" y="39037"/>
                      <a:pt x="39135" y="43064"/>
                    </a:cubicBezTo>
                    <a:cubicBezTo>
                      <a:pt x="45906" y="48294"/>
                      <a:pt x="52682" y="57738"/>
                      <a:pt x="57534" y="64583"/>
                    </a:cubicBezTo>
                    <a:cubicBezTo>
                      <a:pt x="60041" y="68121"/>
                      <a:pt x="63897" y="74159"/>
                      <a:pt x="66384" y="76324"/>
                    </a:cubicBezTo>
                    <a:cubicBezTo>
                      <a:pt x="68157" y="78264"/>
                      <a:pt x="72161" y="81386"/>
                      <a:pt x="75596" y="77923"/>
                    </a:cubicBezTo>
                    <a:cubicBezTo>
                      <a:pt x="76704" y="76806"/>
                      <a:pt x="76456" y="75385"/>
                      <a:pt x="77184" y="74122"/>
                    </a:cubicBezTo>
                    <a:cubicBezTo>
                      <a:pt x="77686" y="73254"/>
                      <a:pt x="79130" y="73136"/>
                      <a:pt x="79169" y="71859"/>
                    </a:cubicBezTo>
                    <a:cubicBezTo>
                      <a:pt x="79289" y="68011"/>
                      <a:pt x="73345" y="63462"/>
                      <a:pt x="70691" y="60749"/>
                    </a:cubicBezTo>
                    <a:cubicBezTo>
                      <a:pt x="66581" y="56550"/>
                      <a:pt x="60989" y="52005"/>
                      <a:pt x="55938" y="47716"/>
                    </a:cubicBezTo>
                    <a:cubicBezTo>
                      <a:pt x="55205" y="48280"/>
                      <a:pt x="54455" y="48898"/>
                      <a:pt x="53686" y="49313"/>
                    </a:cubicBezTo>
                    <a:cubicBezTo>
                      <a:pt x="52873" y="48499"/>
                      <a:pt x="52064" y="47680"/>
                      <a:pt x="51258" y="46864"/>
                    </a:cubicBezTo>
                    <a:cubicBezTo>
                      <a:pt x="47822" y="43387"/>
                      <a:pt x="45668" y="37915"/>
                      <a:pt x="42339" y="34921"/>
                    </a:cubicBezTo>
                    <a:cubicBezTo>
                      <a:pt x="41965" y="34586"/>
                      <a:pt x="41575" y="34271"/>
                      <a:pt x="41176" y="33970"/>
                    </a:cubicBezTo>
                    <a:cubicBezTo>
                      <a:pt x="40416" y="33563"/>
                      <a:pt x="39653" y="33197"/>
                      <a:pt x="38890" y="32851"/>
                    </a:cubicBezTo>
                    <a:cubicBezTo>
                      <a:pt x="40035" y="33542"/>
                      <a:pt x="41135" y="34283"/>
                      <a:pt x="42118" y="35167"/>
                    </a:cubicBezTo>
                    <a:cubicBezTo>
                      <a:pt x="45349" y="38073"/>
                      <a:pt x="47515" y="43544"/>
                      <a:pt x="51022" y="47094"/>
                    </a:cubicBezTo>
                    <a:cubicBezTo>
                      <a:pt x="51803" y="47885"/>
                      <a:pt x="52586" y="48678"/>
                      <a:pt x="53375" y="49467"/>
                    </a:cubicBezTo>
                    <a:cubicBezTo>
                      <a:pt x="53036" y="49622"/>
                      <a:pt x="52694" y="49738"/>
                      <a:pt x="52346" y="49782"/>
                    </a:cubicBezTo>
                    <a:cubicBezTo>
                      <a:pt x="49495" y="50136"/>
                      <a:pt x="46801" y="45477"/>
                      <a:pt x="44159" y="41799"/>
                    </a:cubicBezTo>
                    <a:cubicBezTo>
                      <a:pt x="44037" y="41589"/>
                      <a:pt x="43911" y="41378"/>
                      <a:pt x="43783" y="41170"/>
                    </a:cubicBezTo>
                    <a:cubicBezTo>
                      <a:pt x="42646" y="39316"/>
                      <a:pt x="41308" y="37587"/>
                      <a:pt x="39661" y="36664"/>
                    </a:cubicBezTo>
                    <a:cubicBezTo>
                      <a:pt x="38103" y="35794"/>
                      <a:pt x="35659" y="34905"/>
                      <a:pt x="33345" y="33955"/>
                    </a:cubicBezTo>
                    <a:cubicBezTo>
                      <a:pt x="31033" y="33004"/>
                      <a:pt x="28851" y="31979"/>
                      <a:pt x="27879" y="30927"/>
                    </a:cubicBezTo>
                    <a:cubicBezTo>
                      <a:pt x="26453" y="29382"/>
                      <a:pt x="26085" y="26358"/>
                      <a:pt x="25683" y="24270"/>
                    </a:cubicBezTo>
                    <a:cubicBezTo>
                      <a:pt x="25490" y="23265"/>
                      <a:pt x="24991" y="22338"/>
                      <a:pt x="24528" y="21420"/>
                    </a:cubicBezTo>
                    <a:cubicBezTo>
                      <a:pt x="24066" y="20501"/>
                      <a:pt x="23643" y="19590"/>
                      <a:pt x="23564" y="18634"/>
                    </a:cubicBezTo>
                    <a:cubicBezTo>
                      <a:pt x="23436" y="17069"/>
                      <a:pt x="24300" y="15442"/>
                      <a:pt x="24520" y="13787"/>
                    </a:cubicBezTo>
                    <a:cubicBezTo>
                      <a:pt x="24796" y="11712"/>
                      <a:pt x="24662" y="8461"/>
                      <a:pt x="24522" y="5540"/>
                    </a:cubicBezTo>
                    <a:cubicBezTo>
                      <a:pt x="24452" y="4080"/>
                      <a:pt x="24381" y="2702"/>
                      <a:pt x="24355" y="1604"/>
                    </a:cubicBezTo>
                    <a:cubicBezTo>
                      <a:pt x="24343" y="1022"/>
                      <a:pt x="24349" y="520"/>
                      <a:pt x="24371" y="125"/>
                    </a:cubicBezTo>
                    <a:cubicBezTo>
                      <a:pt x="24341" y="139"/>
                      <a:pt x="24312" y="147"/>
                      <a:pt x="24284" y="160"/>
                    </a:cubicBezTo>
                    <a:cubicBezTo>
                      <a:pt x="24192" y="208"/>
                      <a:pt x="24107" y="269"/>
                      <a:pt x="24025" y="335"/>
                    </a:cubicBezTo>
                    <a:cubicBezTo>
                      <a:pt x="24013" y="701"/>
                      <a:pt x="24015" y="1122"/>
                      <a:pt x="24027" y="1610"/>
                    </a:cubicBezTo>
                    <a:cubicBezTo>
                      <a:pt x="24050" y="2716"/>
                      <a:pt x="24121" y="4093"/>
                      <a:pt x="24190" y="5553"/>
                    </a:cubicBezTo>
                    <a:cubicBezTo>
                      <a:pt x="24330" y="8473"/>
                      <a:pt x="24459" y="11725"/>
                      <a:pt x="24192" y="13742"/>
                    </a:cubicBezTo>
                    <a:cubicBezTo>
                      <a:pt x="23983" y="15310"/>
                      <a:pt x="23094" y="16961"/>
                      <a:pt x="23234" y="18661"/>
                    </a:cubicBezTo>
                    <a:cubicBezTo>
                      <a:pt x="23318" y="19696"/>
                      <a:pt x="23769" y="20642"/>
                      <a:pt x="24233" y="21567"/>
                    </a:cubicBezTo>
                    <a:cubicBezTo>
                      <a:pt x="24698" y="22490"/>
                      <a:pt x="25178" y="23393"/>
                      <a:pt x="25359" y="24333"/>
                    </a:cubicBezTo>
                    <a:cubicBezTo>
                      <a:pt x="25756" y="26395"/>
                      <a:pt x="26087" y="29473"/>
                      <a:pt x="27637" y="31151"/>
                    </a:cubicBezTo>
                    <a:cubicBezTo>
                      <a:pt x="28700" y="32302"/>
                      <a:pt x="30897" y="33303"/>
                      <a:pt x="33219" y="34258"/>
                    </a:cubicBezTo>
                    <a:cubicBezTo>
                      <a:pt x="35541" y="35212"/>
                      <a:pt x="37988" y="36105"/>
                      <a:pt x="39499" y="36951"/>
                    </a:cubicBezTo>
                    <a:cubicBezTo>
                      <a:pt x="40288" y="37392"/>
                      <a:pt x="41016" y="38043"/>
                      <a:pt x="41689" y="38816"/>
                    </a:cubicBezTo>
                    <a:cubicBezTo>
                      <a:pt x="41044" y="38209"/>
                      <a:pt x="40401" y="37776"/>
                      <a:pt x="39757" y="37606"/>
                    </a:cubicBezTo>
                    <a:cubicBezTo>
                      <a:pt x="35692" y="35895"/>
                      <a:pt x="30146" y="35643"/>
                      <a:pt x="26970" y="32331"/>
                    </a:cubicBezTo>
                    <a:cubicBezTo>
                      <a:pt x="25705" y="31013"/>
                      <a:pt x="24890" y="29427"/>
                      <a:pt x="24153" y="27796"/>
                    </a:cubicBezTo>
                    <a:cubicBezTo>
                      <a:pt x="22602" y="25959"/>
                      <a:pt x="21296" y="23501"/>
                      <a:pt x="19462" y="21994"/>
                    </a:cubicBezTo>
                    <a:cubicBezTo>
                      <a:pt x="18380" y="21105"/>
                      <a:pt x="17020" y="20552"/>
                      <a:pt x="15759" y="19889"/>
                    </a:cubicBezTo>
                    <a:cubicBezTo>
                      <a:pt x="15594" y="19922"/>
                      <a:pt x="15428" y="19952"/>
                      <a:pt x="15261" y="19979"/>
                    </a:cubicBezTo>
                    <a:cubicBezTo>
                      <a:pt x="14567" y="19548"/>
                      <a:pt x="13860" y="19133"/>
                      <a:pt x="13152" y="18759"/>
                    </a:cubicBezTo>
                    <a:cubicBezTo>
                      <a:pt x="11849" y="18073"/>
                      <a:pt x="10498" y="17542"/>
                      <a:pt x="9254" y="16800"/>
                    </a:cubicBezTo>
                    <a:cubicBezTo>
                      <a:pt x="7263" y="15611"/>
                      <a:pt x="3641" y="12607"/>
                      <a:pt x="581" y="10128"/>
                    </a:cubicBezTo>
                    <a:lnTo>
                      <a:pt x="581" y="10128"/>
                    </a:lnTo>
                    <a:close/>
                    <a:moveTo>
                      <a:pt x="25010" y="1"/>
                    </a:moveTo>
                    <a:cubicBezTo>
                      <a:pt x="25018" y="333"/>
                      <a:pt x="25020" y="636"/>
                      <a:pt x="25036" y="1022"/>
                    </a:cubicBezTo>
                    <a:cubicBezTo>
                      <a:pt x="25083" y="2303"/>
                      <a:pt x="25168" y="3836"/>
                      <a:pt x="25252" y="5378"/>
                    </a:cubicBezTo>
                    <a:cubicBezTo>
                      <a:pt x="25420" y="8463"/>
                      <a:pt x="25579" y="11603"/>
                      <a:pt x="25461" y="12753"/>
                    </a:cubicBezTo>
                    <a:cubicBezTo>
                      <a:pt x="25394" y="13404"/>
                      <a:pt x="25140" y="14275"/>
                      <a:pt x="24932" y="15143"/>
                    </a:cubicBezTo>
                    <a:cubicBezTo>
                      <a:pt x="24725" y="16013"/>
                      <a:pt x="24556" y="16880"/>
                      <a:pt x="24703" y="17575"/>
                    </a:cubicBezTo>
                    <a:cubicBezTo>
                      <a:pt x="25134" y="19586"/>
                      <a:pt x="26703" y="21357"/>
                      <a:pt x="27702" y="22976"/>
                    </a:cubicBezTo>
                    <a:lnTo>
                      <a:pt x="27983" y="22801"/>
                    </a:lnTo>
                    <a:cubicBezTo>
                      <a:pt x="26960" y="21144"/>
                      <a:pt x="25433" y="19395"/>
                      <a:pt x="25030" y="17508"/>
                    </a:cubicBezTo>
                    <a:cubicBezTo>
                      <a:pt x="24904" y="16920"/>
                      <a:pt x="25046" y="16082"/>
                      <a:pt x="25252" y="15224"/>
                    </a:cubicBezTo>
                    <a:cubicBezTo>
                      <a:pt x="25457" y="14366"/>
                      <a:pt x="25719" y="13492"/>
                      <a:pt x="25792" y="12788"/>
                    </a:cubicBezTo>
                    <a:cubicBezTo>
                      <a:pt x="25919" y="11548"/>
                      <a:pt x="25748" y="8446"/>
                      <a:pt x="25581" y="5361"/>
                    </a:cubicBezTo>
                    <a:cubicBezTo>
                      <a:pt x="25496" y="3818"/>
                      <a:pt x="25414" y="2285"/>
                      <a:pt x="25365" y="1008"/>
                    </a:cubicBezTo>
                    <a:cubicBezTo>
                      <a:pt x="25351" y="648"/>
                      <a:pt x="25349" y="367"/>
                      <a:pt x="25343" y="52"/>
                    </a:cubicBezTo>
                    <a:cubicBezTo>
                      <a:pt x="25237" y="21"/>
                      <a:pt x="25125" y="5"/>
                      <a:pt x="25010" y="1"/>
                    </a:cubicBezTo>
                    <a:close/>
                    <a:moveTo>
                      <a:pt x="23710" y="31765"/>
                    </a:moveTo>
                    <a:cubicBezTo>
                      <a:pt x="24501" y="33089"/>
                      <a:pt x="25274" y="34618"/>
                      <a:pt x="26563" y="35554"/>
                    </a:cubicBezTo>
                    <a:cubicBezTo>
                      <a:pt x="27456" y="36204"/>
                      <a:pt x="28654" y="36363"/>
                      <a:pt x="29695" y="36625"/>
                    </a:cubicBezTo>
                    <a:cubicBezTo>
                      <a:pt x="32294" y="37278"/>
                      <a:pt x="35031" y="37654"/>
                      <a:pt x="37498" y="38748"/>
                    </a:cubicBezTo>
                    <a:cubicBezTo>
                      <a:pt x="34278" y="38222"/>
                      <a:pt x="27842" y="38722"/>
                      <a:pt x="25477" y="36270"/>
                    </a:cubicBezTo>
                    <a:cubicBezTo>
                      <a:pt x="24969" y="35743"/>
                      <a:pt x="24664" y="34958"/>
                      <a:pt x="24385" y="34293"/>
                    </a:cubicBezTo>
                    <a:cubicBezTo>
                      <a:pt x="24074" y="33553"/>
                      <a:pt x="23295" y="32516"/>
                      <a:pt x="23710" y="31765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46" name="Google Shape;646;p44"/>
            <p:cNvGrpSpPr/>
            <p:nvPr/>
          </p:nvGrpSpPr>
          <p:grpSpPr>
            <a:xfrm>
              <a:off x="5583882" y="2122982"/>
              <a:ext cx="1864536" cy="2623384"/>
              <a:chOff x="5477751" y="2276632"/>
              <a:chExt cx="1381342" cy="1943535"/>
            </a:xfrm>
          </p:grpSpPr>
          <p:sp>
            <p:nvSpPr>
              <p:cNvPr id="647" name="Google Shape;647;p44"/>
              <p:cNvSpPr/>
              <p:nvPr/>
            </p:nvSpPr>
            <p:spPr>
              <a:xfrm>
                <a:off x="5537762" y="2395974"/>
                <a:ext cx="1261320" cy="1824193"/>
              </a:xfrm>
              <a:custGeom>
                <a:avLst/>
                <a:gdLst/>
                <a:ahLst/>
                <a:cxnLst/>
                <a:rect l="l" t="t" r="r" b="b"/>
                <a:pathLst>
                  <a:path w="87183" h="126089" extrusionOk="0">
                    <a:moveTo>
                      <a:pt x="0" y="0"/>
                    </a:moveTo>
                    <a:lnTo>
                      <a:pt x="9540" y="116599"/>
                    </a:lnTo>
                    <a:cubicBezTo>
                      <a:pt x="9970" y="121856"/>
                      <a:pt x="14164" y="126088"/>
                      <a:pt x="18941" y="126088"/>
                    </a:cubicBezTo>
                    <a:lnTo>
                      <a:pt x="68242" y="126088"/>
                    </a:lnTo>
                    <a:cubicBezTo>
                      <a:pt x="73021" y="126088"/>
                      <a:pt x="77215" y="121856"/>
                      <a:pt x="77645" y="116599"/>
                    </a:cubicBezTo>
                    <a:lnTo>
                      <a:pt x="87183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8" name="Google Shape;648;p44"/>
              <p:cNvSpPr/>
              <p:nvPr/>
            </p:nvSpPr>
            <p:spPr>
              <a:xfrm>
                <a:off x="5617363" y="3369116"/>
                <a:ext cx="1085974" cy="777773"/>
              </a:xfrm>
              <a:custGeom>
                <a:avLst/>
                <a:gdLst/>
                <a:ahLst/>
                <a:cxnLst/>
                <a:rect l="l" t="t" r="r" b="b"/>
                <a:pathLst>
                  <a:path w="75063" h="53760" extrusionOk="0">
                    <a:moveTo>
                      <a:pt x="1" y="1"/>
                    </a:moveTo>
                    <a:lnTo>
                      <a:pt x="4002" y="48916"/>
                    </a:lnTo>
                    <a:cubicBezTo>
                      <a:pt x="5820" y="51821"/>
                      <a:pt x="8863" y="53760"/>
                      <a:pt x="12178" y="53760"/>
                    </a:cubicBezTo>
                    <a:lnTo>
                      <a:pt x="63928" y="53760"/>
                    </a:lnTo>
                    <a:cubicBezTo>
                      <a:pt x="67295" y="53760"/>
                      <a:pt x="70384" y="51756"/>
                      <a:pt x="72189" y="48769"/>
                    </a:cubicBezTo>
                    <a:lnTo>
                      <a:pt x="75063" y="13633"/>
                    </a:lnTo>
                    <a:cubicBezTo>
                      <a:pt x="47131" y="20533"/>
                      <a:pt x="16141" y="16747"/>
                      <a:pt x="1" y="1"/>
                    </a:cubicBezTo>
                    <a:close/>
                  </a:path>
                </a:pathLst>
              </a:custGeom>
              <a:solidFill>
                <a:srgbClr val="295743">
                  <a:alpha val="1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9" name="Google Shape;649;p44"/>
              <p:cNvSpPr/>
              <p:nvPr/>
            </p:nvSpPr>
            <p:spPr>
              <a:xfrm>
                <a:off x="5537762" y="2395974"/>
                <a:ext cx="1261320" cy="92997"/>
              </a:xfrm>
              <a:custGeom>
                <a:avLst/>
                <a:gdLst/>
                <a:ahLst/>
                <a:cxnLst/>
                <a:rect l="l" t="t" r="r" b="b"/>
                <a:pathLst>
                  <a:path w="87183" h="6428" extrusionOk="0">
                    <a:moveTo>
                      <a:pt x="0" y="0"/>
                    </a:moveTo>
                    <a:lnTo>
                      <a:pt x="526" y="6427"/>
                    </a:lnTo>
                    <a:lnTo>
                      <a:pt x="86656" y="6427"/>
                    </a:lnTo>
                    <a:lnTo>
                      <a:pt x="87183" y="0"/>
                    </a:lnTo>
                    <a:close/>
                  </a:path>
                </a:pathLst>
              </a:custGeom>
              <a:solidFill>
                <a:srgbClr val="295743">
                  <a:alpha val="1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650;p44"/>
              <p:cNvSpPr/>
              <p:nvPr/>
            </p:nvSpPr>
            <p:spPr>
              <a:xfrm>
                <a:off x="5706077" y="2395974"/>
                <a:ext cx="924690" cy="1824193"/>
              </a:xfrm>
              <a:custGeom>
                <a:avLst/>
                <a:gdLst/>
                <a:ahLst/>
                <a:cxnLst/>
                <a:rect l="l" t="t" r="r" b="b"/>
                <a:pathLst>
                  <a:path w="63915" h="126089" extrusionOk="0">
                    <a:moveTo>
                      <a:pt x="0" y="0"/>
                    </a:moveTo>
                    <a:lnTo>
                      <a:pt x="6750" y="119754"/>
                    </a:lnTo>
                    <a:cubicBezTo>
                      <a:pt x="6884" y="122152"/>
                      <a:pt x="7523" y="124351"/>
                      <a:pt x="8483" y="126088"/>
                    </a:cubicBezTo>
                    <a:lnTo>
                      <a:pt x="55432" y="126088"/>
                    </a:lnTo>
                    <a:cubicBezTo>
                      <a:pt x="56392" y="124351"/>
                      <a:pt x="57031" y="122152"/>
                      <a:pt x="57167" y="119754"/>
                    </a:cubicBezTo>
                    <a:lnTo>
                      <a:pt x="63915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651;p44"/>
              <p:cNvSpPr/>
              <p:nvPr/>
            </p:nvSpPr>
            <p:spPr>
              <a:xfrm>
                <a:off x="5893041" y="2797071"/>
                <a:ext cx="550792" cy="552977"/>
              </a:xfrm>
              <a:custGeom>
                <a:avLst/>
                <a:gdLst/>
                <a:ahLst/>
                <a:cxnLst/>
                <a:rect l="l" t="t" r="r" b="b"/>
                <a:pathLst>
                  <a:path w="38071" h="38222" extrusionOk="0">
                    <a:moveTo>
                      <a:pt x="19365" y="1"/>
                    </a:moveTo>
                    <a:cubicBezTo>
                      <a:pt x="18113" y="1"/>
                      <a:pt x="17220" y="594"/>
                      <a:pt x="16359" y="1283"/>
                    </a:cubicBezTo>
                    <a:cubicBezTo>
                      <a:pt x="15497" y="1973"/>
                      <a:pt x="14661" y="2862"/>
                      <a:pt x="13812" y="3904"/>
                    </a:cubicBezTo>
                    <a:cubicBezTo>
                      <a:pt x="12114" y="5987"/>
                      <a:pt x="10374" y="8696"/>
                      <a:pt x="8825" y="11532"/>
                    </a:cubicBezTo>
                    <a:cubicBezTo>
                      <a:pt x="8355" y="12393"/>
                      <a:pt x="7907" y="13265"/>
                      <a:pt x="7481" y="14135"/>
                    </a:cubicBezTo>
                    <a:lnTo>
                      <a:pt x="11860" y="14135"/>
                    </a:lnTo>
                    <a:cubicBezTo>
                      <a:pt x="11961" y="13946"/>
                      <a:pt x="12059" y="13756"/>
                      <a:pt x="12162" y="13567"/>
                    </a:cubicBezTo>
                    <a:cubicBezTo>
                      <a:pt x="13615" y="10909"/>
                      <a:pt x="15267" y="8360"/>
                      <a:pt x="16732" y="6562"/>
                    </a:cubicBezTo>
                    <a:cubicBezTo>
                      <a:pt x="17153" y="6044"/>
                      <a:pt x="17556" y="5599"/>
                      <a:pt x="17929" y="5226"/>
                    </a:cubicBezTo>
                    <a:lnTo>
                      <a:pt x="17914" y="5214"/>
                    </a:lnTo>
                    <a:cubicBezTo>
                      <a:pt x="18786" y="4214"/>
                      <a:pt x="20117" y="3149"/>
                      <a:pt x="21658" y="2765"/>
                    </a:cubicBezTo>
                    <a:cubicBezTo>
                      <a:pt x="22022" y="2675"/>
                      <a:pt x="22397" y="2626"/>
                      <a:pt x="22779" y="2626"/>
                    </a:cubicBezTo>
                    <a:cubicBezTo>
                      <a:pt x="23161" y="2626"/>
                      <a:pt x="23551" y="2675"/>
                      <a:pt x="23943" y="2782"/>
                    </a:cubicBezTo>
                    <a:cubicBezTo>
                      <a:pt x="23423" y="2216"/>
                      <a:pt x="22903" y="1709"/>
                      <a:pt x="22373" y="1283"/>
                    </a:cubicBezTo>
                    <a:cubicBezTo>
                      <a:pt x="21509" y="594"/>
                      <a:pt x="20616" y="1"/>
                      <a:pt x="19365" y="1"/>
                    </a:cubicBezTo>
                    <a:close/>
                    <a:moveTo>
                      <a:pt x="22819" y="3017"/>
                    </a:moveTo>
                    <a:cubicBezTo>
                      <a:pt x="22458" y="3017"/>
                      <a:pt x="22101" y="3065"/>
                      <a:pt x="21752" y="3151"/>
                    </a:cubicBezTo>
                    <a:cubicBezTo>
                      <a:pt x="20968" y="3346"/>
                      <a:pt x="20228" y="3746"/>
                      <a:pt x="19581" y="4222"/>
                    </a:cubicBezTo>
                    <a:cubicBezTo>
                      <a:pt x="19704" y="4287"/>
                      <a:pt x="19855" y="4379"/>
                      <a:pt x="20048" y="4532"/>
                    </a:cubicBezTo>
                    <a:cubicBezTo>
                      <a:pt x="20576" y="4956"/>
                      <a:pt x="21266" y="5664"/>
                      <a:pt x="21997" y="6562"/>
                    </a:cubicBezTo>
                    <a:cubicBezTo>
                      <a:pt x="22752" y="7488"/>
                      <a:pt x="23555" y="8614"/>
                      <a:pt x="24356" y="9853"/>
                    </a:cubicBezTo>
                    <a:cubicBezTo>
                      <a:pt x="23400" y="10517"/>
                      <a:pt x="22698" y="11140"/>
                      <a:pt x="22641" y="11494"/>
                    </a:cubicBezTo>
                    <a:cubicBezTo>
                      <a:pt x="22496" y="12437"/>
                      <a:pt x="26512" y="14136"/>
                      <a:pt x="28383" y="14136"/>
                    </a:cubicBezTo>
                    <a:cubicBezTo>
                      <a:pt x="28679" y="14136"/>
                      <a:pt x="28921" y="14093"/>
                      <a:pt x="29085" y="13999"/>
                    </a:cubicBezTo>
                    <a:cubicBezTo>
                      <a:pt x="30282" y="13307"/>
                      <a:pt x="31166" y="7570"/>
                      <a:pt x="30135" y="7167"/>
                    </a:cubicBezTo>
                    <a:cubicBezTo>
                      <a:pt x="30082" y="7147"/>
                      <a:pt x="30015" y="7137"/>
                      <a:pt x="29936" y="7137"/>
                    </a:cubicBezTo>
                    <a:cubicBezTo>
                      <a:pt x="29498" y="7137"/>
                      <a:pt x="28682" y="7438"/>
                      <a:pt x="27751" y="7882"/>
                    </a:cubicBezTo>
                    <a:cubicBezTo>
                      <a:pt x="26821" y="6419"/>
                      <a:pt x="25863" y="5065"/>
                      <a:pt x="24917" y="3904"/>
                    </a:cubicBezTo>
                    <a:cubicBezTo>
                      <a:pt x="24771" y="3725"/>
                      <a:pt x="24626" y="3558"/>
                      <a:pt x="24481" y="3388"/>
                    </a:cubicBezTo>
                    <a:cubicBezTo>
                      <a:pt x="23928" y="3132"/>
                      <a:pt x="23381" y="3021"/>
                      <a:pt x="22842" y="3017"/>
                    </a:cubicBezTo>
                    <a:cubicBezTo>
                      <a:pt x="22834" y="3017"/>
                      <a:pt x="22827" y="3017"/>
                      <a:pt x="22819" y="3017"/>
                    </a:cubicBezTo>
                    <a:close/>
                    <a:moveTo>
                      <a:pt x="31145" y="15030"/>
                    </a:moveTo>
                    <a:cubicBezTo>
                      <a:pt x="31146" y="15031"/>
                      <a:pt x="31146" y="15031"/>
                      <a:pt x="31146" y="15032"/>
                    </a:cubicBezTo>
                    <a:lnTo>
                      <a:pt x="31146" y="15032"/>
                    </a:lnTo>
                    <a:lnTo>
                      <a:pt x="31147" y="15030"/>
                    </a:lnTo>
                    <a:close/>
                    <a:moveTo>
                      <a:pt x="744" y="27356"/>
                    </a:moveTo>
                    <a:cubicBezTo>
                      <a:pt x="744" y="27357"/>
                      <a:pt x="744" y="27357"/>
                      <a:pt x="744" y="27358"/>
                    </a:cubicBezTo>
                    <a:lnTo>
                      <a:pt x="744" y="27358"/>
                    </a:lnTo>
                    <a:lnTo>
                      <a:pt x="744" y="27356"/>
                    </a:lnTo>
                    <a:close/>
                    <a:moveTo>
                      <a:pt x="742" y="27358"/>
                    </a:moveTo>
                    <a:cubicBezTo>
                      <a:pt x="742" y="27359"/>
                      <a:pt x="743" y="27360"/>
                      <a:pt x="743" y="27360"/>
                    </a:cubicBezTo>
                    <a:lnTo>
                      <a:pt x="743" y="27360"/>
                    </a:lnTo>
                    <a:cubicBezTo>
                      <a:pt x="743" y="27360"/>
                      <a:pt x="743" y="27359"/>
                      <a:pt x="744" y="27358"/>
                    </a:cubicBezTo>
                    <a:close/>
                    <a:moveTo>
                      <a:pt x="7188" y="17159"/>
                    </a:moveTo>
                    <a:cubicBezTo>
                      <a:pt x="5316" y="17159"/>
                      <a:pt x="1302" y="18858"/>
                      <a:pt x="1446" y="19801"/>
                    </a:cubicBezTo>
                    <a:cubicBezTo>
                      <a:pt x="1503" y="20168"/>
                      <a:pt x="2254" y="20820"/>
                      <a:pt x="3258" y="21510"/>
                    </a:cubicBezTo>
                    <a:cubicBezTo>
                      <a:pt x="2457" y="23046"/>
                      <a:pt x="1761" y="24553"/>
                      <a:pt x="1228" y="25951"/>
                    </a:cubicBezTo>
                    <a:cubicBezTo>
                      <a:pt x="1147" y="26167"/>
                      <a:pt x="1075" y="26377"/>
                      <a:pt x="1000" y="26587"/>
                    </a:cubicBezTo>
                    <a:cubicBezTo>
                      <a:pt x="1054" y="27192"/>
                      <a:pt x="1233" y="27725"/>
                      <a:pt x="1499" y="28192"/>
                    </a:cubicBezTo>
                    <a:cubicBezTo>
                      <a:pt x="1681" y="28513"/>
                      <a:pt x="1906" y="28804"/>
                      <a:pt x="2159" y="29068"/>
                    </a:cubicBezTo>
                    <a:cubicBezTo>
                      <a:pt x="2721" y="29651"/>
                      <a:pt x="3436" y="30091"/>
                      <a:pt x="4174" y="30414"/>
                    </a:cubicBezTo>
                    <a:cubicBezTo>
                      <a:pt x="4167" y="30274"/>
                      <a:pt x="4169" y="30098"/>
                      <a:pt x="4209" y="29854"/>
                    </a:cubicBezTo>
                    <a:cubicBezTo>
                      <a:pt x="4310" y="29186"/>
                      <a:pt x="4578" y="28234"/>
                      <a:pt x="4991" y="27150"/>
                    </a:cubicBezTo>
                    <a:cubicBezTo>
                      <a:pt x="5417" y="26035"/>
                      <a:pt x="5989" y="24775"/>
                      <a:pt x="6660" y="23463"/>
                    </a:cubicBezTo>
                    <a:cubicBezTo>
                      <a:pt x="7547" y="23880"/>
                      <a:pt x="8319" y="24158"/>
                      <a:pt x="8741" y="24158"/>
                    </a:cubicBezTo>
                    <a:cubicBezTo>
                      <a:pt x="8820" y="24158"/>
                      <a:pt x="8887" y="24148"/>
                      <a:pt x="8940" y="24128"/>
                    </a:cubicBezTo>
                    <a:cubicBezTo>
                      <a:pt x="9970" y="23725"/>
                      <a:pt x="9087" y="17988"/>
                      <a:pt x="7888" y="17296"/>
                    </a:cubicBezTo>
                    <a:cubicBezTo>
                      <a:pt x="7739" y="17208"/>
                      <a:pt x="7523" y="17166"/>
                      <a:pt x="7261" y="17160"/>
                    </a:cubicBezTo>
                    <a:cubicBezTo>
                      <a:pt x="7237" y="17159"/>
                      <a:pt x="7213" y="17159"/>
                      <a:pt x="7188" y="17159"/>
                    </a:cubicBezTo>
                    <a:close/>
                    <a:moveTo>
                      <a:pt x="31146" y="15032"/>
                    </a:moveTo>
                    <a:lnTo>
                      <a:pt x="28957" y="18822"/>
                    </a:lnTo>
                    <a:cubicBezTo>
                      <a:pt x="29070" y="19005"/>
                      <a:pt x="29185" y="19187"/>
                      <a:pt x="29298" y="19369"/>
                    </a:cubicBezTo>
                    <a:cubicBezTo>
                      <a:pt x="30875" y="21956"/>
                      <a:pt x="32256" y="24660"/>
                      <a:pt x="33080" y="26828"/>
                    </a:cubicBezTo>
                    <a:cubicBezTo>
                      <a:pt x="33317" y="27452"/>
                      <a:pt x="33501" y="28025"/>
                      <a:pt x="33638" y="28534"/>
                    </a:cubicBezTo>
                    <a:lnTo>
                      <a:pt x="33656" y="28528"/>
                    </a:lnTo>
                    <a:cubicBezTo>
                      <a:pt x="34086" y="29783"/>
                      <a:pt x="34344" y="31466"/>
                      <a:pt x="33904" y="32992"/>
                    </a:cubicBezTo>
                    <a:cubicBezTo>
                      <a:pt x="33698" y="33711"/>
                      <a:pt x="33325" y="34393"/>
                      <a:pt x="32749" y="34965"/>
                    </a:cubicBezTo>
                    <a:cubicBezTo>
                      <a:pt x="33497" y="34797"/>
                      <a:pt x="34197" y="34600"/>
                      <a:pt x="34830" y="34353"/>
                    </a:cubicBezTo>
                    <a:cubicBezTo>
                      <a:pt x="35859" y="33950"/>
                      <a:pt x="36820" y="33473"/>
                      <a:pt x="37444" y="32389"/>
                    </a:cubicBezTo>
                    <a:cubicBezTo>
                      <a:pt x="38071" y="31305"/>
                      <a:pt x="38004" y="30238"/>
                      <a:pt x="37838" y="29146"/>
                    </a:cubicBezTo>
                    <a:cubicBezTo>
                      <a:pt x="37671" y="28054"/>
                      <a:pt x="37318" y="26886"/>
                      <a:pt x="36840" y="25629"/>
                    </a:cubicBezTo>
                    <a:cubicBezTo>
                      <a:pt x="35885" y="23117"/>
                      <a:pt x="34411" y="20256"/>
                      <a:pt x="32730" y="17497"/>
                    </a:cubicBezTo>
                    <a:cubicBezTo>
                      <a:pt x="32219" y="16660"/>
                      <a:pt x="31687" y="15834"/>
                      <a:pt x="31146" y="15032"/>
                    </a:cubicBezTo>
                    <a:close/>
                    <a:moveTo>
                      <a:pt x="743" y="27360"/>
                    </a:moveTo>
                    <a:cubicBezTo>
                      <a:pt x="513" y="28092"/>
                      <a:pt x="333" y="28795"/>
                      <a:pt x="231" y="29467"/>
                    </a:cubicBezTo>
                    <a:cubicBezTo>
                      <a:pt x="65" y="30559"/>
                      <a:pt x="0" y="31630"/>
                      <a:pt x="625" y="32714"/>
                    </a:cubicBezTo>
                    <a:cubicBezTo>
                      <a:pt x="1252" y="33797"/>
                      <a:pt x="2209" y="34273"/>
                      <a:pt x="3239" y="34676"/>
                    </a:cubicBezTo>
                    <a:cubicBezTo>
                      <a:pt x="4266" y="35076"/>
                      <a:pt x="5454" y="35355"/>
                      <a:pt x="6781" y="35569"/>
                    </a:cubicBezTo>
                    <a:cubicBezTo>
                      <a:pt x="8996" y="35927"/>
                      <a:pt x="11600" y="36093"/>
                      <a:pt x="14279" y="36093"/>
                    </a:cubicBezTo>
                    <a:cubicBezTo>
                      <a:pt x="14810" y="36093"/>
                      <a:pt x="15344" y="36087"/>
                      <a:pt x="15879" y="36074"/>
                    </a:cubicBezTo>
                    <a:cubicBezTo>
                      <a:pt x="16862" y="36051"/>
                      <a:pt x="17843" y="36003"/>
                      <a:pt x="18809" y="35938"/>
                    </a:cubicBezTo>
                    <a:lnTo>
                      <a:pt x="16619" y="32146"/>
                    </a:lnTo>
                    <a:cubicBezTo>
                      <a:pt x="16405" y="32152"/>
                      <a:pt x="16189" y="32162"/>
                      <a:pt x="15975" y="32167"/>
                    </a:cubicBezTo>
                    <a:cubicBezTo>
                      <a:pt x="15490" y="32178"/>
                      <a:pt x="15006" y="32184"/>
                      <a:pt x="14524" y="32184"/>
                    </a:cubicBezTo>
                    <a:cubicBezTo>
                      <a:pt x="11994" y="32184"/>
                      <a:pt x="9547" y="32023"/>
                      <a:pt x="7624" y="31712"/>
                    </a:cubicBezTo>
                    <a:cubicBezTo>
                      <a:pt x="6966" y="31607"/>
                      <a:pt x="6377" y="31479"/>
                      <a:pt x="5869" y="31345"/>
                    </a:cubicBezTo>
                    <a:lnTo>
                      <a:pt x="5863" y="31362"/>
                    </a:lnTo>
                    <a:cubicBezTo>
                      <a:pt x="4561" y="31108"/>
                      <a:pt x="2972" y="30488"/>
                      <a:pt x="1872" y="29345"/>
                    </a:cubicBezTo>
                    <a:cubicBezTo>
                      <a:pt x="1353" y="28807"/>
                      <a:pt x="951" y="28143"/>
                      <a:pt x="743" y="27360"/>
                    </a:cubicBezTo>
                    <a:close/>
                    <a:moveTo>
                      <a:pt x="25550" y="29395"/>
                    </a:moveTo>
                    <a:cubicBezTo>
                      <a:pt x="25541" y="29395"/>
                      <a:pt x="25531" y="29395"/>
                      <a:pt x="25521" y="29395"/>
                    </a:cubicBezTo>
                    <a:lnTo>
                      <a:pt x="25521" y="29398"/>
                    </a:lnTo>
                    <a:cubicBezTo>
                      <a:pt x="24182" y="29452"/>
                      <a:pt x="20463" y="32554"/>
                      <a:pt x="20463" y="33808"/>
                    </a:cubicBezTo>
                    <a:cubicBezTo>
                      <a:pt x="20463" y="35075"/>
                      <a:pt x="24249" y="38221"/>
                      <a:pt x="25557" y="38221"/>
                    </a:cubicBezTo>
                    <a:cubicBezTo>
                      <a:pt x="25680" y="38221"/>
                      <a:pt x="25781" y="38194"/>
                      <a:pt x="25854" y="38134"/>
                    </a:cubicBezTo>
                    <a:cubicBezTo>
                      <a:pt x="26142" y="37904"/>
                      <a:pt x="26332" y="36927"/>
                      <a:pt x="26429" y="35713"/>
                    </a:cubicBezTo>
                    <a:cubicBezTo>
                      <a:pt x="28160" y="35638"/>
                      <a:pt x="29812" y="35487"/>
                      <a:pt x="31290" y="35248"/>
                    </a:cubicBezTo>
                    <a:cubicBezTo>
                      <a:pt x="31516" y="35210"/>
                      <a:pt x="31734" y="35170"/>
                      <a:pt x="31954" y="35129"/>
                    </a:cubicBezTo>
                    <a:cubicBezTo>
                      <a:pt x="32451" y="34778"/>
                      <a:pt x="32824" y="34359"/>
                      <a:pt x="33095" y="33896"/>
                    </a:cubicBezTo>
                    <a:cubicBezTo>
                      <a:pt x="33281" y="33575"/>
                      <a:pt x="33422" y="33236"/>
                      <a:pt x="33524" y="32883"/>
                    </a:cubicBezTo>
                    <a:cubicBezTo>
                      <a:pt x="33747" y="32106"/>
                      <a:pt x="33772" y="31267"/>
                      <a:pt x="33682" y="30467"/>
                    </a:cubicBezTo>
                    <a:lnTo>
                      <a:pt x="33682" y="30467"/>
                    </a:lnTo>
                    <a:cubicBezTo>
                      <a:pt x="33564" y="30542"/>
                      <a:pt x="33409" y="30628"/>
                      <a:pt x="33181" y="30716"/>
                    </a:cubicBezTo>
                    <a:cubicBezTo>
                      <a:pt x="32550" y="30963"/>
                      <a:pt x="31592" y="31204"/>
                      <a:pt x="30447" y="31391"/>
                    </a:cubicBezTo>
                    <a:cubicBezTo>
                      <a:pt x="29269" y="31580"/>
                      <a:pt x="27890" y="31714"/>
                      <a:pt x="26418" y="31787"/>
                    </a:cubicBezTo>
                    <a:cubicBezTo>
                      <a:pt x="26320" y="30628"/>
                      <a:pt x="26133" y="29708"/>
                      <a:pt x="25854" y="29481"/>
                    </a:cubicBezTo>
                    <a:cubicBezTo>
                      <a:pt x="25778" y="29421"/>
                      <a:pt x="25675" y="29395"/>
                      <a:pt x="25550" y="29395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44"/>
              <p:cNvSpPr/>
              <p:nvPr/>
            </p:nvSpPr>
            <p:spPr>
              <a:xfrm>
                <a:off x="5893041" y="2791429"/>
                <a:ext cx="550792" cy="552977"/>
              </a:xfrm>
              <a:custGeom>
                <a:avLst/>
                <a:gdLst/>
                <a:ahLst/>
                <a:cxnLst/>
                <a:rect l="l" t="t" r="r" b="b"/>
                <a:pathLst>
                  <a:path w="38071" h="38222" extrusionOk="0">
                    <a:moveTo>
                      <a:pt x="19365" y="1"/>
                    </a:moveTo>
                    <a:cubicBezTo>
                      <a:pt x="18113" y="1"/>
                      <a:pt x="17220" y="594"/>
                      <a:pt x="16359" y="1284"/>
                    </a:cubicBezTo>
                    <a:cubicBezTo>
                      <a:pt x="15497" y="1973"/>
                      <a:pt x="14661" y="2862"/>
                      <a:pt x="13812" y="3904"/>
                    </a:cubicBezTo>
                    <a:cubicBezTo>
                      <a:pt x="12114" y="5989"/>
                      <a:pt x="10374" y="8696"/>
                      <a:pt x="8825" y="11532"/>
                    </a:cubicBezTo>
                    <a:cubicBezTo>
                      <a:pt x="8355" y="12393"/>
                      <a:pt x="7907" y="13265"/>
                      <a:pt x="7481" y="14135"/>
                    </a:cubicBezTo>
                    <a:lnTo>
                      <a:pt x="11860" y="14135"/>
                    </a:lnTo>
                    <a:cubicBezTo>
                      <a:pt x="11961" y="13947"/>
                      <a:pt x="12059" y="13756"/>
                      <a:pt x="12162" y="13567"/>
                    </a:cubicBezTo>
                    <a:cubicBezTo>
                      <a:pt x="13615" y="10909"/>
                      <a:pt x="15267" y="8360"/>
                      <a:pt x="16732" y="6564"/>
                    </a:cubicBezTo>
                    <a:cubicBezTo>
                      <a:pt x="17153" y="6046"/>
                      <a:pt x="17556" y="5600"/>
                      <a:pt x="17929" y="5226"/>
                    </a:cubicBezTo>
                    <a:lnTo>
                      <a:pt x="17914" y="5214"/>
                    </a:lnTo>
                    <a:cubicBezTo>
                      <a:pt x="18786" y="4216"/>
                      <a:pt x="20117" y="3149"/>
                      <a:pt x="21658" y="2766"/>
                    </a:cubicBezTo>
                    <a:cubicBezTo>
                      <a:pt x="22022" y="2675"/>
                      <a:pt x="22397" y="2626"/>
                      <a:pt x="22779" y="2626"/>
                    </a:cubicBezTo>
                    <a:cubicBezTo>
                      <a:pt x="23161" y="2626"/>
                      <a:pt x="23551" y="2675"/>
                      <a:pt x="23943" y="2782"/>
                    </a:cubicBezTo>
                    <a:cubicBezTo>
                      <a:pt x="23423" y="2216"/>
                      <a:pt x="22903" y="1709"/>
                      <a:pt x="22373" y="1284"/>
                    </a:cubicBezTo>
                    <a:cubicBezTo>
                      <a:pt x="21509" y="594"/>
                      <a:pt x="20616" y="1"/>
                      <a:pt x="19365" y="1"/>
                    </a:cubicBezTo>
                    <a:close/>
                    <a:moveTo>
                      <a:pt x="22819" y="3017"/>
                    </a:moveTo>
                    <a:cubicBezTo>
                      <a:pt x="22458" y="3017"/>
                      <a:pt x="22101" y="3065"/>
                      <a:pt x="21752" y="3151"/>
                    </a:cubicBezTo>
                    <a:cubicBezTo>
                      <a:pt x="20968" y="3346"/>
                      <a:pt x="20228" y="3747"/>
                      <a:pt x="19581" y="4222"/>
                    </a:cubicBezTo>
                    <a:cubicBezTo>
                      <a:pt x="19704" y="4289"/>
                      <a:pt x="19855" y="4380"/>
                      <a:pt x="20048" y="4533"/>
                    </a:cubicBezTo>
                    <a:cubicBezTo>
                      <a:pt x="20576" y="4956"/>
                      <a:pt x="21266" y="5665"/>
                      <a:pt x="21997" y="6564"/>
                    </a:cubicBezTo>
                    <a:cubicBezTo>
                      <a:pt x="22752" y="7488"/>
                      <a:pt x="23555" y="8616"/>
                      <a:pt x="24356" y="9853"/>
                    </a:cubicBezTo>
                    <a:cubicBezTo>
                      <a:pt x="23400" y="10517"/>
                      <a:pt x="22698" y="11140"/>
                      <a:pt x="22641" y="11494"/>
                    </a:cubicBezTo>
                    <a:cubicBezTo>
                      <a:pt x="22496" y="12439"/>
                      <a:pt x="26511" y="14136"/>
                      <a:pt x="28383" y="14136"/>
                    </a:cubicBezTo>
                    <a:cubicBezTo>
                      <a:pt x="28678" y="14136"/>
                      <a:pt x="28921" y="14093"/>
                      <a:pt x="29085" y="13999"/>
                    </a:cubicBezTo>
                    <a:cubicBezTo>
                      <a:pt x="30282" y="13307"/>
                      <a:pt x="31166" y="7570"/>
                      <a:pt x="30135" y="7168"/>
                    </a:cubicBezTo>
                    <a:cubicBezTo>
                      <a:pt x="30082" y="7147"/>
                      <a:pt x="30015" y="7137"/>
                      <a:pt x="29935" y="7137"/>
                    </a:cubicBezTo>
                    <a:cubicBezTo>
                      <a:pt x="29497" y="7137"/>
                      <a:pt x="28681" y="7437"/>
                      <a:pt x="27751" y="7882"/>
                    </a:cubicBezTo>
                    <a:cubicBezTo>
                      <a:pt x="26821" y="6419"/>
                      <a:pt x="25863" y="5065"/>
                      <a:pt x="24917" y="3904"/>
                    </a:cubicBezTo>
                    <a:cubicBezTo>
                      <a:pt x="24771" y="3726"/>
                      <a:pt x="24626" y="3558"/>
                      <a:pt x="24481" y="3388"/>
                    </a:cubicBezTo>
                    <a:cubicBezTo>
                      <a:pt x="23928" y="3132"/>
                      <a:pt x="23381" y="3019"/>
                      <a:pt x="22842" y="3017"/>
                    </a:cubicBezTo>
                    <a:cubicBezTo>
                      <a:pt x="22834" y="3017"/>
                      <a:pt x="22827" y="3017"/>
                      <a:pt x="22819" y="3017"/>
                    </a:cubicBezTo>
                    <a:close/>
                    <a:moveTo>
                      <a:pt x="31145" y="15030"/>
                    </a:moveTo>
                    <a:lnTo>
                      <a:pt x="31145" y="15030"/>
                    </a:lnTo>
                    <a:cubicBezTo>
                      <a:pt x="31146" y="15031"/>
                      <a:pt x="31146" y="15032"/>
                      <a:pt x="31147" y="15033"/>
                    </a:cubicBezTo>
                    <a:lnTo>
                      <a:pt x="31147" y="15033"/>
                    </a:lnTo>
                    <a:lnTo>
                      <a:pt x="31147" y="15032"/>
                    </a:lnTo>
                    <a:lnTo>
                      <a:pt x="31145" y="15030"/>
                    </a:lnTo>
                    <a:close/>
                    <a:moveTo>
                      <a:pt x="742" y="27358"/>
                    </a:moveTo>
                    <a:cubicBezTo>
                      <a:pt x="742" y="27359"/>
                      <a:pt x="743" y="27360"/>
                      <a:pt x="743" y="27362"/>
                    </a:cubicBezTo>
                    <a:lnTo>
                      <a:pt x="743" y="27362"/>
                    </a:lnTo>
                    <a:cubicBezTo>
                      <a:pt x="743" y="27360"/>
                      <a:pt x="744" y="27359"/>
                      <a:pt x="744" y="27358"/>
                    </a:cubicBezTo>
                    <a:close/>
                    <a:moveTo>
                      <a:pt x="7188" y="17159"/>
                    </a:moveTo>
                    <a:cubicBezTo>
                      <a:pt x="5316" y="17159"/>
                      <a:pt x="1302" y="18858"/>
                      <a:pt x="1446" y="19801"/>
                    </a:cubicBezTo>
                    <a:cubicBezTo>
                      <a:pt x="1503" y="20168"/>
                      <a:pt x="2254" y="20820"/>
                      <a:pt x="3258" y="21510"/>
                    </a:cubicBezTo>
                    <a:cubicBezTo>
                      <a:pt x="2457" y="23046"/>
                      <a:pt x="1761" y="24553"/>
                      <a:pt x="1228" y="25954"/>
                    </a:cubicBezTo>
                    <a:cubicBezTo>
                      <a:pt x="1147" y="26167"/>
                      <a:pt x="1075" y="26377"/>
                      <a:pt x="1000" y="26587"/>
                    </a:cubicBezTo>
                    <a:cubicBezTo>
                      <a:pt x="1054" y="27195"/>
                      <a:pt x="1233" y="27725"/>
                      <a:pt x="1499" y="28192"/>
                    </a:cubicBezTo>
                    <a:cubicBezTo>
                      <a:pt x="1681" y="28513"/>
                      <a:pt x="1906" y="28804"/>
                      <a:pt x="2159" y="29069"/>
                    </a:cubicBezTo>
                    <a:cubicBezTo>
                      <a:pt x="2721" y="29651"/>
                      <a:pt x="3436" y="30091"/>
                      <a:pt x="4174" y="30414"/>
                    </a:cubicBezTo>
                    <a:cubicBezTo>
                      <a:pt x="4167" y="30274"/>
                      <a:pt x="4169" y="30098"/>
                      <a:pt x="4209" y="29855"/>
                    </a:cubicBezTo>
                    <a:cubicBezTo>
                      <a:pt x="4310" y="29188"/>
                      <a:pt x="4578" y="28236"/>
                      <a:pt x="4991" y="27151"/>
                    </a:cubicBezTo>
                    <a:cubicBezTo>
                      <a:pt x="5417" y="26035"/>
                      <a:pt x="5989" y="24776"/>
                      <a:pt x="6660" y="23463"/>
                    </a:cubicBezTo>
                    <a:cubicBezTo>
                      <a:pt x="7547" y="23881"/>
                      <a:pt x="8318" y="24158"/>
                      <a:pt x="8740" y="24158"/>
                    </a:cubicBezTo>
                    <a:cubicBezTo>
                      <a:pt x="8820" y="24158"/>
                      <a:pt x="8887" y="24148"/>
                      <a:pt x="8940" y="24128"/>
                    </a:cubicBezTo>
                    <a:cubicBezTo>
                      <a:pt x="9970" y="23727"/>
                      <a:pt x="9087" y="17988"/>
                      <a:pt x="7888" y="17296"/>
                    </a:cubicBezTo>
                    <a:cubicBezTo>
                      <a:pt x="7739" y="17210"/>
                      <a:pt x="7523" y="17166"/>
                      <a:pt x="7261" y="17160"/>
                    </a:cubicBezTo>
                    <a:cubicBezTo>
                      <a:pt x="7237" y="17159"/>
                      <a:pt x="7213" y="17159"/>
                      <a:pt x="7188" y="17159"/>
                    </a:cubicBezTo>
                    <a:close/>
                    <a:moveTo>
                      <a:pt x="31147" y="15033"/>
                    </a:moveTo>
                    <a:lnTo>
                      <a:pt x="28957" y="18824"/>
                    </a:lnTo>
                    <a:cubicBezTo>
                      <a:pt x="29070" y="19005"/>
                      <a:pt x="29185" y="19187"/>
                      <a:pt x="29298" y="19369"/>
                    </a:cubicBezTo>
                    <a:cubicBezTo>
                      <a:pt x="30875" y="21956"/>
                      <a:pt x="32256" y="24662"/>
                      <a:pt x="33080" y="26830"/>
                    </a:cubicBezTo>
                    <a:cubicBezTo>
                      <a:pt x="33317" y="27452"/>
                      <a:pt x="33501" y="28025"/>
                      <a:pt x="33638" y="28534"/>
                    </a:cubicBezTo>
                    <a:lnTo>
                      <a:pt x="33656" y="28528"/>
                    </a:lnTo>
                    <a:cubicBezTo>
                      <a:pt x="34086" y="29783"/>
                      <a:pt x="34344" y="31469"/>
                      <a:pt x="33904" y="32993"/>
                    </a:cubicBezTo>
                    <a:cubicBezTo>
                      <a:pt x="33698" y="33714"/>
                      <a:pt x="33325" y="34393"/>
                      <a:pt x="32749" y="34965"/>
                    </a:cubicBezTo>
                    <a:cubicBezTo>
                      <a:pt x="33497" y="34797"/>
                      <a:pt x="34197" y="34600"/>
                      <a:pt x="34830" y="34353"/>
                    </a:cubicBezTo>
                    <a:cubicBezTo>
                      <a:pt x="35859" y="33953"/>
                      <a:pt x="36820" y="33475"/>
                      <a:pt x="37444" y="32391"/>
                    </a:cubicBezTo>
                    <a:cubicBezTo>
                      <a:pt x="38071" y="31305"/>
                      <a:pt x="38004" y="30238"/>
                      <a:pt x="37838" y="29146"/>
                    </a:cubicBezTo>
                    <a:cubicBezTo>
                      <a:pt x="37671" y="28054"/>
                      <a:pt x="37318" y="26886"/>
                      <a:pt x="36840" y="25631"/>
                    </a:cubicBezTo>
                    <a:cubicBezTo>
                      <a:pt x="35885" y="23117"/>
                      <a:pt x="34411" y="20256"/>
                      <a:pt x="32730" y="17498"/>
                    </a:cubicBezTo>
                    <a:cubicBezTo>
                      <a:pt x="32219" y="16660"/>
                      <a:pt x="31687" y="15835"/>
                      <a:pt x="31147" y="15033"/>
                    </a:cubicBezTo>
                    <a:close/>
                    <a:moveTo>
                      <a:pt x="743" y="27362"/>
                    </a:moveTo>
                    <a:lnTo>
                      <a:pt x="743" y="27362"/>
                    </a:lnTo>
                    <a:cubicBezTo>
                      <a:pt x="513" y="28092"/>
                      <a:pt x="333" y="28795"/>
                      <a:pt x="231" y="29467"/>
                    </a:cubicBezTo>
                    <a:cubicBezTo>
                      <a:pt x="65" y="30559"/>
                      <a:pt x="0" y="31630"/>
                      <a:pt x="625" y="32714"/>
                    </a:cubicBezTo>
                    <a:cubicBezTo>
                      <a:pt x="1252" y="33798"/>
                      <a:pt x="2209" y="34273"/>
                      <a:pt x="3239" y="34676"/>
                    </a:cubicBezTo>
                    <a:cubicBezTo>
                      <a:pt x="4266" y="35076"/>
                      <a:pt x="5454" y="35355"/>
                      <a:pt x="6781" y="35569"/>
                    </a:cubicBezTo>
                    <a:cubicBezTo>
                      <a:pt x="8996" y="35927"/>
                      <a:pt x="11600" y="36093"/>
                      <a:pt x="14279" y="36093"/>
                    </a:cubicBezTo>
                    <a:cubicBezTo>
                      <a:pt x="14810" y="36093"/>
                      <a:pt x="15344" y="36087"/>
                      <a:pt x="15879" y="36074"/>
                    </a:cubicBezTo>
                    <a:cubicBezTo>
                      <a:pt x="16862" y="36051"/>
                      <a:pt x="17843" y="36005"/>
                      <a:pt x="18809" y="35938"/>
                    </a:cubicBezTo>
                    <a:lnTo>
                      <a:pt x="16619" y="32146"/>
                    </a:lnTo>
                    <a:cubicBezTo>
                      <a:pt x="16405" y="32152"/>
                      <a:pt x="16189" y="32163"/>
                      <a:pt x="15975" y="32167"/>
                    </a:cubicBezTo>
                    <a:cubicBezTo>
                      <a:pt x="15490" y="32178"/>
                      <a:pt x="15005" y="32184"/>
                      <a:pt x="14523" y="32184"/>
                    </a:cubicBezTo>
                    <a:cubicBezTo>
                      <a:pt x="11994" y="32184"/>
                      <a:pt x="9546" y="32024"/>
                      <a:pt x="7624" y="31714"/>
                    </a:cubicBezTo>
                    <a:cubicBezTo>
                      <a:pt x="6966" y="31607"/>
                      <a:pt x="6377" y="31479"/>
                      <a:pt x="5869" y="31345"/>
                    </a:cubicBezTo>
                    <a:lnTo>
                      <a:pt x="5863" y="31364"/>
                    </a:lnTo>
                    <a:cubicBezTo>
                      <a:pt x="4561" y="31108"/>
                      <a:pt x="2972" y="30490"/>
                      <a:pt x="1872" y="29345"/>
                    </a:cubicBezTo>
                    <a:cubicBezTo>
                      <a:pt x="1353" y="28807"/>
                      <a:pt x="951" y="28146"/>
                      <a:pt x="743" y="27362"/>
                    </a:cubicBezTo>
                    <a:close/>
                    <a:moveTo>
                      <a:pt x="25548" y="29395"/>
                    </a:moveTo>
                    <a:cubicBezTo>
                      <a:pt x="25539" y="29395"/>
                      <a:pt x="25530" y="29395"/>
                      <a:pt x="25521" y="29396"/>
                    </a:cubicBezTo>
                    <a:lnTo>
                      <a:pt x="25521" y="29398"/>
                    </a:lnTo>
                    <a:cubicBezTo>
                      <a:pt x="24182" y="29452"/>
                      <a:pt x="20463" y="32554"/>
                      <a:pt x="20463" y="33808"/>
                    </a:cubicBezTo>
                    <a:cubicBezTo>
                      <a:pt x="20463" y="35075"/>
                      <a:pt x="24249" y="38221"/>
                      <a:pt x="25557" y="38221"/>
                    </a:cubicBezTo>
                    <a:cubicBezTo>
                      <a:pt x="25680" y="38221"/>
                      <a:pt x="25781" y="38194"/>
                      <a:pt x="25854" y="38135"/>
                    </a:cubicBezTo>
                    <a:cubicBezTo>
                      <a:pt x="26142" y="37904"/>
                      <a:pt x="26332" y="36927"/>
                      <a:pt x="26429" y="35713"/>
                    </a:cubicBezTo>
                    <a:cubicBezTo>
                      <a:pt x="28160" y="35638"/>
                      <a:pt x="29812" y="35487"/>
                      <a:pt x="31290" y="35248"/>
                    </a:cubicBezTo>
                    <a:cubicBezTo>
                      <a:pt x="31516" y="35210"/>
                      <a:pt x="31734" y="35171"/>
                      <a:pt x="31954" y="35129"/>
                    </a:cubicBezTo>
                    <a:cubicBezTo>
                      <a:pt x="32451" y="34779"/>
                      <a:pt x="32824" y="34359"/>
                      <a:pt x="33095" y="33896"/>
                    </a:cubicBezTo>
                    <a:cubicBezTo>
                      <a:pt x="33281" y="33575"/>
                      <a:pt x="33422" y="33236"/>
                      <a:pt x="33524" y="32884"/>
                    </a:cubicBezTo>
                    <a:cubicBezTo>
                      <a:pt x="33747" y="32106"/>
                      <a:pt x="33772" y="31267"/>
                      <a:pt x="33682" y="30467"/>
                    </a:cubicBezTo>
                    <a:lnTo>
                      <a:pt x="33682" y="30467"/>
                    </a:lnTo>
                    <a:cubicBezTo>
                      <a:pt x="33564" y="30542"/>
                      <a:pt x="33409" y="30628"/>
                      <a:pt x="33181" y="30716"/>
                    </a:cubicBezTo>
                    <a:cubicBezTo>
                      <a:pt x="32550" y="30963"/>
                      <a:pt x="31592" y="31205"/>
                      <a:pt x="30447" y="31391"/>
                    </a:cubicBezTo>
                    <a:cubicBezTo>
                      <a:pt x="29269" y="31582"/>
                      <a:pt x="27890" y="31714"/>
                      <a:pt x="26418" y="31787"/>
                    </a:cubicBezTo>
                    <a:cubicBezTo>
                      <a:pt x="26320" y="30628"/>
                      <a:pt x="26133" y="29708"/>
                      <a:pt x="25854" y="29484"/>
                    </a:cubicBezTo>
                    <a:cubicBezTo>
                      <a:pt x="25778" y="29423"/>
                      <a:pt x="25674" y="29395"/>
                      <a:pt x="25548" y="293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3" name="Google Shape;653;p44"/>
              <p:cNvSpPr/>
              <p:nvPr/>
            </p:nvSpPr>
            <p:spPr>
              <a:xfrm>
                <a:off x="5706077" y="2395974"/>
                <a:ext cx="924719" cy="92997"/>
              </a:xfrm>
              <a:custGeom>
                <a:avLst/>
                <a:gdLst/>
                <a:ahLst/>
                <a:cxnLst/>
                <a:rect l="l" t="t" r="r" b="b"/>
                <a:pathLst>
                  <a:path w="63917" h="6428" extrusionOk="0">
                    <a:moveTo>
                      <a:pt x="0" y="0"/>
                    </a:moveTo>
                    <a:lnTo>
                      <a:pt x="363" y="6427"/>
                    </a:lnTo>
                    <a:lnTo>
                      <a:pt x="63554" y="6427"/>
                    </a:lnTo>
                    <a:lnTo>
                      <a:pt x="63917" y="0"/>
                    </a:lnTo>
                    <a:close/>
                  </a:path>
                </a:pathLst>
              </a:custGeom>
              <a:solidFill>
                <a:srgbClr val="295743">
                  <a:alpha val="1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4" name="Google Shape;654;p44"/>
              <p:cNvSpPr/>
              <p:nvPr/>
            </p:nvSpPr>
            <p:spPr>
              <a:xfrm>
                <a:off x="5477751" y="2276632"/>
                <a:ext cx="1381342" cy="169993"/>
              </a:xfrm>
              <a:custGeom>
                <a:avLst/>
                <a:gdLst/>
                <a:ahLst/>
                <a:cxnLst/>
                <a:rect l="l" t="t" r="r" b="b"/>
                <a:pathLst>
                  <a:path w="95479" h="11750" extrusionOk="0">
                    <a:moveTo>
                      <a:pt x="4568" y="1"/>
                    </a:moveTo>
                    <a:cubicBezTo>
                      <a:pt x="2037" y="1"/>
                      <a:pt x="0" y="2038"/>
                      <a:pt x="0" y="4568"/>
                    </a:cubicBezTo>
                    <a:lnTo>
                      <a:pt x="0" y="7182"/>
                    </a:lnTo>
                    <a:cubicBezTo>
                      <a:pt x="0" y="9712"/>
                      <a:pt x="2037" y="11750"/>
                      <a:pt x="4568" y="11750"/>
                    </a:cubicBezTo>
                    <a:lnTo>
                      <a:pt x="90913" y="11750"/>
                    </a:lnTo>
                    <a:cubicBezTo>
                      <a:pt x="93444" y="11750"/>
                      <a:pt x="95479" y="9712"/>
                      <a:pt x="95479" y="7182"/>
                    </a:cubicBezTo>
                    <a:lnTo>
                      <a:pt x="95479" y="4568"/>
                    </a:lnTo>
                    <a:cubicBezTo>
                      <a:pt x="95479" y="2038"/>
                      <a:pt x="93444" y="1"/>
                      <a:pt x="9091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44"/>
              <p:cNvSpPr/>
              <p:nvPr/>
            </p:nvSpPr>
            <p:spPr>
              <a:xfrm>
                <a:off x="5491452" y="2420815"/>
                <a:ext cx="1353941" cy="25810"/>
              </a:xfrm>
              <a:custGeom>
                <a:avLst/>
                <a:gdLst/>
                <a:ahLst/>
                <a:cxnLst/>
                <a:rect l="l" t="t" r="r" b="b"/>
                <a:pathLst>
                  <a:path w="93585" h="1784" extrusionOk="0">
                    <a:moveTo>
                      <a:pt x="0" y="0"/>
                    </a:moveTo>
                    <a:cubicBezTo>
                      <a:pt x="835" y="1084"/>
                      <a:pt x="2141" y="1784"/>
                      <a:pt x="3621" y="1784"/>
                    </a:cubicBezTo>
                    <a:lnTo>
                      <a:pt x="89966" y="1784"/>
                    </a:lnTo>
                    <a:cubicBezTo>
                      <a:pt x="91444" y="1784"/>
                      <a:pt x="92752" y="1084"/>
                      <a:pt x="93584" y="0"/>
                    </a:cubicBezTo>
                    <a:close/>
                  </a:path>
                </a:pathLst>
              </a:custGeom>
              <a:solidFill>
                <a:srgbClr val="295743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6" name="Google Shape;656;p44"/>
              <p:cNvSpPr/>
              <p:nvPr/>
            </p:nvSpPr>
            <p:spPr>
              <a:xfrm>
                <a:off x="5491452" y="2276632"/>
                <a:ext cx="1353941" cy="25824"/>
              </a:xfrm>
              <a:custGeom>
                <a:avLst/>
                <a:gdLst/>
                <a:ahLst/>
                <a:cxnLst/>
                <a:rect l="l" t="t" r="r" b="b"/>
                <a:pathLst>
                  <a:path w="93585" h="1785" extrusionOk="0">
                    <a:moveTo>
                      <a:pt x="3621" y="1"/>
                    </a:moveTo>
                    <a:cubicBezTo>
                      <a:pt x="2141" y="1"/>
                      <a:pt x="835" y="701"/>
                      <a:pt x="0" y="1785"/>
                    </a:cubicBezTo>
                    <a:lnTo>
                      <a:pt x="93584" y="1785"/>
                    </a:lnTo>
                    <a:cubicBezTo>
                      <a:pt x="92752" y="701"/>
                      <a:pt x="91444" y="1"/>
                      <a:pt x="89966" y="1"/>
                    </a:cubicBezTo>
                    <a:close/>
                  </a:path>
                </a:pathLst>
              </a:custGeom>
              <a:solidFill>
                <a:srgbClr val="FFFE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7" name="Google Shape;657;p44"/>
              <p:cNvSpPr/>
              <p:nvPr/>
            </p:nvSpPr>
            <p:spPr>
              <a:xfrm>
                <a:off x="5767420" y="3484523"/>
                <a:ext cx="795814" cy="662366"/>
              </a:xfrm>
              <a:custGeom>
                <a:avLst/>
                <a:gdLst/>
                <a:ahLst/>
                <a:cxnLst/>
                <a:rect l="l" t="t" r="r" b="b"/>
                <a:pathLst>
                  <a:path w="55007" h="45783" extrusionOk="0">
                    <a:moveTo>
                      <a:pt x="1" y="2"/>
                    </a:moveTo>
                    <a:lnTo>
                      <a:pt x="2510" y="44513"/>
                    </a:lnTo>
                    <a:cubicBezTo>
                      <a:pt x="2533" y="44944"/>
                      <a:pt x="2579" y="45366"/>
                      <a:pt x="2636" y="45783"/>
                    </a:cubicBezTo>
                    <a:lnTo>
                      <a:pt x="52799" y="45783"/>
                    </a:lnTo>
                    <a:cubicBezTo>
                      <a:pt x="52856" y="45366"/>
                      <a:pt x="52902" y="44944"/>
                      <a:pt x="52927" y="44513"/>
                    </a:cubicBezTo>
                    <a:lnTo>
                      <a:pt x="55007" y="7599"/>
                    </a:lnTo>
                    <a:cubicBezTo>
                      <a:pt x="35114" y="10699"/>
                      <a:pt x="14726" y="8427"/>
                      <a:pt x="1" y="0"/>
                    </a:cubicBezTo>
                    <a:close/>
                  </a:path>
                </a:pathLst>
              </a:custGeom>
              <a:solidFill>
                <a:srgbClr val="295743">
                  <a:alpha val="1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8" name="Google Shape;658;p44"/>
              <p:cNvSpPr/>
              <p:nvPr/>
            </p:nvSpPr>
            <p:spPr>
              <a:xfrm>
                <a:off x="6193241" y="2531318"/>
                <a:ext cx="322683" cy="380162"/>
              </a:xfrm>
              <a:custGeom>
                <a:avLst/>
                <a:gdLst/>
                <a:ahLst/>
                <a:cxnLst/>
                <a:rect l="l" t="t" r="r" b="b"/>
                <a:pathLst>
                  <a:path w="22304" h="26277" extrusionOk="0">
                    <a:moveTo>
                      <a:pt x="6884" y="40"/>
                    </a:moveTo>
                    <a:cubicBezTo>
                      <a:pt x="5377" y="1"/>
                      <a:pt x="3931" y="455"/>
                      <a:pt x="2912" y="1445"/>
                    </a:cubicBezTo>
                    <a:cubicBezTo>
                      <a:pt x="0" y="4434"/>
                      <a:pt x="38" y="8687"/>
                      <a:pt x="1883" y="11454"/>
                    </a:cubicBezTo>
                    <a:cubicBezTo>
                      <a:pt x="4650" y="15584"/>
                      <a:pt x="8773" y="16644"/>
                      <a:pt x="12489" y="19311"/>
                    </a:cubicBezTo>
                    <a:cubicBezTo>
                      <a:pt x="15195" y="21308"/>
                      <a:pt x="17985" y="20939"/>
                      <a:pt x="19170" y="18223"/>
                    </a:cubicBezTo>
                    <a:cubicBezTo>
                      <a:pt x="20555" y="15049"/>
                      <a:pt x="15269" y="3285"/>
                      <a:pt x="10336" y="1003"/>
                    </a:cubicBezTo>
                    <a:cubicBezTo>
                      <a:pt x="9263" y="397"/>
                      <a:pt x="8056" y="70"/>
                      <a:pt x="6884" y="40"/>
                    </a:cubicBezTo>
                    <a:close/>
                    <a:moveTo>
                      <a:pt x="19889" y="21516"/>
                    </a:moveTo>
                    <a:cubicBezTo>
                      <a:pt x="18589" y="21535"/>
                      <a:pt x="17543" y="22595"/>
                      <a:pt x="17543" y="23897"/>
                    </a:cubicBezTo>
                    <a:cubicBezTo>
                      <a:pt x="17543" y="25211"/>
                      <a:pt x="18610" y="26276"/>
                      <a:pt x="19924" y="26276"/>
                    </a:cubicBezTo>
                    <a:cubicBezTo>
                      <a:pt x="21239" y="26276"/>
                      <a:pt x="22304" y="25211"/>
                      <a:pt x="22304" y="23897"/>
                    </a:cubicBezTo>
                    <a:lnTo>
                      <a:pt x="22304" y="23897"/>
                    </a:lnTo>
                    <a:cubicBezTo>
                      <a:pt x="22304" y="22581"/>
                      <a:pt x="21239" y="21516"/>
                      <a:pt x="19924" y="21516"/>
                    </a:cubicBezTo>
                    <a:lnTo>
                      <a:pt x="19924" y="21516"/>
                    </a:lnTo>
                    <a:lnTo>
                      <a:pt x="19889" y="21516"/>
                    </a:lnTo>
                    <a:lnTo>
                      <a:pt x="19889" y="21516"/>
                    </a:lnTo>
                    <a:close/>
                  </a:path>
                </a:pathLst>
              </a:custGeom>
              <a:solidFill>
                <a:srgbClr val="FFFE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59" name="Google Shape;659;p44"/>
          <p:cNvGrpSpPr/>
          <p:nvPr/>
        </p:nvGrpSpPr>
        <p:grpSpPr>
          <a:xfrm>
            <a:off x="-713969" y="228593"/>
            <a:ext cx="2163763" cy="952169"/>
            <a:chOff x="238125" y="3074100"/>
            <a:chExt cx="2037825" cy="896750"/>
          </a:xfrm>
        </p:grpSpPr>
        <p:sp>
          <p:nvSpPr>
            <p:cNvPr id="660" name="Google Shape;660;p44"/>
            <p:cNvSpPr/>
            <p:nvPr/>
          </p:nvSpPr>
          <p:spPr>
            <a:xfrm>
              <a:off x="238125" y="3074100"/>
              <a:ext cx="2037825" cy="896750"/>
            </a:xfrm>
            <a:custGeom>
              <a:avLst/>
              <a:gdLst/>
              <a:ahLst/>
              <a:cxnLst/>
              <a:rect l="l" t="t" r="r" b="b"/>
              <a:pathLst>
                <a:path w="81513" h="35870" extrusionOk="0">
                  <a:moveTo>
                    <a:pt x="1924" y="29"/>
                  </a:moveTo>
                  <a:cubicBezTo>
                    <a:pt x="5868" y="0"/>
                    <a:pt x="9648" y="2955"/>
                    <a:pt x="10616" y="9710"/>
                  </a:cubicBezTo>
                  <a:cubicBezTo>
                    <a:pt x="14692" y="547"/>
                    <a:pt x="25310" y="4328"/>
                    <a:pt x="23906" y="13356"/>
                  </a:cubicBezTo>
                  <a:cubicBezTo>
                    <a:pt x="27389" y="7316"/>
                    <a:pt x="34334" y="11591"/>
                    <a:pt x="32505" y="17502"/>
                  </a:cubicBezTo>
                  <a:cubicBezTo>
                    <a:pt x="39428" y="8685"/>
                    <a:pt x="53718" y="13135"/>
                    <a:pt x="53959" y="25437"/>
                  </a:cubicBezTo>
                  <a:cubicBezTo>
                    <a:pt x="58465" y="17375"/>
                    <a:pt x="70888" y="22030"/>
                    <a:pt x="69814" y="31788"/>
                  </a:cubicBezTo>
                  <a:cubicBezTo>
                    <a:pt x="71764" y="25927"/>
                    <a:pt x="81512" y="26706"/>
                    <a:pt x="81512" y="35870"/>
                  </a:cubicBezTo>
                  <a:lnTo>
                    <a:pt x="0" y="35870"/>
                  </a:lnTo>
                  <a:lnTo>
                    <a:pt x="0" y="276"/>
                  </a:lnTo>
                  <a:cubicBezTo>
                    <a:pt x="639" y="119"/>
                    <a:pt x="1282" y="34"/>
                    <a:pt x="1924" y="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4"/>
            <p:cNvSpPr/>
            <p:nvPr/>
          </p:nvSpPr>
          <p:spPr>
            <a:xfrm>
              <a:off x="238125" y="3397925"/>
              <a:ext cx="1771500" cy="572925"/>
            </a:xfrm>
            <a:custGeom>
              <a:avLst/>
              <a:gdLst/>
              <a:ahLst/>
              <a:cxnLst/>
              <a:rect l="l" t="t" r="r" b="b"/>
              <a:pathLst>
                <a:path w="70860" h="22917" extrusionOk="0">
                  <a:moveTo>
                    <a:pt x="0" y="1"/>
                  </a:moveTo>
                  <a:cubicBezTo>
                    <a:pt x="4354" y="1"/>
                    <a:pt x="8606" y="5596"/>
                    <a:pt x="8761" y="10339"/>
                  </a:cubicBezTo>
                  <a:cubicBezTo>
                    <a:pt x="11388" y="1875"/>
                    <a:pt x="22780" y="4217"/>
                    <a:pt x="22908" y="13294"/>
                  </a:cubicBezTo>
                  <a:cubicBezTo>
                    <a:pt x="25495" y="9857"/>
                    <a:pt x="31054" y="12004"/>
                    <a:pt x="30645" y="16502"/>
                  </a:cubicBezTo>
                  <a:cubicBezTo>
                    <a:pt x="34435" y="6808"/>
                    <a:pt x="49341" y="10030"/>
                    <a:pt x="50099" y="19464"/>
                  </a:cubicBezTo>
                  <a:cubicBezTo>
                    <a:pt x="53190" y="11164"/>
                    <a:pt x="63777" y="15292"/>
                    <a:pt x="63794" y="21820"/>
                  </a:cubicBezTo>
                  <a:cubicBezTo>
                    <a:pt x="66218" y="19144"/>
                    <a:pt x="70210" y="20537"/>
                    <a:pt x="70860" y="22917"/>
                  </a:cubicBezTo>
                  <a:lnTo>
                    <a:pt x="0" y="22917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4"/>
            <p:cNvSpPr/>
            <p:nvPr/>
          </p:nvSpPr>
          <p:spPr>
            <a:xfrm>
              <a:off x="238125" y="3651175"/>
              <a:ext cx="1070725" cy="319675"/>
            </a:xfrm>
            <a:custGeom>
              <a:avLst/>
              <a:gdLst/>
              <a:ahLst/>
              <a:cxnLst/>
              <a:rect l="l" t="t" r="r" b="b"/>
              <a:pathLst>
                <a:path w="42829" h="12787" extrusionOk="0">
                  <a:moveTo>
                    <a:pt x="0" y="1"/>
                  </a:moveTo>
                  <a:cubicBezTo>
                    <a:pt x="2632" y="1"/>
                    <a:pt x="5202" y="3123"/>
                    <a:pt x="5296" y="5769"/>
                  </a:cubicBezTo>
                  <a:cubicBezTo>
                    <a:pt x="6883" y="1047"/>
                    <a:pt x="13768" y="2354"/>
                    <a:pt x="13846" y="7418"/>
                  </a:cubicBezTo>
                  <a:cubicBezTo>
                    <a:pt x="15410" y="5499"/>
                    <a:pt x="18769" y="6697"/>
                    <a:pt x="18522" y="9209"/>
                  </a:cubicBezTo>
                  <a:cubicBezTo>
                    <a:pt x="20815" y="3799"/>
                    <a:pt x="29824" y="5596"/>
                    <a:pt x="30281" y="10860"/>
                  </a:cubicBezTo>
                  <a:cubicBezTo>
                    <a:pt x="32149" y="6228"/>
                    <a:pt x="38549" y="8532"/>
                    <a:pt x="38558" y="12175"/>
                  </a:cubicBezTo>
                  <a:cubicBezTo>
                    <a:pt x="40024" y="10681"/>
                    <a:pt x="42436" y="11459"/>
                    <a:pt x="42829" y="12787"/>
                  </a:cubicBezTo>
                  <a:lnTo>
                    <a:pt x="0" y="1278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3" name="Google Shape;663;p44"/>
          <p:cNvGrpSpPr/>
          <p:nvPr/>
        </p:nvGrpSpPr>
        <p:grpSpPr>
          <a:xfrm flipH="1">
            <a:off x="8206712" y="2047118"/>
            <a:ext cx="1558121" cy="685655"/>
            <a:chOff x="238125" y="3074100"/>
            <a:chExt cx="2037825" cy="896750"/>
          </a:xfrm>
        </p:grpSpPr>
        <p:sp>
          <p:nvSpPr>
            <p:cNvPr id="664" name="Google Shape;664;p44"/>
            <p:cNvSpPr/>
            <p:nvPr/>
          </p:nvSpPr>
          <p:spPr>
            <a:xfrm>
              <a:off x="238125" y="3074100"/>
              <a:ext cx="2037825" cy="896750"/>
            </a:xfrm>
            <a:custGeom>
              <a:avLst/>
              <a:gdLst/>
              <a:ahLst/>
              <a:cxnLst/>
              <a:rect l="l" t="t" r="r" b="b"/>
              <a:pathLst>
                <a:path w="81513" h="35870" extrusionOk="0">
                  <a:moveTo>
                    <a:pt x="1924" y="29"/>
                  </a:moveTo>
                  <a:cubicBezTo>
                    <a:pt x="5868" y="0"/>
                    <a:pt x="9648" y="2955"/>
                    <a:pt x="10616" y="9710"/>
                  </a:cubicBezTo>
                  <a:cubicBezTo>
                    <a:pt x="14692" y="547"/>
                    <a:pt x="25310" y="4328"/>
                    <a:pt x="23906" y="13356"/>
                  </a:cubicBezTo>
                  <a:cubicBezTo>
                    <a:pt x="27389" y="7316"/>
                    <a:pt x="34334" y="11591"/>
                    <a:pt x="32505" y="17502"/>
                  </a:cubicBezTo>
                  <a:cubicBezTo>
                    <a:pt x="39428" y="8685"/>
                    <a:pt x="53718" y="13135"/>
                    <a:pt x="53959" y="25437"/>
                  </a:cubicBezTo>
                  <a:cubicBezTo>
                    <a:pt x="58465" y="17375"/>
                    <a:pt x="70888" y="22030"/>
                    <a:pt x="69814" y="31788"/>
                  </a:cubicBezTo>
                  <a:cubicBezTo>
                    <a:pt x="71764" y="25927"/>
                    <a:pt x="81512" y="26706"/>
                    <a:pt x="81512" y="35870"/>
                  </a:cubicBezTo>
                  <a:lnTo>
                    <a:pt x="0" y="35870"/>
                  </a:lnTo>
                  <a:lnTo>
                    <a:pt x="0" y="276"/>
                  </a:lnTo>
                  <a:cubicBezTo>
                    <a:pt x="639" y="119"/>
                    <a:pt x="1282" y="34"/>
                    <a:pt x="1924" y="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4"/>
            <p:cNvSpPr/>
            <p:nvPr/>
          </p:nvSpPr>
          <p:spPr>
            <a:xfrm>
              <a:off x="238125" y="3397925"/>
              <a:ext cx="1771500" cy="572925"/>
            </a:xfrm>
            <a:custGeom>
              <a:avLst/>
              <a:gdLst/>
              <a:ahLst/>
              <a:cxnLst/>
              <a:rect l="l" t="t" r="r" b="b"/>
              <a:pathLst>
                <a:path w="70860" h="22917" extrusionOk="0">
                  <a:moveTo>
                    <a:pt x="0" y="1"/>
                  </a:moveTo>
                  <a:cubicBezTo>
                    <a:pt x="4354" y="1"/>
                    <a:pt x="8606" y="5596"/>
                    <a:pt x="8761" y="10339"/>
                  </a:cubicBezTo>
                  <a:cubicBezTo>
                    <a:pt x="11388" y="1875"/>
                    <a:pt x="22780" y="4217"/>
                    <a:pt x="22908" y="13294"/>
                  </a:cubicBezTo>
                  <a:cubicBezTo>
                    <a:pt x="25495" y="9857"/>
                    <a:pt x="31054" y="12004"/>
                    <a:pt x="30645" y="16502"/>
                  </a:cubicBezTo>
                  <a:cubicBezTo>
                    <a:pt x="34435" y="6808"/>
                    <a:pt x="49341" y="10030"/>
                    <a:pt x="50099" y="19464"/>
                  </a:cubicBezTo>
                  <a:cubicBezTo>
                    <a:pt x="53190" y="11164"/>
                    <a:pt x="63777" y="15292"/>
                    <a:pt x="63794" y="21820"/>
                  </a:cubicBezTo>
                  <a:cubicBezTo>
                    <a:pt x="66218" y="19144"/>
                    <a:pt x="70210" y="20537"/>
                    <a:pt x="70860" y="22917"/>
                  </a:cubicBezTo>
                  <a:lnTo>
                    <a:pt x="0" y="22917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4"/>
            <p:cNvSpPr/>
            <p:nvPr/>
          </p:nvSpPr>
          <p:spPr>
            <a:xfrm>
              <a:off x="238125" y="3651175"/>
              <a:ext cx="1070725" cy="319675"/>
            </a:xfrm>
            <a:custGeom>
              <a:avLst/>
              <a:gdLst/>
              <a:ahLst/>
              <a:cxnLst/>
              <a:rect l="l" t="t" r="r" b="b"/>
              <a:pathLst>
                <a:path w="42829" h="12787" extrusionOk="0">
                  <a:moveTo>
                    <a:pt x="0" y="1"/>
                  </a:moveTo>
                  <a:cubicBezTo>
                    <a:pt x="2632" y="1"/>
                    <a:pt x="5202" y="3123"/>
                    <a:pt x="5296" y="5769"/>
                  </a:cubicBezTo>
                  <a:cubicBezTo>
                    <a:pt x="6883" y="1047"/>
                    <a:pt x="13768" y="2354"/>
                    <a:pt x="13846" y="7418"/>
                  </a:cubicBezTo>
                  <a:cubicBezTo>
                    <a:pt x="15410" y="5499"/>
                    <a:pt x="18769" y="6697"/>
                    <a:pt x="18522" y="9209"/>
                  </a:cubicBezTo>
                  <a:cubicBezTo>
                    <a:pt x="20815" y="3799"/>
                    <a:pt x="29824" y="5596"/>
                    <a:pt x="30281" y="10860"/>
                  </a:cubicBezTo>
                  <a:cubicBezTo>
                    <a:pt x="32149" y="6228"/>
                    <a:pt x="38549" y="8532"/>
                    <a:pt x="38558" y="12175"/>
                  </a:cubicBezTo>
                  <a:cubicBezTo>
                    <a:pt x="40024" y="10681"/>
                    <a:pt x="42436" y="11459"/>
                    <a:pt x="42829" y="12787"/>
                  </a:cubicBezTo>
                  <a:lnTo>
                    <a:pt x="0" y="1278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AD6E2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parate Waste Collection Campaign by Slidesgo">
  <a:themeElements>
    <a:clrScheme name="Simple Light">
      <a:dk1>
        <a:srgbClr val="F1636F"/>
      </a:dk1>
      <a:lt1>
        <a:srgbClr val="ECC760"/>
      </a:lt1>
      <a:dk2>
        <a:srgbClr val="ABE897"/>
      </a:dk2>
      <a:lt2>
        <a:srgbClr val="67B877"/>
      </a:lt2>
      <a:accent1>
        <a:srgbClr val="295743"/>
      </a:accent1>
      <a:accent2>
        <a:srgbClr val="C5F8FB"/>
      </a:accent2>
      <a:accent3>
        <a:srgbClr val="6AD6E2"/>
      </a:accent3>
      <a:accent4>
        <a:srgbClr val="F684A8"/>
      </a:accent4>
      <a:accent5>
        <a:srgbClr val="DB5F86"/>
      </a:accent5>
      <a:accent6>
        <a:srgbClr val="FFFEFF"/>
      </a:accent6>
      <a:hlink>
        <a:srgbClr val="2957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1061</Words>
  <Application>Microsoft Office PowerPoint</Application>
  <PresentationFormat>On-screen Show (16:9)</PresentationFormat>
  <Paragraphs>93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Bebas Neue</vt:lpstr>
      <vt:lpstr>Fredoka SemiBold</vt:lpstr>
      <vt:lpstr>Arial</vt:lpstr>
      <vt:lpstr>Golos Text</vt:lpstr>
      <vt:lpstr>Simple Light</vt:lpstr>
      <vt:lpstr>Separate Waste Collection Campaign by Slidesgo</vt:lpstr>
      <vt:lpstr>Food Waste </vt:lpstr>
      <vt:lpstr>Why Food Waste Matters:</vt:lpstr>
      <vt:lpstr>PowerPoint Presentation</vt:lpstr>
      <vt:lpstr>Ways to Reduce Food Waste (EPA)</vt:lpstr>
      <vt:lpstr>Prevention Planning in Government and Business</vt:lpstr>
      <vt:lpstr>Case Example:  North East PA’s Welch’s plant</vt:lpstr>
      <vt:lpstr>Prevention Planning at Home</vt:lpstr>
      <vt:lpstr>Prevention Planning at Home (Continued)</vt:lpstr>
      <vt:lpstr>Thank You for Listening!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Waste</dc:title>
  <dc:creator>Gregory Henning</dc:creator>
  <cp:lastModifiedBy>Gregory Henning</cp:lastModifiedBy>
  <cp:revision>1</cp:revision>
  <dcterms:modified xsi:type="dcterms:W3CDTF">2024-03-04T17:33:20Z</dcterms:modified>
</cp:coreProperties>
</file>