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oming Soon" panose="020B0604020202020204" charset="0"/>
      <p:regular r:id="rId12"/>
    </p:embeddedFont>
    <p:embeddedFont>
      <p:font typeface="Concert One" pitchFamily="2" charset="0"/>
      <p:regular r:id="rId13"/>
    </p:embeddedFont>
    <p:embeddedFont>
      <p:font typeface="Roboto Mono" panose="00000009000000000000" pitchFamily="49" charset="0"/>
      <p:regular r:id="rId14"/>
      <p:bold r:id="rId15"/>
      <p:italic r:id="rId16"/>
      <p:boldItalic r:id="rId17"/>
    </p:embeddedFont>
    <p:embeddedFont>
      <p:font typeface="Roboto Mono Medium" panose="00000009000000000000" pitchFamily="49"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4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777e314435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853034354b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bc8c832f07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bc8c832f0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bc8eb245e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bc8eb245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bd6a27da2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bd6a27da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209571f4d9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209571f4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209571f4d9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1209571f4d9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bc8c832f0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bc8c832f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ONE_COLUMN_TEXT_2">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76" name="Google Shape;76;p14"/>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77" name="Google Shape;77;p14"/>
          <p:cNvSpPr txBox="1">
            <a:spLocks noGrp="1"/>
          </p:cNvSpPr>
          <p:nvPr>
            <p:ph type="body" idx="1"/>
          </p:nvPr>
        </p:nvSpPr>
        <p:spPr>
          <a:xfrm>
            <a:off x="844409" y="1623775"/>
            <a:ext cx="3336000" cy="2783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2"/>
              </a:buClr>
              <a:buSzPts val="1600"/>
              <a:buChar char="●"/>
              <a:defRPr sz="1600">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78" name="Google Shape;78;p14"/>
          <p:cNvSpPr txBox="1">
            <a:spLocks noGrp="1"/>
          </p:cNvSpPr>
          <p:nvPr>
            <p:ph type="title"/>
          </p:nvPr>
        </p:nvSpPr>
        <p:spPr>
          <a:xfrm>
            <a:off x="1002325" y="711175"/>
            <a:ext cx="3057300" cy="912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79" name="Google Shape;79;p14"/>
          <p:cNvSpPr txBox="1">
            <a:spLocks noGrp="1"/>
          </p:cNvSpPr>
          <p:nvPr>
            <p:ph type="body" idx="2"/>
          </p:nvPr>
        </p:nvSpPr>
        <p:spPr>
          <a:xfrm>
            <a:off x="4963591" y="1623775"/>
            <a:ext cx="3336000" cy="2783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2"/>
              </a:buClr>
              <a:buSzPts val="1600"/>
              <a:buChar char="●"/>
              <a:defRPr sz="1400" u="sng">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ONE_COLUMN_TEXT_2_1">
    <p:spTree>
      <p:nvGrpSpPr>
        <p:cNvPr id="1" name="Shape 80"/>
        <p:cNvGrpSpPr/>
        <p:nvPr/>
      </p:nvGrpSpPr>
      <p:grpSpPr>
        <a:xfrm>
          <a:off x="0" y="0"/>
          <a:ext cx="0" cy="0"/>
          <a:chOff x="0" y="0"/>
          <a:chExt cx="0" cy="0"/>
        </a:xfrm>
      </p:grpSpPr>
      <p:pic>
        <p:nvPicPr>
          <p:cNvPr id="81" name="Google Shape;81;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2" name="Google Shape;82;p15"/>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83" name="Google Shape;83;p15"/>
          <p:cNvSpPr txBox="1">
            <a:spLocks noGrp="1"/>
          </p:cNvSpPr>
          <p:nvPr>
            <p:ph type="body" idx="1"/>
          </p:nvPr>
        </p:nvSpPr>
        <p:spPr>
          <a:xfrm>
            <a:off x="841985" y="1623775"/>
            <a:ext cx="3158700" cy="30033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2"/>
              </a:buClr>
              <a:buSzPts val="1600"/>
              <a:buChar char="●"/>
              <a:defRPr sz="1600">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84" name="Google Shape;84;p15"/>
          <p:cNvSpPr txBox="1">
            <a:spLocks noGrp="1"/>
          </p:cNvSpPr>
          <p:nvPr>
            <p:ph type="title"/>
          </p:nvPr>
        </p:nvSpPr>
        <p:spPr>
          <a:xfrm>
            <a:off x="1002325" y="711175"/>
            <a:ext cx="3057300" cy="912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1">
  <p:cSld name="MAIN_POINT_1">
    <p:spTree>
      <p:nvGrpSpPr>
        <p:cNvPr id="1" name="Shape 85"/>
        <p:cNvGrpSpPr/>
        <p:nvPr/>
      </p:nvGrpSpPr>
      <p:grpSpPr>
        <a:xfrm>
          <a:off x="0" y="0"/>
          <a:ext cx="0" cy="0"/>
          <a:chOff x="0" y="0"/>
          <a:chExt cx="0" cy="0"/>
        </a:xfrm>
      </p:grpSpPr>
      <p:pic>
        <p:nvPicPr>
          <p:cNvPr id="86" name="Google Shape;86;p1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7" name="Google Shape;87;p16"/>
          <p:cNvPicPr preferRelativeResize="0"/>
          <p:nvPr/>
        </p:nvPicPr>
        <p:blipFill rotWithShape="1">
          <a:blip r:embed="rId3">
            <a:alphaModFix/>
          </a:blip>
          <a:srcRect b="61089"/>
          <a:stretch/>
        </p:blipFill>
        <p:spPr>
          <a:xfrm rot="1142343">
            <a:off x="6222976" y="2291982"/>
            <a:ext cx="2068425" cy="1772790"/>
          </a:xfrm>
          <a:prstGeom prst="rect">
            <a:avLst/>
          </a:prstGeom>
          <a:noFill/>
          <a:ln>
            <a:noFill/>
          </a:ln>
        </p:spPr>
      </p:pic>
      <p:pic>
        <p:nvPicPr>
          <p:cNvPr id="88" name="Google Shape;88;p16"/>
          <p:cNvPicPr preferRelativeResize="0"/>
          <p:nvPr/>
        </p:nvPicPr>
        <p:blipFill rotWithShape="1">
          <a:blip r:embed="rId3">
            <a:alphaModFix/>
          </a:blip>
          <a:srcRect b="61089"/>
          <a:stretch/>
        </p:blipFill>
        <p:spPr>
          <a:xfrm rot="-1920292">
            <a:off x="925352" y="1011382"/>
            <a:ext cx="2068424" cy="1772792"/>
          </a:xfrm>
          <a:prstGeom prst="rect">
            <a:avLst/>
          </a:prstGeom>
          <a:noFill/>
          <a:ln>
            <a:noFill/>
          </a:ln>
        </p:spPr>
      </p:pic>
      <p:pic>
        <p:nvPicPr>
          <p:cNvPr id="89" name="Google Shape;89;p16"/>
          <p:cNvPicPr preferRelativeResize="0"/>
          <p:nvPr/>
        </p:nvPicPr>
        <p:blipFill>
          <a:blip r:embed="rId4">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90" name="Google Shape;90;p16"/>
          <p:cNvSpPr txBox="1">
            <a:spLocks noGrp="1"/>
          </p:cNvSpPr>
          <p:nvPr>
            <p:ph type="title"/>
          </p:nvPr>
        </p:nvSpPr>
        <p:spPr>
          <a:xfrm>
            <a:off x="2426100" y="1386676"/>
            <a:ext cx="4291800" cy="247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82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1">
  <p:cSld name="BIG_NUMBER_2">
    <p:spTree>
      <p:nvGrpSpPr>
        <p:cNvPr id="1" name="Shape 91"/>
        <p:cNvGrpSpPr/>
        <p:nvPr/>
      </p:nvGrpSpPr>
      <p:grpSpPr>
        <a:xfrm>
          <a:off x="0" y="0"/>
          <a:ext cx="0" cy="0"/>
          <a:chOff x="0" y="0"/>
          <a:chExt cx="0" cy="0"/>
        </a:xfrm>
      </p:grpSpPr>
      <p:pic>
        <p:nvPicPr>
          <p:cNvPr id="92" name="Google Shape;92;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93" name="Google Shape;93;p1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94" name="Google Shape;94;p17"/>
          <p:cNvSpPr txBox="1">
            <a:spLocks noGrp="1"/>
          </p:cNvSpPr>
          <p:nvPr>
            <p:ph type="title" hasCustomPrompt="1"/>
          </p:nvPr>
        </p:nvSpPr>
        <p:spPr>
          <a:xfrm>
            <a:off x="5040600" y="1012388"/>
            <a:ext cx="2826000" cy="113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7200"/>
              <a:buNone/>
              <a:defRPr sz="7200" b="0">
                <a:solidFill>
                  <a:schemeClr val="dk1"/>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95" name="Google Shape;95;p17"/>
          <p:cNvSpPr txBox="1">
            <a:spLocks noGrp="1"/>
          </p:cNvSpPr>
          <p:nvPr>
            <p:ph type="body" idx="1"/>
          </p:nvPr>
        </p:nvSpPr>
        <p:spPr>
          <a:xfrm>
            <a:off x="4973225" y="3061013"/>
            <a:ext cx="3006900" cy="10701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dk2"/>
              </a:buClr>
              <a:buSzPts val="1800"/>
              <a:buChar char="●"/>
              <a:defRPr>
                <a:solidFill>
                  <a:schemeClr val="dk1"/>
                </a:solidFill>
              </a:defRPr>
            </a:lvl1pPr>
            <a:lvl2pPr marL="914400" lvl="1" indent="-342900" algn="ctr" rtl="0">
              <a:spcBef>
                <a:spcPts val="0"/>
              </a:spcBef>
              <a:spcAft>
                <a:spcPts val="0"/>
              </a:spcAft>
              <a:buClr>
                <a:schemeClr val="dk2"/>
              </a:buClr>
              <a:buSzPts val="1800"/>
              <a:buChar char="○"/>
              <a:defRPr sz="1800">
                <a:solidFill>
                  <a:schemeClr val="dk2"/>
                </a:solidFill>
              </a:defRPr>
            </a:lvl2pPr>
            <a:lvl3pPr marL="1371600" lvl="2" indent="-342900" algn="ctr" rtl="0">
              <a:spcBef>
                <a:spcPts val="1600"/>
              </a:spcBef>
              <a:spcAft>
                <a:spcPts val="0"/>
              </a:spcAft>
              <a:buClr>
                <a:schemeClr val="dk2"/>
              </a:buClr>
              <a:buSzPts val="1800"/>
              <a:buChar char="■"/>
              <a:defRPr sz="1800">
                <a:solidFill>
                  <a:schemeClr val="dk2"/>
                </a:solidFill>
              </a:defRPr>
            </a:lvl3pPr>
            <a:lvl4pPr marL="1828800" lvl="3" indent="-342900" algn="ctr" rtl="0">
              <a:spcBef>
                <a:spcPts val="1600"/>
              </a:spcBef>
              <a:spcAft>
                <a:spcPts val="0"/>
              </a:spcAft>
              <a:buClr>
                <a:schemeClr val="dk2"/>
              </a:buClr>
              <a:buSzPts val="1800"/>
              <a:buChar char="●"/>
              <a:defRPr sz="1800">
                <a:solidFill>
                  <a:schemeClr val="dk2"/>
                </a:solidFill>
              </a:defRPr>
            </a:lvl4pPr>
            <a:lvl5pPr marL="2286000" lvl="4" indent="-342900" algn="ctr" rtl="0">
              <a:spcBef>
                <a:spcPts val="1600"/>
              </a:spcBef>
              <a:spcAft>
                <a:spcPts val="0"/>
              </a:spcAft>
              <a:buClr>
                <a:schemeClr val="dk2"/>
              </a:buClr>
              <a:buSzPts val="1800"/>
              <a:buChar char="○"/>
              <a:defRPr sz="1800">
                <a:solidFill>
                  <a:schemeClr val="dk2"/>
                </a:solidFill>
              </a:defRPr>
            </a:lvl5pPr>
            <a:lvl6pPr marL="2743200" lvl="5" indent="-342900" algn="ctr" rtl="0">
              <a:spcBef>
                <a:spcPts val="1600"/>
              </a:spcBef>
              <a:spcAft>
                <a:spcPts val="0"/>
              </a:spcAft>
              <a:buClr>
                <a:schemeClr val="dk2"/>
              </a:buClr>
              <a:buSzPts val="1800"/>
              <a:buChar char="■"/>
              <a:defRPr sz="1800">
                <a:solidFill>
                  <a:schemeClr val="dk2"/>
                </a:solidFill>
              </a:defRPr>
            </a:lvl6pPr>
            <a:lvl7pPr marL="3200400" lvl="6" indent="-342900" algn="ctr" rtl="0">
              <a:spcBef>
                <a:spcPts val="1600"/>
              </a:spcBef>
              <a:spcAft>
                <a:spcPts val="0"/>
              </a:spcAft>
              <a:buClr>
                <a:schemeClr val="dk2"/>
              </a:buClr>
              <a:buSzPts val="1800"/>
              <a:buChar char="●"/>
              <a:defRPr sz="1800">
                <a:solidFill>
                  <a:schemeClr val="dk2"/>
                </a:solidFill>
              </a:defRPr>
            </a:lvl7pPr>
            <a:lvl8pPr marL="3657600" lvl="7" indent="-342900" algn="ctr" rtl="0">
              <a:spcBef>
                <a:spcPts val="1600"/>
              </a:spcBef>
              <a:spcAft>
                <a:spcPts val="0"/>
              </a:spcAft>
              <a:buClr>
                <a:schemeClr val="dk2"/>
              </a:buClr>
              <a:buSzPts val="1800"/>
              <a:buChar char="○"/>
              <a:defRPr sz="1800">
                <a:solidFill>
                  <a:schemeClr val="dk2"/>
                </a:solidFill>
              </a:defRPr>
            </a:lvl8pPr>
            <a:lvl9pPr marL="4114800" lvl="8" indent="-342900" algn="ctr" rtl="0">
              <a:spcBef>
                <a:spcPts val="1600"/>
              </a:spcBef>
              <a:spcAft>
                <a:spcPts val="1600"/>
              </a:spcAft>
              <a:buClr>
                <a:schemeClr val="dk2"/>
              </a:buClr>
              <a:buSzPts val="1800"/>
              <a:buChar char="■"/>
              <a:defRPr sz="1800">
                <a:solidFill>
                  <a:schemeClr val="dk2"/>
                </a:solidFill>
              </a:defRPr>
            </a:lvl9pPr>
          </a:lstStyle>
          <a:p>
            <a:endParaRPr/>
          </a:p>
        </p:txBody>
      </p:sp>
      <p:sp>
        <p:nvSpPr>
          <p:cNvPr id="96" name="Google Shape;96;p17"/>
          <p:cNvSpPr txBox="1">
            <a:spLocks noGrp="1"/>
          </p:cNvSpPr>
          <p:nvPr>
            <p:ph type="subTitle" idx="2"/>
          </p:nvPr>
        </p:nvSpPr>
        <p:spPr>
          <a:xfrm>
            <a:off x="4973225" y="2278000"/>
            <a:ext cx="3006900" cy="7830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2100" b="1">
                <a:latin typeface="Concert One"/>
                <a:ea typeface="Concert One"/>
                <a:cs typeface="Concert One"/>
                <a:sym typeface="Concert 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1">
  <p:cSld name="CAPTION_ONLY_2">
    <p:spTree>
      <p:nvGrpSpPr>
        <p:cNvPr id="1" name="Shape 97"/>
        <p:cNvGrpSpPr/>
        <p:nvPr/>
      </p:nvGrpSpPr>
      <p:grpSpPr>
        <a:xfrm>
          <a:off x="0" y="0"/>
          <a:ext cx="0" cy="0"/>
          <a:chOff x="0" y="0"/>
          <a:chExt cx="0" cy="0"/>
        </a:xfrm>
      </p:grpSpPr>
      <p:pic>
        <p:nvPicPr>
          <p:cNvPr id="98" name="Google Shape;98;p18"/>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99" name="Google Shape;99;p18"/>
          <p:cNvPicPr preferRelativeResize="0"/>
          <p:nvPr/>
        </p:nvPicPr>
        <p:blipFill rotWithShape="1">
          <a:blip r:embed="rId3">
            <a:alphaModFix/>
          </a:blip>
          <a:srcRect b="7123"/>
          <a:stretch/>
        </p:blipFill>
        <p:spPr>
          <a:xfrm>
            <a:off x="3685063" y="388513"/>
            <a:ext cx="5195775" cy="4494025"/>
          </a:xfrm>
          <a:prstGeom prst="rect">
            <a:avLst/>
          </a:prstGeom>
          <a:noFill/>
          <a:ln>
            <a:noFill/>
          </a:ln>
        </p:spPr>
      </p:pic>
      <p:sp>
        <p:nvSpPr>
          <p:cNvPr id="100" name="Google Shape;100;p18"/>
          <p:cNvSpPr txBox="1">
            <a:spLocks noGrp="1"/>
          </p:cNvSpPr>
          <p:nvPr>
            <p:ph type="title"/>
          </p:nvPr>
        </p:nvSpPr>
        <p:spPr>
          <a:xfrm>
            <a:off x="4996075" y="999550"/>
            <a:ext cx="2749500" cy="11991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101" name="Google Shape;101;p18"/>
          <p:cNvSpPr txBox="1">
            <a:spLocks noGrp="1"/>
          </p:cNvSpPr>
          <p:nvPr>
            <p:ph type="subTitle" idx="1"/>
          </p:nvPr>
        </p:nvSpPr>
        <p:spPr>
          <a:xfrm rot="-321082">
            <a:off x="5129970" y="3250327"/>
            <a:ext cx="2280640" cy="924717"/>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400">
                <a:solidFill>
                  <a:schemeClr val="dk1"/>
                </a:solidFill>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02"/>
        <p:cNvGrpSpPr/>
        <p:nvPr/>
      </p:nvGrpSpPr>
      <p:grpSpPr>
        <a:xfrm>
          <a:off x="0" y="0"/>
          <a:ext cx="0" cy="0"/>
          <a:chOff x="0" y="0"/>
          <a:chExt cx="0" cy="0"/>
        </a:xfrm>
      </p:grpSpPr>
      <p:pic>
        <p:nvPicPr>
          <p:cNvPr id="103" name="Google Shape;103;p1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4" name="Google Shape;104;p19"/>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05" name="Google Shape;105;p19"/>
          <p:cNvSpPr txBox="1">
            <a:spLocks noGrp="1"/>
          </p:cNvSpPr>
          <p:nvPr>
            <p:ph type="body" idx="1"/>
          </p:nvPr>
        </p:nvSpPr>
        <p:spPr>
          <a:xfrm>
            <a:off x="2649000" y="2142600"/>
            <a:ext cx="3846000" cy="1891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chemeClr val="dk2"/>
              </a:buClr>
              <a:buSzPts val="1600"/>
              <a:buChar char="●"/>
              <a:defRPr sz="1600">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106" name="Google Shape;106;p19"/>
          <p:cNvSpPr txBox="1">
            <a:spLocks noGrp="1"/>
          </p:cNvSpPr>
          <p:nvPr>
            <p:ph type="title"/>
          </p:nvPr>
        </p:nvSpPr>
        <p:spPr>
          <a:xfrm>
            <a:off x="3127075" y="1366750"/>
            <a:ext cx="29016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7"/>
        <p:cNvGrpSpPr/>
        <p:nvPr/>
      </p:nvGrpSpPr>
      <p:grpSpPr>
        <a:xfrm>
          <a:off x="0" y="0"/>
          <a:ext cx="0" cy="0"/>
          <a:chOff x="0" y="0"/>
          <a:chExt cx="0" cy="0"/>
        </a:xfrm>
      </p:grpSpPr>
      <p:pic>
        <p:nvPicPr>
          <p:cNvPr id="108" name="Google Shape;108;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9" name="Google Shape;109;p2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10" name="Google Shape;110;p20"/>
          <p:cNvSpPr txBox="1">
            <a:spLocks noGrp="1"/>
          </p:cNvSpPr>
          <p:nvPr>
            <p:ph type="title"/>
          </p:nvPr>
        </p:nvSpPr>
        <p:spPr>
          <a:xfrm>
            <a:off x="534900" y="2495013"/>
            <a:ext cx="3798000" cy="81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11" name="Google Shape;111;p20"/>
          <p:cNvSpPr txBox="1">
            <a:spLocks noGrp="1"/>
          </p:cNvSpPr>
          <p:nvPr>
            <p:ph type="subTitle" idx="1"/>
          </p:nvPr>
        </p:nvSpPr>
        <p:spPr>
          <a:xfrm>
            <a:off x="799650" y="3241096"/>
            <a:ext cx="3268500" cy="656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112" name="Google Shape;112;p20"/>
          <p:cNvSpPr txBox="1">
            <a:spLocks noGrp="1"/>
          </p:cNvSpPr>
          <p:nvPr>
            <p:ph type="title" idx="2" hasCustomPrompt="1"/>
          </p:nvPr>
        </p:nvSpPr>
        <p:spPr>
          <a:xfrm>
            <a:off x="1640100" y="1347913"/>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3"/>
        <p:cNvGrpSpPr/>
        <p:nvPr/>
      </p:nvGrpSpPr>
      <p:grpSpPr>
        <a:xfrm>
          <a:off x="0" y="0"/>
          <a:ext cx="0" cy="0"/>
          <a:chOff x="0" y="0"/>
          <a:chExt cx="0" cy="0"/>
        </a:xfrm>
      </p:grpSpPr>
      <p:pic>
        <p:nvPicPr>
          <p:cNvPr id="114" name="Google Shape;114;p2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15" name="Google Shape;115;p21"/>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16" name="Google Shape;116;p21"/>
          <p:cNvSpPr txBox="1">
            <a:spLocks noGrp="1"/>
          </p:cNvSpPr>
          <p:nvPr>
            <p:ph type="title"/>
          </p:nvPr>
        </p:nvSpPr>
        <p:spPr>
          <a:xfrm>
            <a:off x="1781550" y="711175"/>
            <a:ext cx="5933700" cy="6099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17"/>
        <p:cNvGrpSpPr/>
        <p:nvPr/>
      </p:nvGrpSpPr>
      <p:grpSpPr>
        <a:xfrm>
          <a:off x="0" y="0"/>
          <a:ext cx="0" cy="0"/>
          <a:chOff x="0" y="0"/>
          <a:chExt cx="0" cy="0"/>
        </a:xfrm>
      </p:grpSpPr>
      <p:pic>
        <p:nvPicPr>
          <p:cNvPr id="118" name="Google Shape;118;p2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19" name="Google Shape;119;p22"/>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20" name="Google Shape;120;p22"/>
          <p:cNvSpPr txBox="1">
            <a:spLocks noGrp="1"/>
          </p:cNvSpPr>
          <p:nvPr>
            <p:ph type="title"/>
          </p:nvPr>
        </p:nvSpPr>
        <p:spPr>
          <a:xfrm>
            <a:off x="1002325" y="711175"/>
            <a:ext cx="3082200" cy="942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2">
    <p:spTree>
      <p:nvGrpSpPr>
        <p:cNvPr id="1" name="Shape 121"/>
        <p:cNvGrpSpPr/>
        <p:nvPr/>
      </p:nvGrpSpPr>
      <p:grpSpPr>
        <a:xfrm>
          <a:off x="0" y="0"/>
          <a:ext cx="0" cy="0"/>
          <a:chOff x="0" y="0"/>
          <a:chExt cx="0" cy="0"/>
        </a:xfrm>
      </p:grpSpPr>
      <p:pic>
        <p:nvPicPr>
          <p:cNvPr id="122" name="Google Shape;122;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23" name="Google Shape;123;p23"/>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24" name="Google Shape;124;p23"/>
          <p:cNvSpPr txBox="1">
            <a:spLocks noGrp="1"/>
          </p:cNvSpPr>
          <p:nvPr>
            <p:ph type="body" idx="1"/>
          </p:nvPr>
        </p:nvSpPr>
        <p:spPr>
          <a:xfrm>
            <a:off x="948000" y="2519950"/>
            <a:ext cx="3224400" cy="12087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Clr>
                <a:schemeClr val="dk2"/>
              </a:buClr>
              <a:buSzPts val="1400"/>
              <a:buChar char="●"/>
              <a:defRPr sz="1400">
                <a:solidFill>
                  <a:schemeClr val="dk2"/>
                </a:solidFill>
              </a:defRPr>
            </a:lvl1pPr>
            <a:lvl2pPr marL="914400" lvl="1" indent="-317500" rtl="0">
              <a:spcBef>
                <a:spcPts val="0"/>
              </a:spcBef>
              <a:spcAft>
                <a:spcPts val="0"/>
              </a:spcAft>
              <a:buClr>
                <a:schemeClr val="dk2"/>
              </a:buClr>
              <a:buSzPts val="1400"/>
              <a:buChar char="○"/>
              <a:defRPr>
                <a:solidFill>
                  <a:schemeClr val="dk2"/>
                </a:solidFill>
              </a:defRPr>
            </a:lvl2pPr>
            <a:lvl3pPr marL="1371600" lvl="2" indent="-317500" rtl="0">
              <a:spcBef>
                <a:spcPts val="1600"/>
              </a:spcBef>
              <a:spcAft>
                <a:spcPts val="0"/>
              </a:spcAft>
              <a:buClr>
                <a:schemeClr val="dk2"/>
              </a:buClr>
              <a:buSzPts val="1400"/>
              <a:buChar char="■"/>
              <a:defRPr>
                <a:solidFill>
                  <a:schemeClr val="dk2"/>
                </a:solidFill>
              </a:defRPr>
            </a:lvl3pPr>
            <a:lvl4pPr marL="1828800" lvl="3" indent="-317500" rtl="0">
              <a:spcBef>
                <a:spcPts val="1600"/>
              </a:spcBef>
              <a:spcAft>
                <a:spcPts val="0"/>
              </a:spcAft>
              <a:buClr>
                <a:schemeClr val="dk2"/>
              </a:buClr>
              <a:buSzPts val="1400"/>
              <a:buChar char="●"/>
              <a:defRPr>
                <a:solidFill>
                  <a:schemeClr val="dk2"/>
                </a:solidFill>
              </a:defRPr>
            </a:lvl4pPr>
            <a:lvl5pPr marL="2286000" lvl="4" indent="-317500" rtl="0">
              <a:spcBef>
                <a:spcPts val="1600"/>
              </a:spcBef>
              <a:spcAft>
                <a:spcPts val="0"/>
              </a:spcAft>
              <a:buClr>
                <a:schemeClr val="dk2"/>
              </a:buClr>
              <a:buSzPts val="1400"/>
              <a:buChar char="○"/>
              <a:defRPr>
                <a:solidFill>
                  <a:schemeClr val="dk2"/>
                </a:solidFill>
              </a:defRPr>
            </a:lvl5pPr>
            <a:lvl6pPr marL="2743200" lvl="5" indent="-317500" rtl="0">
              <a:spcBef>
                <a:spcPts val="1600"/>
              </a:spcBef>
              <a:spcAft>
                <a:spcPts val="0"/>
              </a:spcAft>
              <a:buClr>
                <a:schemeClr val="dk2"/>
              </a:buClr>
              <a:buSzPts val="1400"/>
              <a:buChar char="■"/>
              <a:defRPr>
                <a:solidFill>
                  <a:schemeClr val="dk2"/>
                </a:solidFill>
              </a:defRPr>
            </a:lvl6pPr>
            <a:lvl7pPr marL="3200400" lvl="6" indent="-317500" rtl="0">
              <a:spcBef>
                <a:spcPts val="1600"/>
              </a:spcBef>
              <a:spcAft>
                <a:spcPts val="0"/>
              </a:spcAft>
              <a:buClr>
                <a:schemeClr val="dk2"/>
              </a:buClr>
              <a:buSzPts val="1400"/>
              <a:buChar char="●"/>
              <a:defRPr>
                <a:solidFill>
                  <a:schemeClr val="dk2"/>
                </a:solidFill>
              </a:defRPr>
            </a:lvl7pPr>
            <a:lvl8pPr marL="3657600" lvl="7" indent="-317500" rtl="0">
              <a:spcBef>
                <a:spcPts val="1600"/>
              </a:spcBef>
              <a:spcAft>
                <a:spcPts val="0"/>
              </a:spcAft>
              <a:buClr>
                <a:schemeClr val="dk2"/>
              </a:buClr>
              <a:buSzPts val="1400"/>
              <a:buChar char="○"/>
              <a:defRPr>
                <a:solidFill>
                  <a:schemeClr val="dk2"/>
                </a:solidFill>
              </a:defRPr>
            </a:lvl8pPr>
            <a:lvl9pPr marL="4114800" lvl="8" indent="-317500" rtl="0">
              <a:spcBef>
                <a:spcPts val="1600"/>
              </a:spcBef>
              <a:spcAft>
                <a:spcPts val="1600"/>
              </a:spcAft>
              <a:buClr>
                <a:schemeClr val="dk2"/>
              </a:buClr>
              <a:buSzPts val="1400"/>
              <a:buChar char="■"/>
              <a:defRPr>
                <a:solidFill>
                  <a:schemeClr val="dk2"/>
                </a:solidFill>
              </a:defRPr>
            </a:lvl9pPr>
          </a:lstStyle>
          <a:p>
            <a:endParaRPr/>
          </a:p>
        </p:txBody>
      </p:sp>
      <p:sp>
        <p:nvSpPr>
          <p:cNvPr id="125" name="Google Shape;125;p23"/>
          <p:cNvSpPr txBox="1">
            <a:spLocks noGrp="1"/>
          </p:cNvSpPr>
          <p:nvPr>
            <p:ph type="title"/>
          </p:nvPr>
        </p:nvSpPr>
        <p:spPr>
          <a:xfrm>
            <a:off x="948000" y="1218000"/>
            <a:ext cx="2755800" cy="1208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SECTION_TITLE_AND_DESCRIPTION_1_1">
    <p:spTree>
      <p:nvGrpSpPr>
        <p:cNvPr id="1" name="Shape 126"/>
        <p:cNvGrpSpPr/>
        <p:nvPr/>
      </p:nvGrpSpPr>
      <p:grpSpPr>
        <a:xfrm>
          <a:off x="0" y="0"/>
          <a:ext cx="0" cy="0"/>
          <a:chOff x="0" y="0"/>
          <a:chExt cx="0" cy="0"/>
        </a:xfrm>
      </p:grpSpPr>
      <p:pic>
        <p:nvPicPr>
          <p:cNvPr id="127" name="Google Shape;127;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28" name="Google Shape;128;p24"/>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29" name="Google Shape;129;p24"/>
          <p:cNvSpPr txBox="1">
            <a:spLocks noGrp="1"/>
          </p:cNvSpPr>
          <p:nvPr>
            <p:ph type="title"/>
          </p:nvPr>
        </p:nvSpPr>
        <p:spPr>
          <a:xfrm>
            <a:off x="6013614" y="838400"/>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0" name="Google Shape;130;p24"/>
          <p:cNvSpPr txBox="1">
            <a:spLocks noGrp="1"/>
          </p:cNvSpPr>
          <p:nvPr>
            <p:ph type="subTitle" idx="1"/>
          </p:nvPr>
        </p:nvSpPr>
        <p:spPr>
          <a:xfrm>
            <a:off x="6013614" y="1199352"/>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1" name="Google Shape;131;p24"/>
          <p:cNvSpPr txBox="1">
            <a:spLocks noGrp="1"/>
          </p:cNvSpPr>
          <p:nvPr>
            <p:ph type="title" idx="2"/>
          </p:nvPr>
        </p:nvSpPr>
        <p:spPr>
          <a:xfrm>
            <a:off x="6013603" y="2104924"/>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2" name="Google Shape;132;p24"/>
          <p:cNvSpPr txBox="1">
            <a:spLocks noGrp="1"/>
          </p:cNvSpPr>
          <p:nvPr>
            <p:ph type="subTitle" idx="3"/>
          </p:nvPr>
        </p:nvSpPr>
        <p:spPr>
          <a:xfrm>
            <a:off x="6013601" y="2465876"/>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3" name="Google Shape;133;p24"/>
          <p:cNvSpPr txBox="1">
            <a:spLocks noGrp="1"/>
          </p:cNvSpPr>
          <p:nvPr>
            <p:ph type="title" idx="4"/>
          </p:nvPr>
        </p:nvSpPr>
        <p:spPr>
          <a:xfrm>
            <a:off x="6013618" y="3371448"/>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4" name="Google Shape;134;p24"/>
          <p:cNvSpPr txBox="1">
            <a:spLocks noGrp="1"/>
          </p:cNvSpPr>
          <p:nvPr>
            <p:ph type="subTitle" idx="5"/>
          </p:nvPr>
        </p:nvSpPr>
        <p:spPr>
          <a:xfrm>
            <a:off x="6013615" y="3732400"/>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5" name="Google Shape;135;p24"/>
          <p:cNvSpPr txBox="1">
            <a:spLocks noGrp="1"/>
          </p:cNvSpPr>
          <p:nvPr>
            <p:ph type="title" idx="6"/>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p:cSld name="SECTION_TITLE_AND_DESCRIPTION_1_1_4">
    <p:spTree>
      <p:nvGrpSpPr>
        <p:cNvPr id="1" name="Shape 136"/>
        <p:cNvGrpSpPr/>
        <p:nvPr/>
      </p:nvGrpSpPr>
      <p:grpSpPr>
        <a:xfrm>
          <a:off x="0" y="0"/>
          <a:ext cx="0" cy="0"/>
          <a:chOff x="0" y="0"/>
          <a:chExt cx="0" cy="0"/>
        </a:xfrm>
      </p:grpSpPr>
      <p:pic>
        <p:nvPicPr>
          <p:cNvPr id="137" name="Google Shape;137;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8" name="Google Shape;138;p25"/>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9" name="Google Shape;139;p25"/>
          <p:cNvSpPr txBox="1">
            <a:spLocks noGrp="1"/>
          </p:cNvSpPr>
          <p:nvPr>
            <p:ph type="title"/>
          </p:nvPr>
        </p:nvSpPr>
        <p:spPr>
          <a:xfrm>
            <a:off x="3628589" y="2942625"/>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0" name="Google Shape;140;p25"/>
          <p:cNvSpPr txBox="1">
            <a:spLocks noGrp="1"/>
          </p:cNvSpPr>
          <p:nvPr>
            <p:ph type="subTitle" idx="1"/>
          </p:nvPr>
        </p:nvSpPr>
        <p:spPr>
          <a:xfrm>
            <a:off x="3628600" y="3303578"/>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1" name="Google Shape;141;p25"/>
          <p:cNvSpPr txBox="1">
            <a:spLocks noGrp="1"/>
          </p:cNvSpPr>
          <p:nvPr>
            <p:ph type="title" idx="2"/>
          </p:nvPr>
        </p:nvSpPr>
        <p:spPr>
          <a:xfrm>
            <a:off x="1295503" y="2130949"/>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2" name="Google Shape;142;p25"/>
          <p:cNvSpPr txBox="1">
            <a:spLocks noGrp="1"/>
          </p:cNvSpPr>
          <p:nvPr>
            <p:ph type="subTitle" idx="3"/>
          </p:nvPr>
        </p:nvSpPr>
        <p:spPr>
          <a:xfrm>
            <a:off x="1295511" y="2491901"/>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3" name="Google Shape;143;p25"/>
          <p:cNvSpPr txBox="1">
            <a:spLocks noGrp="1"/>
          </p:cNvSpPr>
          <p:nvPr>
            <p:ph type="title" idx="4"/>
          </p:nvPr>
        </p:nvSpPr>
        <p:spPr>
          <a:xfrm>
            <a:off x="5964918" y="2130948"/>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4" name="Google Shape;144;p25"/>
          <p:cNvSpPr txBox="1">
            <a:spLocks noGrp="1"/>
          </p:cNvSpPr>
          <p:nvPr>
            <p:ph type="subTitle" idx="5"/>
          </p:nvPr>
        </p:nvSpPr>
        <p:spPr>
          <a:xfrm>
            <a:off x="5964925" y="2491900"/>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5" name="Google Shape;145;p25"/>
          <p:cNvSpPr txBox="1">
            <a:spLocks noGrp="1"/>
          </p:cNvSpPr>
          <p:nvPr>
            <p:ph type="title" idx="6"/>
          </p:nvPr>
        </p:nvSpPr>
        <p:spPr>
          <a:xfrm>
            <a:off x="2569750" y="711175"/>
            <a:ext cx="40044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146"/>
        <p:cNvGrpSpPr/>
        <p:nvPr/>
      </p:nvGrpSpPr>
      <p:grpSpPr>
        <a:xfrm>
          <a:off x="0" y="0"/>
          <a:ext cx="0" cy="0"/>
          <a:chOff x="0" y="0"/>
          <a:chExt cx="0" cy="0"/>
        </a:xfrm>
      </p:grpSpPr>
      <p:pic>
        <p:nvPicPr>
          <p:cNvPr id="147" name="Google Shape;147;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48" name="Google Shape;148;p26"/>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149" name="Google Shape;149;p26"/>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150" name="Google Shape;150;p26"/>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151" name="Google Shape;151;p26"/>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2" name="Google Shape;152;p26"/>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1">
  <p:cSld name="SECTION_TITLE_AND_DESCRIPTION_1_1_1_1">
    <p:spTree>
      <p:nvGrpSpPr>
        <p:cNvPr id="1" name="Shape 153"/>
        <p:cNvGrpSpPr/>
        <p:nvPr/>
      </p:nvGrpSpPr>
      <p:grpSpPr>
        <a:xfrm>
          <a:off x="0" y="0"/>
          <a:ext cx="0" cy="0"/>
          <a:chOff x="0" y="0"/>
          <a:chExt cx="0" cy="0"/>
        </a:xfrm>
      </p:grpSpPr>
      <p:pic>
        <p:nvPicPr>
          <p:cNvPr id="154" name="Google Shape;154;p2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55" name="Google Shape;155;p2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56" name="Google Shape;156;p27"/>
          <p:cNvSpPr txBox="1">
            <a:spLocks noGrp="1"/>
          </p:cNvSpPr>
          <p:nvPr>
            <p:ph type="title"/>
          </p:nvPr>
        </p:nvSpPr>
        <p:spPr>
          <a:xfrm>
            <a:off x="5230400" y="3321638"/>
            <a:ext cx="2797500" cy="48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600"/>
              <a:buFont typeface="Anonymous Pro"/>
              <a:buNone/>
              <a:defRPr sz="2100"/>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7" name="Google Shape;157;p27"/>
          <p:cNvSpPr txBox="1">
            <a:spLocks noGrp="1"/>
          </p:cNvSpPr>
          <p:nvPr>
            <p:ph type="subTitle" idx="1"/>
          </p:nvPr>
        </p:nvSpPr>
        <p:spPr>
          <a:xfrm>
            <a:off x="4909400" y="1218188"/>
            <a:ext cx="3439500" cy="20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Concert One"/>
              <a:buNone/>
              <a:defRPr sz="2100">
                <a:solidFill>
                  <a:schemeClr val="dk1"/>
                </a:solidFill>
                <a:latin typeface="Roboto Mono"/>
                <a:ea typeface="Roboto Mono"/>
                <a:cs typeface="Roboto Mono"/>
                <a:sym typeface="Roboto Mono"/>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SECTION_TITLE_AND_DESCRIPTION_1_2">
    <p:spTree>
      <p:nvGrpSpPr>
        <p:cNvPr id="1" name="Shape 158"/>
        <p:cNvGrpSpPr/>
        <p:nvPr/>
      </p:nvGrpSpPr>
      <p:grpSpPr>
        <a:xfrm>
          <a:off x="0" y="0"/>
          <a:ext cx="0" cy="0"/>
          <a:chOff x="0" y="0"/>
          <a:chExt cx="0" cy="0"/>
        </a:xfrm>
      </p:grpSpPr>
      <p:pic>
        <p:nvPicPr>
          <p:cNvPr id="159" name="Google Shape;159;p28"/>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0" name="Google Shape;160;p28"/>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61" name="Google Shape;161;p28"/>
          <p:cNvSpPr txBox="1">
            <a:spLocks noGrp="1"/>
          </p:cNvSpPr>
          <p:nvPr>
            <p:ph type="title"/>
          </p:nvPr>
        </p:nvSpPr>
        <p:spPr>
          <a:xfrm>
            <a:off x="800975" y="2010025"/>
            <a:ext cx="24594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62" name="Google Shape;162;p28"/>
          <p:cNvSpPr txBox="1">
            <a:spLocks noGrp="1"/>
          </p:cNvSpPr>
          <p:nvPr>
            <p:ph type="subTitle" idx="1"/>
          </p:nvPr>
        </p:nvSpPr>
        <p:spPr>
          <a:xfrm>
            <a:off x="801101" y="2400094"/>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3" name="Google Shape;163;p28"/>
          <p:cNvSpPr txBox="1">
            <a:spLocks noGrp="1"/>
          </p:cNvSpPr>
          <p:nvPr>
            <p:ph type="title" idx="2"/>
          </p:nvPr>
        </p:nvSpPr>
        <p:spPr>
          <a:xfrm>
            <a:off x="5850883" y="2010025"/>
            <a:ext cx="24594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64" name="Google Shape;164;p28"/>
          <p:cNvSpPr txBox="1">
            <a:spLocks noGrp="1"/>
          </p:cNvSpPr>
          <p:nvPr>
            <p:ph type="subTitle" idx="3"/>
          </p:nvPr>
        </p:nvSpPr>
        <p:spPr>
          <a:xfrm>
            <a:off x="5850880" y="2400101"/>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5" name="Google Shape;165;p28"/>
          <p:cNvSpPr txBox="1">
            <a:spLocks noGrp="1"/>
          </p:cNvSpPr>
          <p:nvPr>
            <p:ph type="title" idx="4"/>
          </p:nvPr>
        </p:nvSpPr>
        <p:spPr>
          <a:xfrm>
            <a:off x="800975" y="3449700"/>
            <a:ext cx="24594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66" name="Google Shape;166;p28"/>
          <p:cNvSpPr txBox="1">
            <a:spLocks noGrp="1"/>
          </p:cNvSpPr>
          <p:nvPr>
            <p:ph type="subTitle" idx="5"/>
          </p:nvPr>
        </p:nvSpPr>
        <p:spPr>
          <a:xfrm>
            <a:off x="801101" y="3838273"/>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7" name="Google Shape;167;p28"/>
          <p:cNvSpPr txBox="1">
            <a:spLocks noGrp="1"/>
          </p:cNvSpPr>
          <p:nvPr>
            <p:ph type="title" idx="6"/>
          </p:nvPr>
        </p:nvSpPr>
        <p:spPr>
          <a:xfrm>
            <a:off x="5850883" y="3449699"/>
            <a:ext cx="24594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68" name="Google Shape;168;p28"/>
          <p:cNvSpPr txBox="1">
            <a:spLocks noGrp="1"/>
          </p:cNvSpPr>
          <p:nvPr>
            <p:ph type="subTitle" idx="7"/>
          </p:nvPr>
        </p:nvSpPr>
        <p:spPr>
          <a:xfrm>
            <a:off x="5850880" y="3838276"/>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9" name="Google Shape;169;p28"/>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1">
  <p:cSld name="SECTION_TITLE_AND_DESCRIPTION_1_2_1">
    <p:spTree>
      <p:nvGrpSpPr>
        <p:cNvPr id="1" name="Shape 170"/>
        <p:cNvGrpSpPr/>
        <p:nvPr/>
      </p:nvGrpSpPr>
      <p:grpSpPr>
        <a:xfrm>
          <a:off x="0" y="0"/>
          <a:ext cx="0" cy="0"/>
          <a:chOff x="0" y="0"/>
          <a:chExt cx="0" cy="0"/>
        </a:xfrm>
      </p:grpSpPr>
      <p:pic>
        <p:nvPicPr>
          <p:cNvPr id="171" name="Google Shape;171;p2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2" name="Google Shape;172;p29"/>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73" name="Google Shape;173;p29"/>
          <p:cNvSpPr txBox="1">
            <a:spLocks noGrp="1"/>
          </p:cNvSpPr>
          <p:nvPr>
            <p:ph type="title"/>
          </p:nvPr>
        </p:nvSpPr>
        <p:spPr>
          <a:xfrm>
            <a:off x="2598373" y="1548225"/>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74" name="Google Shape;174;p29"/>
          <p:cNvSpPr txBox="1">
            <a:spLocks noGrp="1"/>
          </p:cNvSpPr>
          <p:nvPr>
            <p:ph type="subTitle" idx="1"/>
          </p:nvPr>
        </p:nvSpPr>
        <p:spPr>
          <a:xfrm>
            <a:off x="2598375" y="1928075"/>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75" name="Google Shape;175;p29"/>
          <p:cNvSpPr txBox="1">
            <a:spLocks noGrp="1"/>
          </p:cNvSpPr>
          <p:nvPr>
            <p:ph type="title" idx="2"/>
          </p:nvPr>
        </p:nvSpPr>
        <p:spPr>
          <a:xfrm>
            <a:off x="5835074" y="1548225"/>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76" name="Google Shape;176;p29"/>
          <p:cNvSpPr txBox="1">
            <a:spLocks noGrp="1"/>
          </p:cNvSpPr>
          <p:nvPr>
            <p:ph type="subTitle" idx="3"/>
          </p:nvPr>
        </p:nvSpPr>
        <p:spPr>
          <a:xfrm>
            <a:off x="5835075" y="1928075"/>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77" name="Google Shape;177;p29"/>
          <p:cNvSpPr txBox="1">
            <a:spLocks noGrp="1"/>
          </p:cNvSpPr>
          <p:nvPr>
            <p:ph type="title" idx="4"/>
          </p:nvPr>
        </p:nvSpPr>
        <p:spPr>
          <a:xfrm>
            <a:off x="2598373" y="2987900"/>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78" name="Google Shape;178;p29"/>
          <p:cNvSpPr txBox="1">
            <a:spLocks noGrp="1"/>
          </p:cNvSpPr>
          <p:nvPr>
            <p:ph type="subTitle" idx="5"/>
          </p:nvPr>
        </p:nvSpPr>
        <p:spPr>
          <a:xfrm>
            <a:off x="2598375" y="3369312"/>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79" name="Google Shape;179;p29"/>
          <p:cNvSpPr txBox="1">
            <a:spLocks noGrp="1"/>
          </p:cNvSpPr>
          <p:nvPr>
            <p:ph type="title" idx="6"/>
          </p:nvPr>
        </p:nvSpPr>
        <p:spPr>
          <a:xfrm>
            <a:off x="5835074" y="2987898"/>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80" name="Google Shape;180;p29"/>
          <p:cNvSpPr txBox="1">
            <a:spLocks noGrp="1"/>
          </p:cNvSpPr>
          <p:nvPr>
            <p:ph type="subTitle" idx="7"/>
          </p:nvPr>
        </p:nvSpPr>
        <p:spPr>
          <a:xfrm>
            <a:off x="5835075" y="3369311"/>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81" name="Google Shape;181;p29"/>
          <p:cNvSpPr txBox="1">
            <a:spLocks noGrp="1"/>
          </p:cNvSpPr>
          <p:nvPr>
            <p:ph type="title" idx="8"/>
          </p:nvPr>
        </p:nvSpPr>
        <p:spPr>
          <a:xfrm>
            <a:off x="1926750" y="711175"/>
            <a:ext cx="52905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p:cSld name="BIG_NUMBER_1">
    <p:spTree>
      <p:nvGrpSpPr>
        <p:cNvPr id="1" name="Shape 182"/>
        <p:cNvGrpSpPr/>
        <p:nvPr/>
      </p:nvGrpSpPr>
      <p:grpSpPr>
        <a:xfrm>
          <a:off x="0" y="0"/>
          <a:ext cx="0" cy="0"/>
          <a:chOff x="0" y="0"/>
          <a:chExt cx="0" cy="0"/>
        </a:xfrm>
      </p:grpSpPr>
      <p:pic>
        <p:nvPicPr>
          <p:cNvPr id="183" name="Google Shape;183;p3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84" name="Google Shape;184;p30"/>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85" name="Google Shape;185;p30"/>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86" name="Google Shape;186;p30"/>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87" name="Google Shape;187;p30"/>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8" name="Google Shape;188;p30"/>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89" name="Google Shape;189;p30"/>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0" name="Google Shape;190;p30"/>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91" name="Google Shape;191;p30"/>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2" name="Google Shape;192;p30"/>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401825"/>
            <a:ext cx="6963300" cy="3063000"/>
          </a:xfrm>
          <a:prstGeom prst="rect">
            <a:avLst/>
          </a:prstGeom>
        </p:spPr>
        <p:txBody>
          <a:bodyPr spcFirstLastPara="1" wrap="square" lIns="91425" tIns="91425" rIns="91425" bIns="91425" anchor="t" anchorCtr="0">
            <a:noAutofit/>
          </a:bodyPr>
          <a:lstStyle>
            <a:lvl1pPr marL="457200" lvl="0" indent="-307975">
              <a:spcBef>
                <a:spcPts val="0"/>
              </a:spcBef>
              <a:spcAft>
                <a:spcPts val="0"/>
              </a:spcAft>
              <a:buSzPts val="1250"/>
              <a:buFont typeface="Concert One"/>
              <a:buAutoNum type="arabicPeriod"/>
              <a:defRPr sz="950">
                <a:solidFill>
                  <a:schemeClr val="dk2"/>
                </a:solidFill>
              </a:defRPr>
            </a:lvl1pPr>
            <a:lvl2pPr marL="914400" lvl="1" indent="-292100">
              <a:spcBef>
                <a:spcPts val="1600"/>
              </a:spcBef>
              <a:spcAft>
                <a:spcPts val="0"/>
              </a:spcAft>
              <a:buClr>
                <a:srgbClr val="4D719D"/>
              </a:buClr>
              <a:buSzPts val="1000"/>
              <a:buFont typeface="Muli"/>
              <a:buAutoNum type="alphaLcPeriod"/>
              <a:defRPr sz="950">
                <a:solidFill>
                  <a:schemeClr val="dk2"/>
                </a:solidFill>
              </a:defRPr>
            </a:lvl2pPr>
            <a:lvl3pPr marL="1371600" lvl="2" indent="-292100">
              <a:spcBef>
                <a:spcPts val="1600"/>
              </a:spcBef>
              <a:spcAft>
                <a:spcPts val="0"/>
              </a:spcAft>
              <a:buClr>
                <a:srgbClr val="4D719D"/>
              </a:buClr>
              <a:buSzPts val="1000"/>
              <a:buFont typeface="Muli"/>
              <a:buAutoNum type="romanLcPeriod"/>
              <a:defRPr sz="950">
                <a:solidFill>
                  <a:schemeClr val="dk2"/>
                </a:solidFill>
              </a:defRPr>
            </a:lvl3pPr>
            <a:lvl4pPr marL="1828800" lvl="3" indent="-292100">
              <a:spcBef>
                <a:spcPts val="1600"/>
              </a:spcBef>
              <a:spcAft>
                <a:spcPts val="0"/>
              </a:spcAft>
              <a:buClr>
                <a:srgbClr val="4D719D"/>
              </a:buClr>
              <a:buSzPts val="1000"/>
              <a:buFont typeface="Muli"/>
              <a:buAutoNum type="arabicPeriod"/>
              <a:defRPr sz="950">
                <a:solidFill>
                  <a:schemeClr val="dk2"/>
                </a:solidFill>
              </a:defRPr>
            </a:lvl4pPr>
            <a:lvl5pPr marL="2286000" lvl="4" indent="-292100">
              <a:spcBef>
                <a:spcPts val="1600"/>
              </a:spcBef>
              <a:spcAft>
                <a:spcPts val="0"/>
              </a:spcAft>
              <a:buClr>
                <a:srgbClr val="4D719D"/>
              </a:buClr>
              <a:buSzPts val="1000"/>
              <a:buFont typeface="Muli"/>
              <a:buAutoNum type="alphaLcPeriod"/>
              <a:defRPr sz="950">
                <a:solidFill>
                  <a:schemeClr val="dk2"/>
                </a:solidFill>
              </a:defRPr>
            </a:lvl5pPr>
            <a:lvl6pPr marL="2743200" lvl="5" indent="-292100">
              <a:spcBef>
                <a:spcPts val="1600"/>
              </a:spcBef>
              <a:spcAft>
                <a:spcPts val="0"/>
              </a:spcAft>
              <a:buClr>
                <a:srgbClr val="4D719D"/>
              </a:buClr>
              <a:buSzPts val="1000"/>
              <a:buFont typeface="Muli"/>
              <a:buAutoNum type="romanLcPeriod"/>
              <a:defRPr sz="950">
                <a:solidFill>
                  <a:schemeClr val="dk2"/>
                </a:solidFill>
              </a:defRPr>
            </a:lvl6pPr>
            <a:lvl7pPr marL="3200400" lvl="6" indent="-292100">
              <a:spcBef>
                <a:spcPts val="1600"/>
              </a:spcBef>
              <a:spcAft>
                <a:spcPts val="0"/>
              </a:spcAft>
              <a:buClr>
                <a:srgbClr val="4D719D"/>
              </a:buClr>
              <a:buSzPts val="1000"/>
              <a:buFont typeface="Muli"/>
              <a:buAutoNum type="arabicPeriod"/>
              <a:defRPr sz="950">
                <a:solidFill>
                  <a:schemeClr val="dk2"/>
                </a:solidFill>
              </a:defRPr>
            </a:lvl7pPr>
            <a:lvl8pPr marL="3657600" lvl="7" indent="-292100">
              <a:spcBef>
                <a:spcPts val="1600"/>
              </a:spcBef>
              <a:spcAft>
                <a:spcPts val="0"/>
              </a:spcAft>
              <a:buClr>
                <a:srgbClr val="4D719D"/>
              </a:buClr>
              <a:buSzPts val="1000"/>
              <a:buFont typeface="Muli"/>
              <a:buAutoNum type="alphaLcPeriod"/>
              <a:defRPr sz="950">
                <a:solidFill>
                  <a:schemeClr val="dk2"/>
                </a:solidFill>
              </a:defRPr>
            </a:lvl8pPr>
            <a:lvl9pPr marL="4114800" lvl="8" indent="-292100">
              <a:spcBef>
                <a:spcPts val="1600"/>
              </a:spcBef>
              <a:spcAft>
                <a:spcPts val="1600"/>
              </a:spcAft>
              <a:buClr>
                <a:srgbClr val="4D719D"/>
              </a:buClr>
              <a:buSzPts val="1000"/>
              <a:buFont typeface="Muli"/>
              <a:buAutoNum type="romanLcPeriod"/>
              <a:defRPr sz="950">
                <a:solidFill>
                  <a:schemeClr val="dk2"/>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1">
  <p:cSld name="BIG_NUMBER_1_3">
    <p:spTree>
      <p:nvGrpSpPr>
        <p:cNvPr id="1" name="Shape 193"/>
        <p:cNvGrpSpPr/>
        <p:nvPr/>
      </p:nvGrpSpPr>
      <p:grpSpPr>
        <a:xfrm>
          <a:off x="0" y="0"/>
          <a:ext cx="0" cy="0"/>
          <a:chOff x="0" y="0"/>
          <a:chExt cx="0" cy="0"/>
        </a:xfrm>
      </p:grpSpPr>
      <p:pic>
        <p:nvPicPr>
          <p:cNvPr id="194" name="Google Shape;194;p3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95" name="Google Shape;195;p31"/>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96" name="Google Shape;196;p31"/>
          <p:cNvSpPr txBox="1">
            <a:spLocks noGrp="1"/>
          </p:cNvSpPr>
          <p:nvPr>
            <p:ph type="title" hasCustomPrompt="1"/>
          </p:nvPr>
        </p:nvSpPr>
        <p:spPr>
          <a:xfrm>
            <a:off x="5097100" y="965775"/>
            <a:ext cx="30420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6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7" name="Google Shape;197;p31"/>
          <p:cNvSpPr txBox="1">
            <a:spLocks noGrp="1"/>
          </p:cNvSpPr>
          <p:nvPr>
            <p:ph type="subTitle" idx="1"/>
          </p:nvPr>
        </p:nvSpPr>
        <p:spPr>
          <a:xfrm>
            <a:off x="5097050" y="1461113"/>
            <a:ext cx="3042000" cy="53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98" name="Google Shape;198;p31"/>
          <p:cNvSpPr txBox="1">
            <a:spLocks noGrp="1"/>
          </p:cNvSpPr>
          <p:nvPr>
            <p:ph type="title" idx="2" hasCustomPrompt="1"/>
          </p:nvPr>
        </p:nvSpPr>
        <p:spPr>
          <a:xfrm>
            <a:off x="5097100" y="2148512"/>
            <a:ext cx="30420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6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9" name="Google Shape;199;p31"/>
          <p:cNvSpPr txBox="1">
            <a:spLocks noGrp="1"/>
          </p:cNvSpPr>
          <p:nvPr>
            <p:ph type="subTitle" idx="3"/>
          </p:nvPr>
        </p:nvSpPr>
        <p:spPr>
          <a:xfrm>
            <a:off x="5097050" y="2643851"/>
            <a:ext cx="3042000" cy="53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00" name="Google Shape;200;p31"/>
          <p:cNvSpPr txBox="1">
            <a:spLocks noGrp="1"/>
          </p:cNvSpPr>
          <p:nvPr>
            <p:ph type="title" idx="4" hasCustomPrompt="1"/>
          </p:nvPr>
        </p:nvSpPr>
        <p:spPr>
          <a:xfrm>
            <a:off x="5097100" y="3331249"/>
            <a:ext cx="30420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6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1" name="Google Shape;201;p31"/>
          <p:cNvSpPr txBox="1">
            <a:spLocks noGrp="1"/>
          </p:cNvSpPr>
          <p:nvPr>
            <p:ph type="subTitle" idx="5"/>
          </p:nvPr>
        </p:nvSpPr>
        <p:spPr>
          <a:xfrm>
            <a:off x="5097050" y="3826588"/>
            <a:ext cx="3042000" cy="53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02" name="Google Shape;202;p31"/>
          <p:cNvSpPr txBox="1">
            <a:spLocks noGrp="1"/>
          </p:cNvSpPr>
          <p:nvPr>
            <p:ph type="title" idx="6"/>
          </p:nvPr>
        </p:nvSpPr>
        <p:spPr>
          <a:xfrm>
            <a:off x="1002325" y="711175"/>
            <a:ext cx="3042000" cy="810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2">
  <p:cSld name="BIG_NUMBER_1_2">
    <p:spTree>
      <p:nvGrpSpPr>
        <p:cNvPr id="1" name="Shape 203"/>
        <p:cNvGrpSpPr/>
        <p:nvPr/>
      </p:nvGrpSpPr>
      <p:grpSpPr>
        <a:xfrm>
          <a:off x="0" y="0"/>
          <a:ext cx="0" cy="0"/>
          <a:chOff x="0" y="0"/>
          <a:chExt cx="0" cy="0"/>
        </a:xfrm>
      </p:grpSpPr>
      <p:pic>
        <p:nvPicPr>
          <p:cNvPr id="204" name="Google Shape;204;p3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05" name="Google Shape;205;p32"/>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06" name="Google Shape;206;p32"/>
          <p:cNvSpPr txBox="1">
            <a:spLocks noGrp="1"/>
          </p:cNvSpPr>
          <p:nvPr>
            <p:ph type="title" hasCustomPrompt="1"/>
          </p:nvPr>
        </p:nvSpPr>
        <p:spPr>
          <a:xfrm>
            <a:off x="2216050" y="1141288"/>
            <a:ext cx="2101200" cy="6636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7" name="Google Shape;207;p32"/>
          <p:cNvSpPr txBox="1">
            <a:spLocks noGrp="1"/>
          </p:cNvSpPr>
          <p:nvPr>
            <p:ph type="subTitle" idx="1"/>
          </p:nvPr>
        </p:nvSpPr>
        <p:spPr>
          <a:xfrm>
            <a:off x="2216050" y="1740988"/>
            <a:ext cx="2101200" cy="53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08" name="Google Shape;208;p32"/>
          <p:cNvSpPr txBox="1">
            <a:spLocks noGrp="1"/>
          </p:cNvSpPr>
          <p:nvPr>
            <p:ph type="title" idx="2" hasCustomPrompt="1"/>
          </p:nvPr>
        </p:nvSpPr>
        <p:spPr>
          <a:xfrm>
            <a:off x="2216050" y="2830963"/>
            <a:ext cx="2101200" cy="6636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9" name="Google Shape;209;p32"/>
          <p:cNvSpPr txBox="1">
            <a:spLocks noGrp="1"/>
          </p:cNvSpPr>
          <p:nvPr>
            <p:ph type="subTitle" idx="3"/>
          </p:nvPr>
        </p:nvSpPr>
        <p:spPr>
          <a:xfrm>
            <a:off x="2216050" y="3430676"/>
            <a:ext cx="2101200" cy="53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10" name="Google Shape;210;p32"/>
          <p:cNvSpPr txBox="1">
            <a:spLocks noGrp="1"/>
          </p:cNvSpPr>
          <p:nvPr>
            <p:ph type="title" idx="4" hasCustomPrompt="1"/>
          </p:nvPr>
        </p:nvSpPr>
        <p:spPr>
          <a:xfrm>
            <a:off x="6348050" y="2830963"/>
            <a:ext cx="2101200" cy="6636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1" name="Google Shape;211;p32"/>
          <p:cNvSpPr txBox="1">
            <a:spLocks noGrp="1"/>
          </p:cNvSpPr>
          <p:nvPr>
            <p:ph type="subTitle" idx="5"/>
          </p:nvPr>
        </p:nvSpPr>
        <p:spPr>
          <a:xfrm>
            <a:off x="6348050" y="3430676"/>
            <a:ext cx="2101200" cy="53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12" name="Google Shape;212;p32"/>
          <p:cNvSpPr txBox="1">
            <a:spLocks noGrp="1"/>
          </p:cNvSpPr>
          <p:nvPr>
            <p:ph type="title" idx="6" hasCustomPrompt="1"/>
          </p:nvPr>
        </p:nvSpPr>
        <p:spPr>
          <a:xfrm>
            <a:off x="6348050" y="1141288"/>
            <a:ext cx="2101200" cy="6636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3" name="Google Shape;213;p32"/>
          <p:cNvSpPr txBox="1">
            <a:spLocks noGrp="1"/>
          </p:cNvSpPr>
          <p:nvPr>
            <p:ph type="subTitle" idx="7"/>
          </p:nvPr>
        </p:nvSpPr>
        <p:spPr>
          <a:xfrm>
            <a:off x="6348050" y="1740988"/>
            <a:ext cx="2101200" cy="53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p:cSld name="SECTION_TITLE_AND_DESCRIPTION_1_1_2">
    <p:spTree>
      <p:nvGrpSpPr>
        <p:cNvPr id="1" name="Shape 214"/>
        <p:cNvGrpSpPr/>
        <p:nvPr/>
      </p:nvGrpSpPr>
      <p:grpSpPr>
        <a:xfrm>
          <a:off x="0" y="0"/>
          <a:ext cx="0" cy="0"/>
          <a:chOff x="0" y="0"/>
          <a:chExt cx="0" cy="0"/>
        </a:xfrm>
      </p:grpSpPr>
      <p:pic>
        <p:nvPicPr>
          <p:cNvPr id="215" name="Google Shape;215;p3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16" name="Google Shape;216;p33"/>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17" name="Google Shape;217;p33"/>
          <p:cNvSpPr txBox="1">
            <a:spLocks noGrp="1"/>
          </p:cNvSpPr>
          <p:nvPr>
            <p:ph type="title"/>
          </p:nvPr>
        </p:nvSpPr>
        <p:spPr>
          <a:xfrm>
            <a:off x="6166050" y="1183210"/>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18" name="Google Shape;218;p33"/>
          <p:cNvSpPr txBox="1">
            <a:spLocks noGrp="1"/>
          </p:cNvSpPr>
          <p:nvPr>
            <p:ph type="subTitle" idx="1"/>
          </p:nvPr>
        </p:nvSpPr>
        <p:spPr>
          <a:xfrm>
            <a:off x="6166050" y="1620375"/>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19" name="Google Shape;219;p33"/>
          <p:cNvSpPr txBox="1">
            <a:spLocks noGrp="1"/>
          </p:cNvSpPr>
          <p:nvPr>
            <p:ph type="title" idx="2"/>
          </p:nvPr>
        </p:nvSpPr>
        <p:spPr>
          <a:xfrm>
            <a:off x="6166040" y="2678335"/>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20" name="Google Shape;220;p33"/>
          <p:cNvSpPr txBox="1">
            <a:spLocks noGrp="1"/>
          </p:cNvSpPr>
          <p:nvPr>
            <p:ph type="subTitle" idx="3"/>
          </p:nvPr>
        </p:nvSpPr>
        <p:spPr>
          <a:xfrm>
            <a:off x="6166050" y="3115508"/>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21" name="Google Shape;221;p33"/>
          <p:cNvSpPr txBox="1">
            <a:spLocks noGrp="1"/>
          </p:cNvSpPr>
          <p:nvPr>
            <p:ph type="title" idx="4"/>
          </p:nvPr>
        </p:nvSpPr>
        <p:spPr>
          <a:xfrm>
            <a:off x="1002325" y="711175"/>
            <a:ext cx="2666700" cy="1166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lumns 1">
  <p:cSld name="CAPTION_ONLY_1">
    <p:spTree>
      <p:nvGrpSpPr>
        <p:cNvPr id="1" name="Shape 222"/>
        <p:cNvGrpSpPr/>
        <p:nvPr/>
      </p:nvGrpSpPr>
      <p:grpSpPr>
        <a:xfrm>
          <a:off x="0" y="0"/>
          <a:ext cx="0" cy="0"/>
          <a:chOff x="0" y="0"/>
          <a:chExt cx="0" cy="0"/>
        </a:xfrm>
      </p:grpSpPr>
      <p:pic>
        <p:nvPicPr>
          <p:cNvPr id="223" name="Google Shape;223;p3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24" name="Google Shape;224;p34"/>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225" name="Google Shape;225;p34"/>
          <p:cNvSpPr txBox="1">
            <a:spLocks noGrp="1"/>
          </p:cNvSpPr>
          <p:nvPr>
            <p:ph type="title"/>
          </p:nvPr>
        </p:nvSpPr>
        <p:spPr>
          <a:xfrm>
            <a:off x="90747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26" name="Google Shape;226;p34"/>
          <p:cNvSpPr txBox="1">
            <a:spLocks noGrp="1"/>
          </p:cNvSpPr>
          <p:nvPr>
            <p:ph type="subTitle" idx="1"/>
          </p:nvPr>
        </p:nvSpPr>
        <p:spPr>
          <a:xfrm>
            <a:off x="113785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27" name="Google Shape;227;p34"/>
          <p:cNvSpPr txBox="1">
            <a:spLocks noGrp="1"/>
          </p:cNvSpPr>
          <p:nvPr>
            <p:ph type="title" idx="2"/>
          </p:nvPr>
        </p:nvSpPr>
        <p:spPr>
          <a:xfrm>
            <a:off x="531873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28" name="Google Shape;228;p34"/>
          <p:cNvSpPr txBox="1">
            <a:spLocks noGrp="1"/>
          </p:cNvSpPr>
          <p:nvPr>
            <p:ph type="subTitle" idx="3"/>
          </p:nvPr>
        </p:nvSpPr>
        <p:spPr>
          <a:xfrm>
            <a:off x="554912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3">
  <p:cSld name="CAPTION_ONLY_1_3">
    <p:spTree>
      <p:nvGrpSpPr>
        <p:cNvPr id="1" name="Shape 229"/>
        <p:cNvGrpSpPr/>
        <p:nvPr/>
      </p:nvGrpSpPr>
      <p:grpSpPr>
        <a:xfrm>
          <a:off x="0" y="0"/>
          <a:ext cx="0" cy="0"/>
          <a:chOff x="0" y="0"/>
          <a:chExt cx="0" cy="0"/>
        </a:xfrm>
      </p:grpSpPr>
      <p:pic>
        <p:nvPicPr>
          <p:cNvPr id="230" name="Google Shape;230;p3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1" name="Google Shape;231;p35"/>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232" name="Google Shape;232;p35"/>
          <p:cNvSpPr txBox="1">
            <a:spLocks noGrp="1"/>
          </p:cNvSpPr>
          <p:nvPr>
            <p:ph type="title"/>
          </p:nvPr>
        </p:nvSpPr>
        <p:spPr>
          <a:xfrm>
            <a:off x="1344124" y="3330950"/>
            <a:ext cx="20445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33" name="Google Shape;233;p35"/>
          <p:cNvSpPr txBox="1">
            <a:spLocks noGrp="1"/>
          </p:cNvSpPr>
          <p:nvPr>
            <p:ph type="subTitle" idx="1"/>
          </p:nvPr>
        </p:nvSpPr>
        <p:spPr>
          <a:xfrm>
            <a:off x="1344150" y="3693775"/>
            <a:ext cx="2044500" cy="75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34" name="Google Shape;234;p35"/>
          <p:cNvSpPr txBox="1">
            <a:spLocks noGrp="1"/>
          </p:cNvSpPr>
          <p:nvPr>
            <p:ph type="title" idx="2"/>
          </p:nvPr>
        </p:nvSpPr>
        <p:spPr>
          <a:xfrm>
            <a:off x="5755376" y="3330950"/>
            <a:ext cx="20445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35" name="Google Shape;235;p35"/>
          <p:cNvSpPr txBox="1">
            <a:spLocks noGrp="1"/>
          </p:cNvSpPr>
          <p:nvPr>
            <p:ph type="subTitle" idx="3"/>
          </p:nvPr>
        </p:nvSpPr>
        <p:spPr>
          <a:xfrm>
            <a:off x="5755375" y="3693775"/>
            <a:ext cx="2044500" cy="75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36" name="Google Shape;236;p35"/>
          <p:cNvSpPr txBox="1">
            <a:spLocks noGrp="1"/>
          </p:cNvSpPr>
          <p:nvPr>
            <p:ph type="title" idx="4"/>
          </p:nvPr>
        </p:nvSpPr>
        <p:spPr>
          <a:xfrm>
            <a:off x="1002325" y="711175"/>
            <a:ext cx="2666700" cy="549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2">
  <p:cSld name="CAPTION_ONLY_1_2">
    <p:spTree>
      <p:nvGrpSpPr>
        <p:cNvPr id="1" name="Shape 237"/>
        <p:cNvGrpSpPr/>
        <p:nvPr/>
      </p:nvGrpSpPr>
      <p:grpSpPr>
        <a:xfrm>
          <a:off x="0" y="0"/>
          <a:ext cx="0" cy="0"/>
          <a:chOff x="0" y="0"/>
          <a:chExt cx="0" cy="0"/>
        </a:xfrm>
      </p:grpSpPr>
      <p:pic>
        <p:nvPicPr>
          <p:cNvPr id="238" name="Google Shape;238;p3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9" name="Google Shape;239;p3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40" name="Google Shape;240;p36"/>
          <p:cNvSpPr txBox="1">
            <a:spLocks noGrp="1"/>
          </p:cNvSpPr>
          <p:nvPr>
            <p:ph type="title"/>
          </p:nvPr>
        </p:nvSpPr>
        <p:spPr>
          <a:xfrm>
            <a:off x="1687410" y="2127912"/>
            <a:ext cx="1600800" cy="842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41" name="Google Shape;241;p36"/>
          <p:cNvSpPr txBox="1">
            <a:spLocks noGrp="1"/>
          </p:cNvSpPr>
          <p:nvPr>
            <p:ph type="subTitle" idx="1"/>
          </p:nvPr>
        </p:nvSpPr>
        <p:spPr>
          <a:xfrm>
            <a:off x="1472443" y="3203876"/>
            <a:ext cx="2457000" cy="101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4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42" name="Google Shape;242;p36"/>
          <p:cNvSpPr txBox="1">
            <a:spLocks noGrp="1"/>
          </p:cNvSpPr>
          <p:nvPr>
            <p:ph type="title" idx="2"/>
          </p:nvPr>
        </p:nvSpPr>
        <p:spPr>
          <a:xfrm>
            <a:off x="5946969" y="2127900"/>
            <a:ext cx="1600800" cy="842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43" name="Google Shape;243;p36"/>
          <p:cNvSpPr txBox="1">
            <a:spLocks noGrp="1"/>
          </p:cNvSpPr>
          <p:nvPr>
            <p:ph type="subTitle" idx="3"/>
          </p:nvPr>
        </p:nvSpPr>
        <p:spPr>
          <a:xfrm>
            <a:off x="5745267" y="3203876"/>
            <a:ext cx="2457000" cy="101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4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44" name="Google Shape;244;p36"/>
          <p:cNvSpPr txBox="1">
            <a:spLocks noGrp="1"/>
          </p:cNvSpPr>
          <p:nvPr>
            <p:ph type="title" idx="4"/>
          </p:nvPr>
        </p:nvSpPr>
        <p:spPr>
          <a:xfrm>
            <a:off x="1002325" y="711175"/>
            <a:ext cx="2517600" cy="912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p:cSld name="BIG_NUMBER_1_1">
    <p:spTree>
      <p:nvGrpSpPr>
        <p:cNvPr id="1" name="Shape 245"/>
        <p:cNvGrpSpPr/>
        <p:nvPr/>
      </p:nvGrpSpPr>
      <p:grpSpPr>
        <a:xfrm>
          <a:off x="0" y="0"/>
          <a:ext cx="0" cy="0"/>
          <a:chOff x="0" y="0"/>
          <a:chExt cx="0" cy="0"/>
        </a:xfrm>
      </p:grpSpPr>
      <p:pic>
        <p:nvPicPr>
          <p:cNvPr id="246" name="Google Shape;246;p3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47" name="Google Shape;247;p37"/>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8" name="Google Shape;248;p37"/>
          <p:cNvSpPr txBox="1">
            <a:spLocks noGrp="1"/>
          </p:cNvSpPr>
          <p:nvPr>
            <p:ph type="title"/>
          </p:nvPr>
        </p:nvSpPr>
        <p:spPr>
          <a:xfrm>
            <a:off x="1761575" y="711175"/>
            <a:ext cx="56208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Six Columns">
  <p:cSld name="BIG_NUMBER_1_1_1">
    <p:spTree>
      <p:nvGrpSpPr>
        <p:cNvPr id="1" name="Shape 249"/>
        <p:cNvGrpSpPr/>
        <p:nvPr/>
      </p:nvGrpSpPr>
      <p:grpSpPr>
        <a:xfrm>
          <a:off x="0" y="0"/>
          <a:ext cx="0" cy="0"/>
          <a:chOff x="0" y="0"/>
          <a:chExt cx="0" cy="0"/>
        </a:xfrm>
      </p:grpSpPr>
      <p:pic>
        <p:nvPicPr>
          <p:cNvPr id="250" name="Google Shape;250;p38"/>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51" name="Google Shape;251;p38"/>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52" name="Google Shape;252;p38"/>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3" name="Google Shape;253;p38"/>
          <p:cNvSpPr txBox="1">
            <a:spLocks noGrp="1"/>
          </p:cNvSpPr>
          <p:nvPr>
            <p:ph type="title" idx="2"/>
          </p:nvPr>
        </p:nvSpPr>
        <p:spPr>
          <a:xfrm>
            <a:off x="1664325"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54" name="Google Shape;254;p38"/>
          <p:cNvSpPr txBox="1">
            <a:spLocks noGrp="1"/>
          </p:cNvSpPr>
          <p:nvPr>
            <p:ph type="subTitle" idx="1"/>
          </p:nvPr>
        </p:nvSpPr>
        <p:spPr>
          <a:xfrm>
            <a:off x="1664334"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55" name="Google Shape;255;p38"/>
          <p:cNvSpPr txBox="1">
            <a:spLocks noGrp="1"/>
          </p:cNvSpPr>
          <p:nvPr>
            <p:ph type="title" idx="3"/>
          </p:nvPr>
        </p:nvSpPr>
        <p:spPr>
          <a:xfrm>
            <a:off x="3817459"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56" name="Google Shape;256;p38"/>
          <p:cNvSpPr txBox="1">
            <a:spLocks noGrp="1"/>
          </p:cNvSpPr>
          <p:nvPr>
            <p:ph type="subTitle" idx="4"/>
          </p:nvPr>
        </p:nvSpPr>
        <p:spPr>
          <a:xfrm>
            <a:off x="3817468"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57" name="Google Shape;257;p38"/>
          <p:cNvSpPr txBox="1">
            <a:spLocks noGrp="1"/>
          </p:cNvSpPr>
          <p:nvPr>
            <p:ph type="title" idx="5"/>
          </p:nvPr>
        </p:nvSpPr>
        <p:spPr>
          <a:xfrm>
            <a:off x="5970592"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58" name="Google Shape;258;p38"/>
          <p:cNvSpPr txBox="1">
            <a:spLocks noGrp="1"/>
          </p:cNvSpPr>
          <p:nvPr>
            <p:ph type="subTitle" idx="6"/>
          </p:nvPr>
        </p:nvSpPr>
        <p:spPr>
          <a:xfrm>
            <a:off x="5970602"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59" name="Google Shape;259;p38"/>
          <p:cNvSpPr txBox="1">
            <a:spLocks noGrp="1"/>
          </p:cNvSpPr>
          <p:nvPr>
            <p:ph type="title" idx="7"/>
          </p:nvPr>
        </p:nvSpPr>
        <p:spPr>
          <a:xfrm>
            <a:off x="1664325"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60" name="Google Shape;260;p38"/>
          <p:cNvSpPr txBox="1">
            <a:spLocks noGrp="1"/>
          </p:cNvSpPr>
          <p:nvPr>
            <p:ph type="subTitle" idx="8"/>
          </p:nvPr>
        </p:nvSpPr>
        <p:spPr>
          <a:xfrm>
            <a:off x="1664334"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61" name="Google Shape;261;p38"/>
          <p:cNvSpPr txBox="1">
            <a:spLocks noGrp="1"/>
          </p:cNvSpPr>
          <p:nvPr>
            <p:ph type="title" idx="9"/>
          </p:nvPr>
        </p:nvSpPr>
        <p:spPr>
          <a:xfrm>
            <a:off x="3817459"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62" name="Google Shape;262;p38"/>
          <p:cNvSpPr txBox="1">
            <a:spLocks noGrp="1"/>
          </p:cNvSpPr>
          <p:nvPr>
            <p:ph type="subTitle" idx="13"/>
          </p:nvPr>
        </p:nvSpPr>
        <p:spPr>
          <a:xfrm>
            <a:off x="3817468"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63" name="Google Shape;263;p38"/>
          <p:cNvSpPr txBox="1">
            <a:spLocks noGrp="1"/>
          </p:cNvSpPr>
          <p:nvPr>
            <p:ph type="title" idx="14"/>
          </p:nvPr>
        </p:nvSpPr>
        <p:spPr>
          <a:xfrm>
            <a:off x="5970592"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64" name="Google Shape;264;p38"/>
          <p:cNvSpPr txBox="1">
            <a:spLocks noGrp="1"/>
          </p:cNvSpPr>
          <p:nvPr>
            <p:ph type="subTitle" idx="15"/>
          </p:nvPr>
        </p:nvSpPr>
        <p:spPr>
          <a:xfrm>
            <a:off x="5970602"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Six Columns 1">
  <p:cSld name="BIG_NUMBER_1_1_1_1">
    <p:spTree>
      <p:nvGrpSpPr>
        <p:cNvPr id="1" name="Shape 265"/>
        <p:cNvGrpSpPr/>
        <p:nvPr/>
      </p:nvGrpSpPr>
      <p:grpSpPr>
        <a:xfrm>
          <a:off x="0" y="0"/>
          <a:ext cx="0" cy="0"/>
          <a:chOff x="0" y="0"/>
          <a:chExt cx="0" cy="0"/>
        </a:xfrm>
      </p:grpSpPr>
      <p:pic>
        <p:nvPicPr>
          <p:cNvPr id="266" name="Google Shape;266;p3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67" name="Google Shape;267;p3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268" name="Google Shape;268;p39"/>
          <p:cNvSpPr txBox="1">
            <a:spLocks noGrp="1"/>
          </p:cNvSpPr>
          <p:nvPr>
            <p:ph type="title"/>
          </p:nvPr>
        </p:nvSpPr>
        <p:spPr>
          <a:xfrm>
            <a:off x="1002325" y="711175"/>
            <a:ext cx="32628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69" name="Google Shape;269;p39"/>
          <p:cNvSpPr txBox="1">
            <a:spLocks noGrp="1"/>
          </p:cNvSpPr>
          <p:nvPr>
            <p:ph type="title" idx="2"/>
          </p:nvPr>
        </p:nvSpPr>
        <p:spPr>
          <a:xfrm>
            <a:off x="1782625" y="1406874"/>
            <a:ext cx="1908900" cy="394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0" name="Google Shape;270;p39"/>
          <p:cNvSpPr txBox="1">
            <a:spLocks noGrp="1"/>
          </p:cNvSpPr>
          <p:nvPr>
            <p:ph type="subTitle" idx="1"/>
          </p:nvPr>
        </p:nvSpPr>
        <p:spPr>
          <a:xfrm>
            <a:off x="1782625" y="1719827"/>
            <a:ext cx="1908900" cy="56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71" name="Google Shape;271;p39"/>
          <p:cNvSpPr txBox="1">
            <a:spLocks noGrp="1"/>
          </p:cNvSpPr>
          <p:nvPr>
            <p:ph type="title" idx="3"/>
          </p:nvPr>
        </p:nvSpPr>
        <p:spPr>
          <a:xfrm>
            <a:off x="6120353" y="1406874"/>
            <a:ext cx="1908900" cy="394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2" name="Google Shape;272;p39"/>
          <p:cNvSpPr txBox="1">
            <a:spLocks noGrp="1"/>
          </p:cNvSpPr>
          <p:nvPr>
            <p:ph type="subTitle" idx="4"/>
          </p:nvPr>
        </p:nvSpPr>
        <p:spPr>
          <a:xfrm>
            <a:off x="6120370" y="1719827"/>
            <a:ext cx="1908900" cy="56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73" name="Google Shape;273;p39"/>
          <p:cNvSpPr txBox="1">
            <a:spLocks noGrp="1"/>
          </p:cNvSpPr>
          <p:nvPr>
            <p:ph type="title" idx="5"/>
          </p:nvPr>
        </p:nvSpPr>
        <p:spPr>
          <a:xfrm>
            <a:off x="6120348" y="2473545"/>
            <a:ext cx="1908900" cy="39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4" name="Google Shape;274;p39"/>
          <p:cNvSpPr txBox="1">
            <a:spLocks noGrp="1"/>
          </p:cNvSpPr>
          <p:nvPr>
            <p:ph type="subTitle" idx="6"/>
          </p:nvPr>
        </p:nvSpPr>
        <p:spPr>
          <a:xfrm>
            <a:off x="6120348" y="2787719"/>
            <a:ext cx="1908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75" name="Google Shape;275;p39"/>
          <p:cNvSpPr txBox="1">
            <a:spLocks noGrp="1"/>
          </p:cNvSpPr>
          <p:nvPr>
            <p:ph type="title" idx="7"/>
          </p:nvPr>
        </p:nvSpPr>
        <p:spPr>
          <a:xfrm>
            <a:off x="1782625" y="2473545"/>
            <a:ext cx="1908900" cy="39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6" name="Google Shape;276;p39"/>
          <p:cNvSpPr txBox="1">
            <a:spLocks noGrp="1"/>
          </p:cNvSpPr>
          <p:nvPr>
            <p:ph type="subTitle" idx="8"/>
          </p:nvPr>
        </p:nvSpPr>
        <p:spPr>
          <a:xfrm>
            <a:off x="1782625" y="2787719"/>
            <a:ext cx="1908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77" name="Google Shape;277;p39"/>
          <p:cNvSpPr txBox="1">
            <a:spLocks noGrp="1"/>
          </p:cNvSpPr>
          <p:nvPr>
            <p:ph type="title" idx="9"/>
          </p:nvPr>
        </p:nvSpPr>
        <p:spPr>
          <a:xfrm>
            <a:off x="1782625" y="3540220"/>
            <a:ext cx="1908900" cy="394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8" name="Google Shape;278;p39"/>
          <p:cNvSpPr txBox="1">
            <a:spLocks noGrp="1"/>
          </p:cNvSpPr>
          <p:nvPr>
            <p:ph type="subTitle" idx="13"/>
          </p:nvPr>
        </p:nvSpPr>
        <p:spPr>
          <a:xfrm>
            <a:off x="1782625" y="3854394"/>
            <a:ext cx="1908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79" name="Google Shape;279;p39"/>
          <p:cNvSpPr txBox="1">
            <a:spLocks noGrp="1"/>
          </p:cNvSpPr>
          <p:nvPr>
            <p:ph type="title" idx="14"/>
          </p:nvPr>
        </p:nvSpPr>
        <p:spPr>
          <a:xfrm>
            <a:off x="6120374" y="3540220"/>
            <a:ext cx="1908900" cy="394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80" name="Google Shape;280;p39"/>
          <p:cNvSpPr txBox="1">
            <a:spLocks noGrp="1"/>
          </p:cNvSpPr>
          <p:nvPr>
            <p:ph type="subTitle" idx="15"/>
          </p:nvPr>
        </p:nvSpPr>
        <p:spPr>
          <a:xfrm>
            <a:off x="6120374" y="3854394"/>
            <a:ext cx="1908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cSld name="SECTION_TITLE_AND_DESCRIPTION_1_1_3">
    <p:spTree>
      <p:nvGrpSpPr>
        <p:cNvPr id="1" name="Shape 281"/>
        <p:cNvGrpSpPr/>
        <p:nvPr/>
      </p:nvGrpSpPr>
      <p:grpSpPr>
        <a:xfrm>
          <a:off x="0" y="0"/>
          <a:ext cx="0" cy="0"/>
          <a:chOff x="0" y="0"/>
          <a:chExt cx="0" cy="0"/>
        </a:xfrm>
      </p:grpSpPr>
      <p:pic>
        <p:nvPicPr>
          <p:cNvPr id="282" name="Google Shape;282;p4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83" name="Google Shape;283;p40"/>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84" name="Google Shape;284;p40"/>
          <p:cNvSpPr txBox="1">
            <a:spLocks noGrp="1"/>
          </p:cNvSpPr>
          <p:nvPr>
            <p:ph type="title"/>
          </p:nvPr>
        </p:nvSpPr>
        <p:spPr>
          <a:xfrm>
            <a:off x="1041650" y="1003422"/>
            <a:ext cx="2802600" cy="7224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4800"/>
            </a:lvl1pPr>
            <a:lvl2pPr lvl="1" rtl="0">
              <a:lnSpc>
                <a:spcPct val="80000"/>
              </a:lnSpc>
              <a:spcBef>
                <a:spcPts val="0"/>
              </a:spcBef>
              <a:spcAft>
                <a:spcPts val="0"/>
              </a:spcAft>
              <a:buSzPts val="4800"/>
              <a:buNone/>
              <a:defRPr sz="4800"/>
            </a:lvl2pPr>
            <a:lvl3pPr lvl="2" rtl="0">
              <a:lnSpc>
                <a:spcPct val="80000"/>
              </a:lnSpc>
              <a:spcBef>
                <a:spcPts val="0"/>
              </a:spcBef>
              <a:spcAft>
                <a:spcPts val="0"/>
              </a:spcAft>
              <a:buSzPts val="4800"/>
              <a:buNone/>
              <a:defRPr sz="4800"/>
            </a:lvl3pPr>
            <a:lvl4pPr lvl="3" rtl="0">
              <a:lnSpc>
                <a:spcPct val="80000"/>
              </a:lnSpc>
              <a:spcBef>
                <a:spcPts val="0"/>
              </a:spcBef>
              <a:spcAft>
                <a:spcPts val="0"/>
              </a:spcAft>
              <a:buSzPts val="4800"/>
              <a:buNone/>
              <a:defRPr sz="4800"/>
            </a:lvl4pPr>
            <a:lvl5pPr lvl="4" rtl="0">
              <a:lnSpc>
                <a:spcPct val="80000"/>
              </a:lnSpc>
              <a:spcBef>
                <a:spcPts val="0"/>
              </a:spcBef>
              <a:spcAft>
                <a:spcPts val="0"/>
              </a:spcAft>
              <a:buSzPts val="4800"/>
              <a:buNone/>
              <a:defRPr sz="4800"/>
            </a:lvl5pPr>
            <a:lvl6pPr lvl="5" rtl="0">
              <a:lnSpc>
                <a:spcPct val="80000"/>
              </a:lnSpc>
              <a:spcBef>
                <a:spcPts val="0"/>
              </a:spcBef>
              <a:spcAft>
                <a:spcPts val="0"/>
              </a:spcAft>
              <a:buSzPts val="4800"/>
              <a:buNone/>
              <a:defRPr sz="4800"/>
            </a:lvl6pPr>
            <a:lvl7pPr lvl="6" rtl="0">
              <a:lnSpc>
                <a:spcPct val="80000"/>
              </a:lnSpc>
              <a:spcBef>
                <a:spcPts val="0"/>
              </a:spcBef>
              <a:spcAft>
                <a:spcPts val="0"/>
              </a:spcAft>
              <a:buSzPts val="4800"/>
              <a:buNone/>
              <a:defRPr sz="4800"/>
            </a:lvl7pPr>
            <a:lvl8pPr lvl="7" rtl="0">
              <a:lnSpc>
                <a:spcPct val="80000"/>
              </a:lnSpc>
              <a:spcBef>
                <a:spcPts val="0"/>
              </a:spcBef>
              <a:spcAft>
                <a:spcPts val="0"/>
              </a:spcAft>
              <a:buSzPts val="4800"/>
              <a:buNone/>
              <a:defRPr sz="4800"/>
            </a:lvl8pPr>
            <a:lvl9pPr lvl="8" rtl="0">
              <a:lnSpc>
                <a:spcPct val="80000"/>
              </a:lnSpc>
              <a:spcBef>
                <a:spcPts val="0"/>
              </a:spcBef>
              <a:spcAft>
                <a:spcPts val="0"/>
              </a:spcAft>
              <a:buSzPts val="4800"/>
              <a:buNone/>
              <a:defRPr sz="4800"/>
            </a:lvl9pPr>
          </a:lstStyle>
          <a:p>
            <a:endParaRPr/>
          </a:p>
        </p:txBody>
      </p:sp>
      <p:sp>
        <p:nvSpPr>
          <p:cNvPr id="285" name="Google Shape;285;p40"/>
          <p:cNvSpPr txBox="1">
            <a:spLocks noGrp="1"/>
          </p:cNvSpPr>
          <p:nvPr>
            <p:ph type="subTitle" idx="1"/>
          </p:nvPr>
        </p:nvSpPr>
        <p:spPr>
          <a:xfrm>
            <a:off x="1058450" y="1757352"/>
            <a:ext cx="2769000" cy="13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286" name="Google Shape;286;p40"/>
          <p:cNvPicPr preferRelativeResize="0"/>
          <p:nvPr/>
        </p:nvPicPr>
        <p:blipFill>
          <a:blip r:embed="rId4">
            <a:alphaModFix/>
          </a:blip>
          <a:stretch>
            <a:fillRect/>
          </a:stretch>
        </p:blipFill>
        <p:spPr>
          <a:xfrm rot="-405240">
            <a:off x="6284102" y="2385388"/>
            <a:ext cx="1961516" cy="2293291"/>
          </a:xfrm>
          <a:prstGeom prst="rect">
            <a:avLst/>
          </a:prstGeom>
          <a:noFill/>
          <a:ln>
            <a:noFill/>
          </a:ln>
        </p:spPr>
      </p:pic>
      <p:pic>
        <p:nvPicPr>
          <p:cNvPr id="287" name="Google Shape;287;p40"/>
          <p:cNvPicPr preferRelativeResize="0"/>
          <p:nvPr/>
        </p:nvPicPr>
        <p:blipFill>
          <a:blip r:embed="rId4">
            <a:alphaModFix/>
          </a:blip>
          <a:stretch>
            <a:fillRect/>
          </a:stretch>
        </p:blipFill>
        <p:spPr>
          <a:xfrm rot="417625">
            <a:off x="4378962" y="1324630"/>
            <a:ext cx="2803901" cy="2815133"/>
          </a:xfrm>
          <a:prstGeom prst="rect">
            <a:avLst/>
          </a:prstGeom>
          <a:noFill/>
          <a:ln>
            <a:noFill/>
          </a:ln>
        </p:spPr>
      </p:pic>
      <p:sp>
        <p:nvSpPr>
          <p:cNvPr id="288" name="Google Shape;288;p40"/>
          <p:cNvSpPr txBox="1"/>
          <p:nvPr/>
        </p:nvSpPr>
        <p:spPr>
          <a:xfrm rot="420963">
            <a:off x="4549033" y="2333911"/>
            <a:ext cx="2308687" cy="1497649"/>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2"/>
                </a:solidFill>
                <a:latin typeface="Roboto Mono"/>
                <a:ea typeface="Roboto Mono"/>
                <a:cs typeface="Roboto Mono"/>
                <a:sym typeface="Roboto Mono"/>
              </a:rPr>
              <a:t>CREDITS: This presentation template was created by </a:t>
            </a:r>
            <a:r>
              <a:rPr lang="en" sz="12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val="tx"/>
                    </a:ext>
                  </a:extLst>
                </a:hlinkClick>
              </a:rPr>
              <a:t>Slidesgo</a:t>
            </a:r>
            <a:r>
              <a:rPr lang="en" sz="1200">
                <a:solidFill>
                  <a:schemeClr val="dk2"/>
                </a:solidFill>
                <a:latin typeface="Roboto Mono"/>
                <a:ea typeface="Roboto Mono"/>
                <a:cs typeface="Roboto Mono"/>
                <a:sym typeface="Roboto Mono"/>
              </a:rPr>
              <a:t>, including icons by </a:t>
            </a:r>
            <a:r>
              <a:rPr lang="en" sz="12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val="tx"/>
                    </a:ext>
                  </a:extLst>
                </a:hlinkClick>
              </a:rPr>
              <a:t>Flaticon</a:t>
            </a:r>
            <a:r>
              <a:rPr lang="en" sz="1200">
                <a:solidFill>
                  <a:schemeClr val="dk2"/>
                </a:solidFill>
                <a:latin typeface="Roboto Mono"/>
                <a:ea typeface="Roboto Mono"/>
                <a:cs typeface="Roboto Mono"/>
                <a:sym typeface="Roboto Mono"/>
              </a:rPr>
              <a:t>, and infographics &amp; images by </a:t>
            </a:r>
            <a:r>
              <a:rPr lang="en" sz="12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val="tx"/>
                    </a:ext>
                  </a:extLst>
                </a:hlinkClick>
              </a:rPr>
              <a:t>Freepik</a:t>
            </a:r>
            <a:r>
              <a:rPr lang="en" sz="1200">
                <a:solidFill>
                  <a:schemeClr val="dk2"/>
                </a:solidFill>
                <a:latin typeface="Roboto Mono"/>
                <a:ea typeface="Roboto Mono"/>
                <a:cs typeface="Roboto Mono"/>
                <a:sym typeface="Roboto Mono"/>
              </a:rPr>
              <a:t>. </a:t>
            </a:r>
            <a:endParaRPr sz="1200">
              <a:solidFill>
                <a:schemeClr val="dk2"/>
              </a:solidFill>
              <a:latin typeface="Roboto Mono"/>
              <a:ea typeface="Roboto Mono"/>
              <a:cs typeface="Roboto Mono"/>
              <a:sym typeface="Roboto Mono"/>
            </a:endParaRPr>
          </a:p>
          <a:p>
            <a:pPr marL="0" lvl="0" indent="0" algn="ctr" rtl="0">
              <a:spcBef>
                <a:spcPts val="300"/>
              </a:spcBef>
              <a:spcAft>
                <a:spcPts val="0"/>
              </a:spcAft>
              <a:buNone/>
            </a:pPr>
            <a:endParaRPr sz="1200">
              <a:solidFill>
                <a:schemeClr val="dk2"/>
              </a:solidFill>
              <a:latin typeface="Roboto Mono"/>
              <a:ea typeface="Roboto Mono"/>
              <a:cs typeface="Roboto Mono"/>
              <a:sym typeface="Roboto Mon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8" name="Google Shape;28;p5"/>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9" name="Google Shape;29;p5"/>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843763" y="1551725"/>
            <a:ext cx="3593400" cy="2822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31" name="Google Shape;31;p5"/>
          <p:cNvSpPr txBox="1">
            <a:spLocks noGrp="1"/>
          </p:cNvSpPr>
          <p:nvPr>
            <p:ph type="body" idx="2"/>
          </p:nvPr>
        </p:nvSpPr>
        <p:spPr>
          <a:xfrm>
            <a:off x="4954771" y="1551725"/>
            <a:ext cx="3593400" cy="2822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Clr>
                <a:schemeClr val="dk2"/>
              </a:buClr>
              <a:buSzPts val="1400"/>
              <a:buChar char="●"/>
              <a:defRPr sz="1400" u="sng">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291"/>
        <p:cNvGrpSpPr/>
        <p:nvPr/>
      </p:nvGrpSpPr>
      <p:grpSpPr>
        <a:xfrm>
          <a:off x="0" y="0"/>
          <a:ext cx="0" cy="0"/>
          <a:chOff x="0" y="0"/>
          <a:chExt cx="0" cy="0"/>
        </a:xfrm>
      </p:grpSpPr>
      <p:pic>
        <p:nvPicPr>
          <p:cNvPr id="292" name="Google Shape;292;p4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3" name="Google Shape;293;p42"/>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6" name="Google Shape;296;p43"/>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297"/>
        <p:cNvGrpSpPr/>
        <p:nvPr/>
      </p:nvGrpSpPr>
      <p:grpSpPr>
        <a:xfrm>
          <a:off x="0" y="0"/>
          <a:ext cx="0" cy="0"/>
          <a:chOff x="0" y="0"/>
          <a:chExt cx="0" cy="0"/>
        </a:xfrm>
      </p:grpSpPr>
      <p:pic>
        <p:nvPicPr>
          <p:cNvPr id="298" name="Google Shape;298;p4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9" name="Google Shape;299;p4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4" name="Google Shape;34;p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5" name="Google Shape;35;p6"/>
          <p:cNvSpPr txBox="1">
            <a:spLocks noGrp="1"/>
          </p:cNvSpPr>
          <p:nvPr>
            <p:ph type="title"/>
          </p:nvPr>
        </p:nvSpPr>
        <p:spPr>
          <a:xfrm>
            <a:off x="1002325" y="711175"/>
            <a:ext cx="3273900" cy="812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a:spLocks noGrp="1"/>
          </p:cNvSpPr>
          <p:nvPr>
            <p:ph type="pic" idx="2"/>
          </p:nvPr>
        </p:nvSpPr>
        <p:spPr>
          <a:xfrm>
            <a:off x="-55500" y="0"/>
            <a:ext cx="9255000" cy="5143500"/>
          </a:xfrm>
          <a:prstGeom prst="rect">
            <a:avLst/>
          </a:prstGeom>
          <a:noFill/>
          <a:ln>
            <a:noFill/>
          </a:ln>
        </p:spPr>
      </p:sp>
      <p:sp>
        <p:nvSpPr>
          <p:cNvPr id="43" name="Google Shape;43;p8"/>
          <p:cNvSpPr txBox="1">
            <a:spLocks noGrp="1"/>
          </p:cNvSpPr>
          <p:nvPr>
            <p:ph type="title"/>
          </p:nvPr>
        </p:nvSpPr>
        <p:spPr>
          <a:xfrm rot="-877333" flipH="1">
            <a:off x="641615" y="1013164"/>
            <a:ext cx="2155721" cy="1510808"/>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2600" b="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2" name="Google Shape;52;p1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53" name="Google Shape;53;p10"/>
          <p:cNvSpPr txBox="1">
            <a:spLocks noGrp="1"/>
          </p:cNvSpPr>
          <p:nvPr>
            <p:ph type="title"/>
          </p:nvPr>
        </p:nvSpPr>
        <p:spPr>
          <a:xfrm>
            <a:off x="1002325" y="711173"/>
            <a:ext cx="2403900" cy="1385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bit.ly/2PfT4lq"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www.scholarships.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8" Type="http://schemas.openxmlformats.org/officeDocument/2006/relationships/hyperlink" Target="https://studentaid.gov/pslf/" TargetMode="External"/><Relationship Id="rId13" Type="http://schemas.openxmlformats.org/officeDocument/2006/relationships/hyperlink" Target="https://www.usnews.com/education/best-colleges/paying-for-college/slideshows/things-to-know-about-merit-aid-scholarships" TargetMode="External"/><Relationship Id="rId3" Type="http://schemas.openxmlformats.org/officeDocument/2006/relationships/hyperlink" Target="https://www.up.edu/ready-for-college/how-to-prepare-for-college.html" TargetMode="External"/><Relationship Id="rId7" Type="http://schemas.openxmlformats.org/officeDocument/2006/relationships/hyperlink" Target="https://studentaid.gov/teach-grant-program" TargetMode="External"/><Relationship Id="rId12" Type="http://schemas.openxmlformats.org/officeDocument/2006/relationships/hyperlink" Target="https://www.mefa.org/blog/what-you-need-to-know-about-merit-based-financial-aid#:~:text=Merit%2Dbased%20financial%20aid%20(also,of%20the%20student%20or%20family." TargetMode="External"/><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hyperlink" Target="https://studentaid.gov/help-center/answers/article/fafsa-simplification-act" TargetMode="External"/><Relationship Id="rId11" Type="http://schemas.openxmlformats.org/officeDocument/2006/relationships/hyperlink" Target="https://educationdata.org/student-loan-debt-statistics" TargetMode="External"/><Relationship Id="rId5" Type="http://schemas.openxmlformats.org/officeDocument/2006/relationships/hyperlink" Target="https://studentaid.gov/help/fafsa" TargetMode="External"/><Relationship Id="rId15" Type="http://schemas.openxmlformats.org/officeDocument/2006/relationships/hyperlink" Target="https://blog.collegeboard.org/what-is-the-fafsa" TargetMode="External"/><Relationship Id="rId10" Type="http://schemas.openxmlformats.org/officeDocument/2006/relationships/hyperlink" Target="https://nces.ed.gov/fastfacts/display.asp?id=900" TargetMode="External"/><Relationship Id="rId4" Type="http://schemas.openxmlformats.org/officeDocument/2006/relationships/hyperlink" Target="https://www.inspiruseducation.com/what-changed-in-sat-exam-digital-sat-2023/" TargetMode="External"/><Relationship Id="rId9" Type="http://schemas.openxmlformats.org/officeDocument/2006/relationships/hyperlink" Target="https://www.investopedia.com/terms/1/529plan.asp" TargetMode="External"/><Relationship Id="rId14" Type="http://schemas.openxmlformats.org/officeDocument/2006/relationships/hyperlink" Target="https://www.nerdwallet.com/article/loans/student-loans/fafsa-simplification-8-changes-to-expe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5"/>
          <p:cNvSpPr txBox="1">
            <a:spLocks noGrp="1"/>
          </p:cNvSpPr>
          <p:nvPr>
            <p:ph type="ctrTitle"/>
          </p:nvPr>
        </p:nvSpPr>
        <p:spPr>
          <a:xfrm>
            <a:off x="1672775" y="1378951"/>
            <a:ext cx="6079800" cy="238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Preparing For and Financing College</a:t>
            </a:r>
            <a:endParaRPr>
              <a:solidFill>
                <a:schemeClr val="accent2"/>
              </a:solidFill>
            </a:endParaRPr>
          </a:p>
        </p:txBody>
      </p:sp>
      <p:sp>
        <p:nvSpPr>
          <p:cNvPr id="305" name="Google Shape;305;p45"/>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By Cumberland Valley</a:t>
            </a:r>
            <a:endParaRPr b="0"/>
          </a:p>
        </p:txBody>
      </p:sp>
      <p:sp>
        <p:nvSpPr>
          <p:cNvPr id="306" name="Google Shape;306;p45"/>
          <p:cNvSpPr/>
          <p:nvPr/>
        </p:nvSpPr>
        <p:spPr>
          <a:xfrm>
            <a:off x="1672775" y="2563802"/>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txBody>
          <a:bodyPr/>
          <a:lstStyle/>
          <a:p>
            <a:endParaRPr lang="en-US"/>
          </a:p>
        </p:txBody>
      </p:sp>
      <p:sp>
        <p:nvSpPr>
          <p:cNvPr id="307" name="Google Shape;307;p45"/>
          <p:cNvSpPr/>
          <p:nvPr/>
        </p:nvSpPr>
        <p:spPr>
          <a:xfrm>
            <a:off x="7077325" y="2579686"/>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txBody>
          <a:bodyPr/>
          <a:lstStyle/>
          <a:p>
            <a:endParaRPr lang="en-US"/>
          </a:p>
        </p:txBody>
      </p:sp>
      <p:sp>
        <p:nvSpPr>
          <p:cNvPr id="308" name="Google Shape;308;p45"/>
          <p:cNvSpPr/>
          <p:nvPr/>
        </p:nvSpPr>
        <p:spPr>
          <a:xfrm>
            <a:off x="1889900" y="4459329"/>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txBody>
          <a:bodyPr/>
          <a:lstStyle/>
          <a:p>
            <a:endParaRPr lang="en-US"/>
          </a:p>
        </p:txBody>
      </p:sp>
      <p:pic>
        <p:nvPicPr>
          <p:cNvPr id="309" name="Google Shape;309;p45"/>
          <p:cNvPicPr preferRelativeResize="0"/>
          <p:nvPr/>
        </p:nvPicPr>
        <p:blipFill rotWithShape="1">
          <a:blip r:embed="rId3">
            <a:alphaModFix/>
          </a:blip>
          <a:srcRect t="16970" r="8892" b="21025"/>
          <a:stretch/>
        </p:blipFill>
        <p:spPr>
          <a:xfrm>
            <a:off x="6539175" y="3760486"/>
            <a:ext cx="2036850" cy="810276"/>
          </a:xfrm>
          <a:prstGeom prst="rect">
            <a:avLst/>
          </a:prstGeom>
          <a:noFill/>
          <a:ln>
            <a:noFill/>
          </a:ln>
        </p:spPr>
      </p:pic>
      <p:pic>
        <p:nvPicPr>
          <p:cNvPr id="310" name="Google Shape;310;p45"/>
          <p:cNvPicPr preferRelativeResize="0"/>
          <p:nvPr/>
        </p:nvPicPr>
        <p:blipFill rotWithShape="1">
          <a:blip r:embed="rId4">
            <a:alphaModFix/>
          </a:blip>
          <a:srcRect t="16734" r="8892" b="18300"/>
          <a:stretch/>
        </p:blipFill>
        <p:spPr>
          <a:xfrm>
            <a:off x="6539175" y="3229625"/>
            <a:ext cx="2036850" cy="846042"/>
          </a:xfrm>
          <a:prstGeom prst="rect">
            <a:avLst/>
          </a:prstGeom>
          <a:noFill/>
          <a:ln>
            <a:noFill/>
          </a:ln>
        </p:spPr>
      </p:pic>
      <p:pic>
        <p:nvPicPr>
          <p:cNvPr id="311" name="Google Shape;311;p45">
            <a:hlinkClick r:id="rId5"/>
          </p:cNvPr>
          <p:cNvPicPr preferRelativeResize="0"/>
          <p:nvPr/>
        </p:nvPicPr>
        <p:blipFill>
          <a:blip r:embed="rId6">
            <a:alphaModFix/>
          </a:blip>
          <a:stretch>
            <a:fillRect/>
          </a:stretch>
        </p:blipFill>
        <p:spPr>
          <a:xfrm>
            <a:off x="3717360" y="4459325"/>
            <a:ext cx="1709273" cy="684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4"/>
                                        </p:tgtEl>
                                        <p:attrNameLst>
                                          <p:attrName>style.visibility</p:attrName>
                                        </p:attrNameLst>
                                      </p:cBhvr>
                                      <p:to>
                                        <p:strVal val="visible"/>
                                      </p:to>
                                    </p:set>
                                    <p:anim calcmode="lin" valueType="num">
                                      <p:cBhvr additive="base">
                                        <p:cTn id="7" dur="1000"/>
                                        <p:tgtEl>
                                          <p:spTgt spid="3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6"/>
          <p:cNvSpPr txBox="1">
            <a:spLocks noGrp="1"/>
          </p:cNvSpPr>
          <p:nvPr>
            <p:ph type="body" idx="1"/>
          </p:nvPr>
        </p:nvSpPr>
        <p:spPr>
          <a:xfrm>
            <a:off x="616000" y="1366150"/>
            <a:ext cx="3798600" cy="3214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AutoNum type="arabicPeriod"/>
            </a:pPr>
            <a:r>
              <a:rPr lang="en" sz="1300"/>
              <a:t>With 4 seniors on our team, we felt that the research done here could be directly applied to our lives.</a:t>
            </a:r>
            <a:endParaRPr sz="1300"/>
          </a:p>
          <a:p>
            <a:pPr marL="457200" lvl="0" indent="-311150" algn="l" rtl="0">
              <a:spcBef>
                <a:spcPts val="1000"/>
              </a:spcBef>
              <a:spcAft>
                <a:spcPts val="0"/>
              </a:spcAft>
              <a:buSzPts val="1300"/>
              <a:buAutoNum type="arabicPeriod"/>
            </a:pPr>
            <a:r>
              <a:rPr lang="en" sz="1300"/>
              <a:t>Properly financing college is the first step toward initiating one’s future success in all financial areas.</a:t>
            </a:r>
            <a:endParaRPr sz="1300"/>
          </a:p>
          <a:p>
            <a:pPr marL="457200" lvl="0" indent="-311150" algn="l" rtl="0">
              <a:spcBef>
                <a:spcPts val="1000"/>
              </a:spcBef>
              <a:spcAft>
                <a:spcPts val="1000"/>
              </a:spcAft>
              <a:buSzPts val="1300"/>
              <a:buAutoNum type="arabicPeriod"/>
            </a:pPr>
            <a:r>
              <a:rPr lang="en" sz="1300"/>
              <a:t>With the cost of college becoming an increasing financial burden to families, people of all income brackets must anticipate the associated risks, benefits, and impacts.</a:t>
            </a:r>
            <a:endParaRPr sz="1300"/>
          </a:p>
        </p:txBody>
      </p:sp>
      <p:sp>
        <p:nvSpPr>
          <p:cNvPr id="317" name="Google Shape;317;p46"/>
          <p:cNvSpPr txBox="1">
            <a:spLocks noGrp="1"/>
          </p:cNvSpPr>
          <p:nvPr>
            <p:ph type="title"/>
          </p:nvPr>
        </p:nvSpPr>
        <p:spPr>
          <a:xfrm>
            <a:off x="616000" y="694963"/>
            <a:ext cx="2895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This Topic?</a:t>
            </a:r>
            <a:endParaRPr/>
          </a:p>
        </p:txBody>
      </p:sp>
      <p:pic>
        <p:nvPicPr>
          <p:cNvPr id="318" name="Google Shape;318;p46"/>
          <p:cNvPicPr preferRelativeResize="0"/>
          <p:nvPr/>
        </p:nvPicPr>
        <p:blipFill>
          <a:blip r:embed="rId3">
            <a:alphaModFix/>
          </a:blip>
          <a:stretch>
            <a:fillRect/>
          </a:stretch>
        </p:blipFill>
        <p:spPr>
          <a:xfrm>
            <a:off x="5084152" y="694972"/>
            <a:ext cx="3155151" cy="2765274"/>
          </a:xfrm>
          <a:prstGeom prst="rect">
            <a:avLst/>
          </a:prstGeom>
          <a:noFill/>
          <a:ln>
            <a:noFill/>
          </a:ln>
        </p:spPr>
      </p:pic>
      <p:sp>
        <p:nvSpPr>
          <p:cNvPr id="319" name="Google Shape;319;p46"/>
          <p:cNvSpPr/>
          <p:nvPr/>
        </p:nvSpPr>
        <p:spPr>
          <a:xfrm rot="-8528176">
            <a:off x="4864419" y="3196658"/>
            <a:ext cx="647456" cy="266339"/>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20" name="Google Shape;320;p46"/>
          <p:cNvSpPr/>
          <p:nvPr/>
        </p:nvSpPr>
        <p:spPr>
          <a:xfrm rot="-1126318">
            <a:off x="7881054" y="533945"/>
            <a:ext cx="504654" cy="65652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21" name="Google Shape;321;p46"/>
          <p:cNvSpPr/>
          <p:nvPr/>
        </p:nvSpPr>
        <p:spPr>
          <a:xfrm rot="-391078">
            <a:off x="4879328" y="512710"/>
            <a:ext cx="780027" cy="546508"/>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6"/>
          <p:cNvSpPr/>
          <p:nvPr/>
        </p:nvSpPr>
        <p:spPr>
          <a:xfrm rot="-391078">
            <a:off x="7743378" y="3068485"/>
            <a:ext cx="780027" cy="546508"/>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6"/>
          <p:cNvSpPr txBox="1"/>
          <p:nvPr/>
        </p:nvSpPr>
        <p:spPr>
          <a:xfrm>
            <a:off x="4811175" y="3657488"/>
            <a:ext cx="37011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chemeClr val="accent2"/>
                </a:solidFill>
                <a:latin typeface="Roboto Mono"/>
                <a:ea typeface="Roboto Mono"/>
                <a:cs typeface="Roboto Mono"/>
                <a:sym typeface="Roboto Mono"/>
              </a:rPr>
              <a:t>With four seniors and two juniors on our team, we all must understand the multifaceted challenges of applying to college. This affects millions of students every year, so we decided to learn a bit more about the current academic climate of our country.</a:t>
            </a:r>
            <a:endParaRPr sz="900">
              <a:latin typeface="Roboto Mono"/>
              <a:ea typeface="Roboto Mono"/>
              <a:cs typeface="Roboto Mono"/>
              <a:sym typeface="Roboto Mon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1000"/>
                                        <p:tgtEl>
                                          <p:spTgt spid="321"/>
                                        </p:tgtEl>
                                      </p:cBhvr>
                                    </p:animEffect>
                                  </p:childTnLst>
                                </p:cTn>
                              </p:par>
                              <p:par>
                                <p:cTn id="8" presetID="10" presetClass="entr" presetSubtype="0" fill="hold" nodeType="withEffect">
                                  <p:stCondLst>
                                    <p:cond delay="0"/>
                                  </p:stCondLst>
                                  <p:childTnLst>
                                    <p:set>
                                      <p:cBhvr>
                                        <p:cTn id="9" dur="1" fill="hold">
                                          <p:stCondLst>
                                            <p:cond delay="0"/>
                                          </p:stCondLst>
                                        </p:cTn>
                                        <p:tgtEl>
                                          <p:spTgt spid="319"/>
                                        </p:tgtEl>
                                        <p:attrNameLst>
                                          <p:attrName>style.visibility</p:attrName>
                                        </p:attrNameLst>
                                      </p:cBhvr>
                                      <p:to>
                                        <p:strVal val="visible"/>
                                      </p:to>
                                    </p:set>
                                    <p:animEffect transition="in" filter="fade">
                                      <p:cBhvr>
                                        <p:cTn id="10" dur="1000"/>
                                        <p:tgtEl>
                                          <p:spTgt spid="319"/>
                                        </p:tgtEl>
                                      </p:cBhvr>
                                    </p:animEffect>
                                  </p:childTnLst>
                                </p:cTn>
                              </p:par>
                              <p:par>
                                <p:cTn id="11" presetID="10" presetClass="entr" presetSubtype="0" fill="hold" nodeType="withEffect">
                                  <p:stCondLst>
                                    <p:cond delay="0"/>
                                  </p:stCondLst>
                                  <p:childTnLst>
                                    <p:set>
                                      <p:cBhvr>
                                        <p:cTn id="12" dur="1" fill="hold">
                                          <p:stCondLst>
                                            <p:cond delay="0"/>
                                          </p:stCondLst>
                                        </p:cTn>
                                        <p:tgtEl>
                                          <p:spTgt spid="320"/>
                                        </p:tgtEl>
                                        <p:attrNameLst>
                                          <p:attrName>style.visibility</p:attrName>
                                        </p:attrNameLst>
                                      </p:cBhvr>
                                      <p:to>
                                        <p:strVal val="visible"/>
                                      </p:to>
                                    </p:set>
                                    <p:animEffect transition="in" filter="fade">
                                      <p:cBhvr>
                                        <p:cTn id="13" dur="10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7"/>
          <p:cNvSpPr txBox="1">
            <a:spLocks noGrp="1"/>
          </p:cNvSpPr>
          <p:nvPr>
            <p:ph type="body" idx="2"/>
          </p:nvPr>
        </p:nvSpPr>
        <p:spPr>
          <a:xfrm>
            <a:off x="4839750" y="372250"/>
            <a:ext cx="3841500" cy="93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IV. Check to see if your colleges of interest require the submission of any test scores (SATs, ACTs, or other standardized tests). Either way, test score submission is strongly encouraged as an application booster.</a:t>
            </a:r>
            <a:endParaRPr sz="1000"/>
          </a:p>
        </p:txBody>
      </p:sp>
      <p:sp>
        <p:nvSpPr>
          <p:cNvPr id="329" name="Google Shape;329;p47"/>
          <p:cNvSpPr txBox="1">
            <a:spLocks noGrp="1"/>
          </p:cNvSpPr>
          <p:nvPr>
            <p:ph type="title"/>
          </p:nvPr>
        </p:nvSpPr>
        <p:spPr>
          <a:xfrm>
            <a:off x="527600" y="443950"/>
            <a:ext cx="3702600" cy="79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Steps For Preparation: Sophomores and Juniors</a:t>
            </a:r>
            <a:endParaRPr sz="2300"/>
          </a:p>
        </p:txBody>
      </p:sp>
      <p:sp>
        <p:nvSpPr>
          <p:cNvPr id="330" name="Google Shape;330;p47"/>
          <p:cNvSpPr txBox="1">
            <a:spLocks noGrp="1"/>
          </p:cNvSpPr>
          <p:nvPr>
            <p:ph type="body" idx="2"/>
          </p:nvPr>
        </p:nvSpPr>
        <p:spPr>
          <a:xfrm>
            <a:off x="479750" y="1110025"/>
            <a:ext cx="3798300" cy="349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t>I. Post-secondary starts with secondary!</a:t>
            </a:r>
            <a:endParaRPr sz="1050"/>
          </a:p>
          <a:p>
            <a:pPr marL="457200" lvl="0" indent="-295275" algn="l" rtl="0">
              <a:spcBef>
                <a:spcPts val="0"/>
              </a:spcBef>
              <a:spcAft>
                <a:spcPts val="0"/>
              </a:spcAft>
              <a:buSzPts val="1050"/>
              <a:buAutoNum type="alphaUcPeriod"/>
            </a:pPr>
            <a:r>
              <a:rPr lang="en" sz="1050"/>
              <a:t>Take core classes that reflect your interests and plans. If you’re undecided, branch out! Most college admissions offices employ a holistic lens when looking at applications, so success in multiple disciplines is key regardless of your intended pathway.</a:t>
            </a:r>
            <a:endParaRPr sz="1050"/>
          </a:p>
          <a:p>
            <a:pPr marL="457200" lvl="0" indent="-295275" algn="l" rtl="0">
              <a:spcBef>
                <a:spcPts val="0"/>
              </a:spcBef>
              <a:spcAft>
                <a:spcPts val="0"/>
              </a:spcAft>
              <a:buSzPts val="1050"/>
              <a:buAutoNum type="alphaUcPeriod"/>
            </a:pPr>
            <a:r>
              <a:rPr lang="en" sz="1050"/>
              <a:t>Implement and keep records of participation in extracurriculars.</a:t>
            </a:r>
            <a:endParaRPr sz="1050"/>
          </a:p>
          <a:p>
            <a:pPr marL="0" lvl="0" indent="0" algn="l" rtl="0">
              <a:spcBef>
                <a:spcPts val="0"/>
              </a:spcBef>
              <a:spcAft>
                <a:spcPts val="0"/>
              </a:spcAft>
              <a:buNone/>
            </a:pPr>
            <a:endParaRPr sz="1050"/>
          </a:p>
          <a:p>
            <a:pPr marL="0" lvl="0" indent="0" algn="l" rtl="0">
              <a:spcBef>
                <a:spcPts val="0"/>
              </a:spcBef>
              <a:spcAft>
                <a:spcPts val="0"/>
              </a:spcAft>
              <a:buNone/>
            </a:pPr>
            <a:r>
              <a:rPr lang="en" sz="1050">
                <a:solidFill>
                  <a:schemeClr val="dk1"/>
                </a:solidFill>
              </a:rPr>
              <a:t>II. Build relationships with counselors, mentors, coaches, teachers, and advisors.</a:t>
            </a:r>
            <a:endParaRPr sz="1050">
              <a:solidFill>
                <a:schemeClr val="dk1"/>
              </a:solidFill>
            </a:endParaRPr>
          </a:p>
          <a:p>
            <a:pPr marL="457200" lvl="0" indent="-295275" algn="l" rtl="0">
              <a:spcBef>
                <a:spcPts val="0"/>
              </a:spcBef>
              <a:spcAft>
                <a:spcPts val="0"/>
              </a:spcAft>
              <a:buClr>
                <a:schemeClr val="dk1"/>
              </a:buClr>
              <a:buSzPts val="1050"/>
              <a:buAutoNum type="alphaUcPeriod"/>
            </a:pPr>
            <a:r>
              <a:rPr lang="en" sz="1050">
                <a:solidFill>
                  <a:schemeClr val="dk1"/>
                </a:solidFill>
              </a:rPr>
              <a:t>Not only are these people great for recommendation letters, they are also resources for guidance moving forward.</a:t>
            </a:r>
            <a:endParaRPr sz="1050">
              <a:solidFill>
                <a:schemeClr val="dk1"/>
              </a:solidFill>
            </a:endParaRPr>
          </a:p>
          <a:p>
            <a:pPr marL="0" lvl="0" indent="0" algn="l" rtl="0">
              <a:spcBef>
                <a:spcPts val="0"/>
              </a:spcBef>
              <a:spcAft>
                <a:spcPts val="0"/>
              </a:spcAft>
              <a:buNone/>
            </a:pPr>
            <a:endParaRPr sz="1050">
              <a:solidFill>
                <a:schemeClr val="dk1"/>
              </a:solidFill>
            </a:endParaRPr>
          </a:p>
          <a:p>
            <a:pPr marL="0" lvl="0" indent="0" algn="l" rtl="0">
              <a:spcBef>
                <a:spcPts val="0"/>
              </a:spcBef>
              <a:spcAft>
                <a:spcPts val="0"/>
              </a:spcAft>
              <a:buNone/>
            </a:pPr>
            <a:r>
              <a:rPr lang="en" sz="1050">
                <a:solidFill>
                  <a:schemeClr val="dk1"/>
                </a:solidFill>
              </a:rPr>
              <a:t>III. Begin visiting campuses and get an idea of what you like (location, size, distance, etc).</a:t>
            </a:r>
            <a:endParaRPr sz="1050">
              <a:solidFill>
                <a:schemeClr val="dk1"/>
              </a:solidFill>
            </a:endParaRPr>
          </a:p>
        </p:txBody>
      </p:sp>
      <p:pic>
        <p:nvPicPr>
          <p:cNvPr id="331" name="Google Shape;331;p47"/>
          <p:cNvPicPr preferRelativeResize="0"/>
          <p:nvPr/>
        </p:nvPicPr>
        <p:blipFill rotWithShape="1">
          <a:blip r:embed="rId3">
            <a:alphaModFix/>
          </a:blip>
          <a:srcRect/>
          <a:stretch/>
        </p:blipFill>
        <p:spPr>
          <a:xfrm>
            <a:off x="5147500" y="1440450"/>
            <a:ext cx="3225999" cy="322055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8"/>
          <p:cNvSpPr txBox="1">
            <a:spLocks noGrp="1"/>
          </p:cNvSpPr>
          <p:nvPr>
            <p:ph type="body" idx="2"/>
          </p:nvPr>
        </p:nvSpPr>
        <p:spPr>
          <a:xfrm>
            <a:off x="499775" y="1168975"/>
            <a:ext cx="3747300" cy="36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t>I. RECORD EVERYTHING.</a:t>
            </a:r>
            <a:endParaRPr sz="1050"/>
          </a:p>
          <a:p>
            <a:pPr marL="457200" lvl="0" indent="-295275" algn="l" rtl="0">
              <a:spcBef>
                <a:spcPts val="0"/>
              </a:spcBef>
              <a:spcAft>
                <a:spcPts val="0"/>
              </a:spcAft>
              <a:buSzPts val="1050"/>
              <a:buAutoNum type="alphaUcPeriod"/>
            </a:pPr>
            <a:r>
              <a:rPr lang="en" sz="1050"/>
              <a:t>There are so many dates that come with college readiness. Keep track of when Common App opens, application deadlines, transcript deadlines, scholarship deadlines, FAFSA availability, and, eventually, commitment deadlines.</a:t>
            </a:r>
            <a:endParaRPr sz="1050"/>
          </a:p>
          <a:p>
            <a:pPr marL="457200" lvl="0" indent="-295275" algn="l" rtl="0">
              <a:spcBef>
                <a:spcPts val="0"/>
              </a:spcBef>
              <a:spcAft>
                <a:spcPts val="0"/>
              </a:spcAft>
              <a:buSzPts val="1050"/>
              <a:buAutoNum type="alphaUcPeriod"/>
            </a:pPr>
            <a:r>
              <a:rPr lang="en" sz="1050"/>
              <a:t>Knowing what to do when is the key to staying organized.</a:t>
            </a:r>
            <a:endParaRPr sz="1050"/>
          </a:p>
          <a:p>
            <a:pPr marL="0" lvl="0" indent="0" algn="l" rtl="0">
              <a:spcBef>
                <a:spcPts val="0"/>
              </a:spcBef>
              <a:spcAft>
                <a:spcPts val="0"/>
              </a:spcAft>
              <a:buNone/>
            </a:pPr>
            <a:endParaRPr sz="1050"/>
          </a:p>
          <a:p>
            <a:pPr marL="0" lvl="0" indent="0" algn="l" rtl="0">
              <a:spcBef>
                <a:spcPts val="0"/>
              </a:spcBef>
              <a:spcAft>
                <a:spcPts val="0"/>
              </a:spcAft>
              <a:buNone/>
            </a:pPr>
            <a:r>
              <a:rPr lang="en" sz="1050"/>
              <a:t>II. Always be looking for financial aid options. Usually, schools will offer their own opportunities, but applying for the FAFSA regardless of income is a great way to secure financial aid.</a:t>
            </a:r>
            <a:endParaRPr sz="1050"/>
          </a:p>
          <a:p>
            <a:pPr marL="457200" lvl="0" indent="-295275" algn="l" rtl="0">
              <a:spcBef>
                <a:spcPts val="0"/>
              </a:spcBef>
              <a:spcAft>
                <a:spcPts val="0"/>
              </a:spcAft>
              <a:buSzPts val="1050"/>
              <a:buAutoNum type="alphaUcPeriod"/>
            </a:pPr>
            <a:r>
              <a:rPr lang="en" sz="1050"/>
              <a:t>Find extracurricular scholarships through sources like FastWeb, College Board, Naviance, and Scholarship Owl.</a:t>
            </a:r>
            <a:endParaRPr sz="1050"/>
          </a:p>
        </p:txBody>
      </p:sp>
      <p:sp>
        <p:nvSpPr>
          <p:cNvPr id="337" name="Google Shape;337;p48"/>
          <p:cNvSpPr txBox="1"/>
          <p:nvPr/>
        </p:nvSpPr>
        <p:spPr>
          <a:xfrm>
            <a:off x="4960025" y="364500"/>
            <a:ext cx="3663900" cy="441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latin typeface="Roboto Mono Medium"/>
                <a:ea typeface="Roboto Mono Medium"/>
                <a:cs typeface="Roboto Mono Medium"/>
                <a:sym typeface="Roboto Mono Medium"/>
              </a:rPr>
              <a:t>III. Start ahead of time. Most applications open over the summer between Junior and Senior year, so it can be beneficial to start filling out applications right away (the same principle applies to documents like the FAFSA).</a:t>
            </a:r>
            <a:endParaRPr sz="1000">
              <a:solidFill>
                <a:schemeClr val="dk1"/>
              </a:solidFill>
              <a:latin typeface="Roboto Mono Medium"/>
              <a:ea typeface="Roboto Mono Medium"/>
              <a:cs typeface="Roboto Mono Medium"/>
              <a:sym typeface="Roboto Mono Medium"/>
            </a:endParaRPr>
          </a:p>
          <a:p>
            <a:pPr marL="457200" lvl="0" indent="-292100" algn="l" rtl="0">
              <a:spcBef>
                <a:spcPts val="0"/>
              </a:spcBef>
              <a:spcAft>
                <a:spcPts val="0"/>
              </a:spcAft>
              <a:buClr>
                <a:schemeClr val="dk1"/>
              </a:buClr>
              <a:buSzPts val="1000"/>
              <a:buFont typeface="Roboto Mono Medium"/>
              <a:buAutoNum type="alphaUcPeriod"/>
            </a:pPr>
            <a:r>
              <a:rPr lang="en" sz="1000">
                <a:solidFill>
                  <a:schemeClr val="dk1"/>
                </a:solidFill>
                <a:latin typeface="Roboto Mono Medium"/>
                <a:ea typeface="Roboto Mono Medium"/>
                <a:cs typeface="Roboto Mono Medium"/>
                <a:sym typeface="Roboto Mono Medium"/>
              </a:rPr>
              <a:t>Many colleges use rolling admissions; the earlier you apply, the more likely you are to get in!</a:t>
            </a:r>
            <a:endParaRPr sz="1000">
              <a:solidFill>
                <a:schemeClr val="dk1"/>
              </a:solidFill>
              <a:latin typeface="Roboto Mono Medium"/>
              <a:ea typeface="Roboto Mono Medium"/>
              <a:cs typeface="Roboto Mono Medium"/>
              <a:sym typeface="Roboto Mono Medium"/>
            </a:endParaRPr>
          </a:p>
          <a:p>
            <a:pPr marL="457200" lvl="0" indent="-292100" algn="l" rtl="0">
              <a:spcBef>
                <a:spcPts val="0"/>
              </a:spcBef>
              <a:spcAft>
                <a:spcPts val="0"/>
              </a:spcAft>
              <a:buClr>
                <a:schemeClr val="dk1"/>
              </a:buClr>
              <a:buSzPts val="1000"/>
              <a:buFont typeface="Roboto Mono Medium"/>
              <a:buAutoNum type="alphaUcPeriod"/>
            </a:pPr>
            <a:r>
              <a:rPr lang="en" sz="1000">
                <a:solidFill>
                  <a:schemeClr val="dk1"/>
                </a:solidFill>
                <a:latin typeface="Roboto Mono Medium"/>
                <a:ea typeface="Roboto Mono Medium"/>
                <a:cs typeface="Roboto Mono Medium"/>
                <a:sym typeface="Roboto Mono Medium"/>
              </a:rPr>
              <a:t>Consider applying to service academies, especially for STEM, communications, leadership, or aerospace careers. They offer a high-quality education, and some are free or even pay you to attend. The catch is that you need to serve in the military for a few years after graduation and be in shape.</a:t>
            </a:r>
            <a:endParaRPr sz="1000">
              <a:solidFill>
                <a:schemeClr val="dk1"/>
              </a:solidFill>
              <a:latin typeface="Roboto Mono Medium"/>
              <a:ea typeface="Roboto Mono Medium"/>
              <a:cs typeface="Roboto Mono Medium"/>
              <a:sym typeface="Roboto Mono Medium"/>
            </a:endParaRPr>
          </a:p>
          <a:p>
            <a:pPr marL="0" lvl="0" indent="0" algn="l" rtl="0">
              <a:spcBef>
                <a:spcPts val="0"/>
              </a:spcBef>
              <a:spcAft>
                <a:spcPts val="0"/>
              </a:spcAft>
              <a:buNone/>
            </a:pPr>
            <a:endParaRPr sz="1000">
              <a:solidFill>
                <a:schemeClr val="dk1"/>
              </a:solidFill>
              <a:latin typeface="Roboto Mono Medium"/>
              <a:ea typeface="Roboto Mono Medium"/>
              <a:cs typeface="Roboto Mono Medium"/>
              <a:sym typeface="Roboto Mono Medium"/>
            </a:endParaRPr>
          </a:p>
          <a:p>
            <a:pPr marL="0" lvl="0" indent="0" algn="l" rtl="0">
              <a:spcBef>
                <a:spcPts val="0"/>
              </a:spcBef>
              <a:spcAft>
                <a:spcPts val="0"/>
              </a:spcAft>
              <a:buNone/>
            </a:pPr>
            <a:r>
              <a:rPr lang="en" sz="1000">
                <a:solidFill>
                  <a:schemeClr val="dk1"/>
                </a:solidFill>
                <a:latin typeface="Roboto Mono Medium"/>
                <a:ea typeface="Roboto Mono Medium"/>
                <a:cs typeface="Roboto Mono Medium"/>
                <a:sym typeface="Roboto Mono Medium"/>
              </a:rPr>
              <a:t>IV. Be cautious of the “college bandwagon.”</a:t>
            </a:r>
            <a:endParaRPr sz="1000">
              <a:solidFill>
                <a:schemeClr val="dk1"/>
              </a:solidFill>
              <a:latin typeface="Roboto Mono Medium"/>
              <a:ea typeface="Roboto Mono Medium"/>
              <a:cs typeface="Roboto Mono Medium"/>
              <a:sym typeface="Roboto Mono Medium"/>
            </a:endParaRPr>
          </a:p>
          <a:p>
            <a:pPr marL="457200" lvl="0" indent="-292100" algn="l" rtl="0">
              <a:spcBef>
                <a:spcPts val="0"/>
              </a:spcBef>
              <a:spcAft>
                <a:spcPts val="0"/>
              </a:spcAft>
              <a:buClr>
                <a:schemeClr val="dk1"/>
              </a:buClr>
              <a:buSzPts val="1000"/>
              <a:buFont typeface="Roboto Mono Medium"/>
              <a:buAutoNum type="alphaUcPeriod"/>
            </a:pPr>
            <a:r>
              <a:rPr lang="en" sz="1000">
                <a:solidFill>
                  <a:schemeClr val="dk1"/>
                </a:solidFill>
                <a:latin typeface="Roboto Mono Medium"/>
                <a:ea typeface="Roboto Mono Medium"/>
                <a:cs typeface="Roboto Mono Medium"/>
                <a:sym typeface="Roboto Mono Medium"/>
              </a:rPr>
              <a:t>Reputable schools can be very expensive. Be sure to select a school that is right for you, not one that is carried by its reputation alone. Do your own research.</a:t>
            </a:r>
            <a:endParaRPr sz="1000">
              <a:solidFill>
                <a:schemeClr val="dk1"/>
              </a:solidFill>
              <a:latin typeface="Roboto Mono Medium"/>
              <a:ea typeface="Roboto Mono Medium"/>
              <a:cs typeface="Roboto Mono Medium"/>
              <a:sym typeface="Roboto Mono Medium"/>
            </a:endParaRPr>
          </a:p>
          <a:p>
            <a:pPr marL="0" lvl="0" indent="0" algn="l" rtl="0">
              <a:spcBef>
                <a:spcPts val="0"/>
              </a:spcBef>
              <a:spcAft>
                <a:spcPts val="0"/>
              </a:spcAft>
              <a:buNone/>
            </a:pPr>
            <a:endParaRPr sz="1000">
              <a:solidFill>
                <a:schemeClr val="dk1"/>
              </a:solidFill>
              <a:latin typeface="Roboto Mono Medium"/>
              <a:ea typeface="Roboto Mono Medium"/>
              <a:cs typeface="Roboto Mono Medium"/>
              <a:sym typeface="Roboto Mono Medium"/>
            </a:endParaRPr>
          </a:p>
          <a:p>
            <a:pPr marL="0" lvl="0" indent="0" algn="l" rtl="0">
              <a:spcBef>
                <a:spcPts val="0"/>
              </a:spcBef>
              <a:spcAft>
                <a:spcPts val="0"/>
              </a:spcAft>
              <a:buNone/>
            </a:pPr>
            <a:r>
              <a:rPr lang="en" sz="1000">
                <a:solidFill>
                  <a:schemeClr val="dk1"/>
                </a:solidFill>
                <a:latin typeface="Roboto Mono Medium"/>
                <a:ea typeface="Roboto Mono Medium"/>
                <a:cs typeface="Roboto Mono Medium"/>
                <a:sym typeface="Roboto Mono Medium"/>
              </a:rPr>
              <a:t>V. Be sure to consider the tuition cost in combination with other costs such as room and board, dining expenses, travel, etc.</a:t>
            </a:r>
            <a:endParaRPr sz="1000">
              <a:solidFill>
                <a:schemeClr val="dk1"/>
              </a:solidFill>
              <a:latin typeface="Roboto Mono Medium"/>
              <a:ea typeface="Roboto Mono Medium"/>
              <a:cs typeface="Roboto Mono Medium"/>
              <a:sym typeface="Roboto Mono Medium"/>
            </a:endParaRPr>
          </a:p>
        </p:txBody>
      </p:sp>
      <p:sp>
        <p:nvSpPr>
          <p:cNvPr id="338" name="Google Shape;338;p48"/>
          <p:cNvSpPr txBox="1">
            <a:spLocks noGrp="1"/>
          </p:cNvSpPr>
          <p:nvPr>
            <p:ph type="title"/>
          </p:nvPr>
        </p:nvSpPr>
        <p:spPr>
          <a:xfrm>
            <a:off x="499775" y="443500"/>
            <a:ext cx="3309600" cy="79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Steps For Preparation: Seniors</a:t>
            </a: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9"/>
          <p:cNvSpPr txBox="1">
            <a:spLocks noGrp="1"/>
          </p:cNvSpPr>
          <p:nvPr>
            <p:ph type="body" idx="2"/>
          </p:nvPr>
        </p:nvSpPr>
        <p:spPr>
          <a:xfrm>
            <a:off x="499788" y="1067350"/>
            <a:ext cx="3747300" cy="121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2 Scenarios for paying off Student Debt: </a:t>
            </a:r>
            <a:endParaRPr sz="1000"/>
          </a:p>
          <a:p>
            <a:pPr marL="457200" lvl="0" indent="-292100" algn="l" rtl="0">
              <a:spcBef>
                <a:spcPts val="0"/>
              </a:spcBef>
              <a:spcAft>
                <a:spcPts val="0"/>
              </a:spcAft>
              <a:buSzPts val="1000"/>
              <a:buAutoNum type="arabicPeriod"/>
            </a:pPr>
            <a:r>
              <a:rPr lang="en" sz="1000"/>
              <a:t>High income means easier to pay debt.</a:t>
            </a:r>
            <a:endParaRPr sz="1000"/>
          </a:p>
          <a:p>
            <a:pPr marL="914400" lvl="1" indent="-292100" algn="l" rtl="0">
              <a:spcBef>
                <a:spcPts val="0"/>
              </a:spcBef>
              <a:spcAft>
                <a:spcPts val="0"/>
              </a:spcAft>
              <a:buSzPts val="1000"/>
              <a:buAutoNum type="alphaLcPeriod"/>
            </a:pPr>
            <a:r>
              <a:rPr lang="en" sz="1000"/>
              <a:t>Pay for it biweekly or monthly.</a:t>
            </a:r>
            <a:endParaRPr sz="1000"/>
          </a:p>
          <a:p>
            <a:pPr marL="914400" lvl="1" indent="-292100" algn="l" rtl="0">
              <a:spcBef>
                <a:spcPts val="0"/>
              </a:spcBef>
              <a:spcAft>
                <a:spcPts val="0"/>
              </a:spcAft>
              <a:buSzPts val="1000"/>
              <a:buAutoNum type="alphaLcPeriod"/>
            </a:pPr>
            <a:r>
              <a:rPr lang="en" sz="1000"/>
              <a:t>Interest is dangerous, so pay loans sooner. </a:t>
            </a:r>
            <a:endParaRPr sz="1000"/>
          </a:p>
          <a:p>
            <a:pPr marL="457200" lvl="0" indent="-292100" algn="l" rtl="0">
              <a:spcBef>
                <a:spcPts val="0"/>
              </a:spcBef>
              <a:spcAft>
                <a:spcPts val="0"/>
              </a:spcAft>
              <a:buSzPts val="1000"/>
              <a:buAutoNum type="arabicPeriod"/>
            </a:pPr>
            <a:r>
              <a:rPr lang="en" sz="1000"/>
              <a:t>Low income means harder to pay off debt.</a:t>
            </a:r>
            <a:endParaRPr sz="1000"/>
          </a:p>
          <a:p>
            <a:pPr marL="0" lvl="0" indent="0" algn="l" rtl="0">
              <a:spcBef>
                <a:spcPts val="0"/>
              </a:spcBef>
              <a:spcAft>
                <a:spcPts val="0"/>
              </a:spcAft>
              <a:buNone/>
            </a:pPr>
            <a:r>
              <a:rPr lang="en" sz="1000"/>
              <a:t>Regardless, the loan you pay is important. </a:t>
            </a:r>
            <a:endParaRPr sz="1000"/>
          </a:p>
          <a:p>
            <a:pPr marL="45720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
        <p:nvSpPr>
          <p:cNvPr id="344" name="Google Shape;344;p49"/>
          <p:cNvSpPr txBox="1">
            <a:spLocks noGrp="1"/>
          </p:cNvSpPr>
          <p:nvPr>
            <p:ph type="title"/>
          </p:nvPr>
        </p:nvSpPr>
        <p:spPr>
          <a:xfrm>
            <a:off x="499800" y="414400"/>
            <a:ext cx="3542100" cy="7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How To Pay For College: Student Loans </a:t>
            </a:r>
            <a:endParaRPr sz="2300"/>
          </a:p>
        </p:txBody>
      </p:sp>
      <p:pic>
        <p:nvPicPr>
          <p:cNvPr id="345" name="Google Shape;345;p49"/>
          <p:cNvPicPr preferRelativeResize="0"/>
          <p:nvPr/>
        </p:nvPicPr>
        <p:blipFill>
          <a:blip r:embed="rId3">
            <a:alphaModFix/>
          </a:blip>
          <a:stretch>
            <a:fillRect/>
          </a:stretch>
        </p:blipFill>
        <p:spPr>
          <a:xfrm>
            <a:off x="525900" y="2325525"/>
            <a:ext cx="3695079" cy="2351000"/>
          </a:xfrm>
          <a:prstGeom prst="rect">
            <a:avLst/>
          </a:prstGeom>
          <a:noFill/>
          <a:ln w="19050" cap="flat" cmpd="sng">
            <a:solidFill>
              <a:schemeClr val="dk2"/>
            </a:solidFill>
            <a:prstDash val="solid"/>
            <a:round/>
            <a:headEnd type="none" w="sm" len="sm"/>
            <a:tailEnd type="none" w="sm" len="sm"/>
          </a:ln>
        </p:spPr>
      </p:pic>
      <p:sp>
        <p:nvSpPr>
          <p:cNvPr id="346" name="Google Shape;346;p49"/>
          <p:cNvSpPr txBox="1"/>
          <p:nvPr/>
        </p:nvSpPr>
        <p:spPr>
          <a:xfrm>
            <a:off x="4937275" y="508050"/>
            <a:ext cx="3542100" cy="4127400"/>
          </a:xfrm>
          <a:prstGeom prst="rect">
            <a:avLst/>
          </a:prstGeom>
          <a:noFill/>
          <a:ln>
            <a:noFill/>
          </a:ln>
        </p:spPr>
        <p:txBody>
          <a:bodyPr spcFirstLastPara="1" wrap="square" lIns="91425" tIns="91425" rIns="91425" bIns="91425" anchor="t" anchorCtr="0">
            <a:noAutofit/>
          </a:bodyPr>
          <a:lstStyle/>
          <a:p>
            <a:pPr marL="457200" marR="0" lvl="0" indent="-292100" algn="l" rtl="0">
              <a:lnSpc>
                <a:spcPct val="100000"/>
              </a:lnSpc>
              <a:spcBef>
                <a:spcPts val="0"/>
              </a:spcBef>
              <a:spcAft>
                <a:spcPts val="0"/>
              </a:spcAft>
              <a:buClr>
                <a:schemeClr val="dk2"/>
              </a:buClr>
              <a:buSzPts val="1000"/>
              <a:buFont typeface="Roboto Mono Medium"/>
              <a:buAutoNum type="arabicPeriod"/>
            </a:pPr>
            <a:r>
              <a:rPr lang="en" sz="1000">
                <a:solidFill>
                  <a:schemeClr val="dk2"/>
                </a:solidFill>
                <a:latin typeface="Roboto Mono Medium"/>
                <a:ea typeface="Roboto Mono Medium"/>
                <a:cs typeface="Roboto Mono Medium"/>
                <a:sym typeface="Roboto Mono Medium"/>
              </a:rPr>
              <a:t>Direct Subsidized Loans - No interest</a:t>
            </a:r>
            <a:endParaRPr sz="1000">
              <a:solidFill>
                <a:schemeClr val="dk2"/>
              </a:solidFill>
              <a:latin typeface="Roboto Mono Medium"/>
              <a:ea typeface="Roboto Mono Medium"/>
              <a:cs typeface="Roboto Mono Medium"/>
              <a:sym typeface="Roboto Mono Medium"/>
            </a:endParaRPr>
          </a:p>
          <a:p>
            <a:pPr marL="457200" marR="0" lvl="0" indent="-292100" algn="l" rtl="0">
              <a:lnSpc>
                <a:spcPct val="100000"/>
              </a:lnSpc>
              <a:spcBef>
                <a:spcPts val="0"/>
              </a:spcBef>
              <a:spcAft>
                <a:spcPts val="0"/>
              </a:spcAft>
              <a:buClr>
                <a:schemeClr val="dk2"/>
              </a:buClr>
              <a:buSzPts val="1000"/>
              <a:buFont typeface="Roboto Mono Medium"/>
              <a:buAutoNum type="arabicPeriod"/>
            </a:pPr>
            <a:r>
              <a:rPr lang="en" sz="1000">
                <a:solidFill>
                  <a:schemeClr val="dk2"/>
                </a:solidFill>
                <a:latin typeface="Roboto Mono Medium"/>
                <a:ea typeface="Roboto Mono Medium"/>
                <a:cs typeface="Roboto Mono Medium"/>
                <a:sym typeface="Roboto Mono Medium"/>
              </a:rPr>
              <a:t>Unsubsidized Loan - Interest accumulates</a:t>
            </a:r>
            <a:endParaRPr sz="1000">
              <a:solidFill>
                <a:schemeClr val="dk2"/>
              </a:solidFill>
              <a:latin typeface="Roboto Mono Medium"/>
              <a:ea typeface="Roboto Mono Medium"/>
              <a:cs typeface="Roboto Mono Medium"/>
              <a:sym typeface="Roboto Mono Medium"/>
            </a:endParaRPr>
          </a:p>
          <a:p>
            <a:pPr marL="457200" marR="0" lvl="0" indent="-292100" algn="l" rtl="0">
              <a:lnSpc>
                <a:spcPct val="100000"/>
              </a:lnSpc>
              <a:spcBef>
                <a:spcPts val="0"/>
              </a:spcBef>
              <a:spcAft>
                <a:spcPts val="0"/>
              </a:spcAft>
              <a:buClr>
                <a:schemeClr val="dk2"/>
              </a:buClr>
              <a:buSzPts val="1000"/>
              <a:buFont typeface="Roboto Mono Medium"/>
              <a:buAutoNum type="arabicPeriod"/>
            </a:pPr>
            <a:r>
              <a:rPr lang="en" sz="1000">
                <a:solidFill>
                  <a:schemeClr val="dk2"/>
                </a:solidFill>
                <a:latin typeface="Roboto Mono Medium"/>
                <a:ea typeface="Roboto Mono Medium"/>
                <a:cs typeface="Roboto Mono Medium"/>
                <a:sym typeface="Roboto Mono Medium"/>
              </a:rPr>
              <a:t>Direct PLUS Loan - Loan paid off by both parent and student. Interest accrues. </a:t>
            </a:r>
            <a:endParaRPr sz="1000">
              <a:solidFill>
                <a:schemeClr val="dk2"/>
              </a:solidFill>
              <a:latin typeface="Roboto Mono Medium"/>
              <a:ea typeface="Roboto Mono Medium"/>
              <a:cs typeface="Roboto Mono Medium"/>
              <a:sym typeface="Roboto Mono Medium"/>
            </a:endParaRPr>
          </a:p>
          <a:p>
            <a:pPr marL="457200" marR="0" lvl="0" indent="-292100" algn="l" rtl="0">
              <a:lnSpc>
                <a:spcPct val="100000"/>
              </a:lnSpc>
              <a:spcBef>
                <a:spcPts val="0"/>
              </a:spcBef>
              <a:spcAft>
                <a:spcPts val="0"/>
              </a:spcAft>
              <a:buClr>
                <a:schemeClr val="dk2"/>
              </a:buClr>
              <a:buSzPts val="1000"/>
              <a:buFont typeface="Roboto Mono Medium"/>
              <a:buAutoNum type="arabicPeriod"/>
            </a:pPr>
            <a:r>
              <a:rPr lang="en" sz="1000">
                <a:solidFill>
                  <a:schemeClr val="dk2"/>
                </a:solidFill>
                <a:latin typeface="Roboto Mono Medium"/>
                <a:ea typeface="Roboto Mono Medium"/>
                <a:cs typeface="Roboto Mono Medium"/>
                <a:sym typeface="Roboto Mono Medium"/>
              </a:rPr>
              <a:t>Direct Consolidation Loan - All loans combined with a fixed interest rate. Eligible for forgiveness programs.</a:t>
            </a:r>
            <a:endParaRPr sz="1000">
              <a:solidFill>
                <a:schemeClr val="dk2"/>
              </a:solidFill>
              <a:latin typeface="Roboto Mono Medium"/>
              <a:ea typeface="Roboto Mono Medium"/>
              <a:cs typeface="Roboto Mono Medium"/>
              <a:sym typeface="Roboto Mono Medium"/>
            </a:endParaRPr>
          </a:p>
          <a:p>
            <a:pPr marL="457200" marR="0" lvl="0" indent="-292100" algn="l" rtl="0">
              <a:lnSpc>
                <a:spcPct val="100000"/>
              </a:lnSpc>
              <a:spcBef>
                <a:spcPts val="0"/>
              </a:spcBef>
              <a:spcAft>
                <a:spcPts val="0"/>
              </a:spcAft>
              <a:buClr>
                <a:schemeClr val="dk2"/>
              </a:buClr>
              <a:buSzPts val="1000"/>
              <a:buFont typeface="Roboto Mono Medium"/>
              <a:buChar char="●"/>
            </a:pPr>
            <a:r>
              <a:rPr lang="en" sz="1000">
                <a:solidFill>
                  <a:schemeClr val="dk2"/>
                </a:solidFill>
                <a:latin typeface="Roboto Mono Medium"/>
                <a:ea typeface="Roboto Mono Medium"/>
                <a:cs typeface="Roboto Mono Medium"/>
                <a:sym typeface="Roboto Mono Medium"/>
              </a:rPr>
              <a:t>The average public university student borrows $32,637 to attain a bachelor’s degree.</a:t>
            </a:r>
            <a:endParaRPr sz="1000">
              <a:solidFill>
                <a:schemeClr val="dk2"/>
              </a:solidFill>
              <a:latin typeface="Roboto Mono Medium"/>
              <a:ea typeface="Roboto Mono Medium"/>
              <a:cs typeface="Roboto Mono Medium"/>
              <a:sym typeface="Roboto Mono Medium"/>
            </a:endParaRPr>
          </a:p>
          <a:p>
            <a:pPr marL="457200" marR="0" lvl="0" indent="-292100" algn="l" rtl="0">
              <a:lnSpc>
                <a:spcPct val="100000"/>
              </a:lnSpc>
              <a:spcBef>
                <a:spcPts val="0"/>
              </a:spcBef>
              <a:spcAft>
                <a:spcPts val="0"/>
              </a:spcAft>
              <a:buClr>
                <a:schemeClr val="dk2"/>
              </a:buClr>
              <a:buSzPts val="1000"/>
              <a:buFont typeface="Roboto Mono Medium"/>
              <a:buChar char="●"/>
            </a:pPr>
            <a:r>
              <a:rPr lang="en" sz="1000">
                <a:solidFill>
                  <a:schemeClr val="dk2"/>
                </a:solidFill>
                <a:latin typeface="Roboto Mono Medium"/>
                <a:ea typeface="Roboto Mono Medium"/>
                <a:cs typeface="Roboto Mono Medium"/>
                <a:sym typeface="Roboto Mono Medium"/>
              </a:rPr>
              <a:t>The federal share of the total student loan debt balance increased 3.11% from 2017 Q2 to 2022 Q2</a:t>
            </a:r>
            <a:endParaRPr sz="1000">
              <a:solidFill>
                <a:schemeClr val="dk2"/>
              </a:solidFill>
              <a:latin typeface="Roboto Mono Medium"/>
              <a:ea typeface="Roboto Mono Medium"/>
              <a:cs typeface="Roboto Mono Medium"/>
              <a:sym typeface="Roboto Mono Medium"/>
            </a:endParaRPr>
          </a:p>
          <a:p>
            <a:pPr marL="457200" marR="0" lvl="0" indent="-292100" algn="l" rtl="0">
              <a:lnSpc>
                <a:spcPct val="100000"/>
              </a:lnSpc>
              <a:spcBef>
                <a:spcPts val="0"/>
              </a:spcBef>
              <a:spcAft>
                <a:spcPts val="0"/>
              </a:spcAft>
              <a:buClr>
                <a:schemeClr val="dk2"/>
              </a:buClr>
              <a:buSzPts val="1000"/>
              <a:buFont typeface="Roboto Mono Medium"/>
              <a:buChar char="●"/>
            </a:pPr>
            <a:r>
              <a:rPr lang="en" sz="1000">
                <a:solidFill>
                  <a:schemeClr val="dk2"/>
                </a:solidFill>
                <a:latin typeface="Roboto Mono Medium"/>
                <a:ea typeface="Roboto Mono Medium"/>
                <a:cs typeface="Roboto Mono Medium"/>
                <a:sym typeface="Roboto Mono Medium"/>
              </a:rPr>
              <a:t>55% of Americans support cancellation of up to $10,000 per borrower in federal student loans; 47% support cancellation of up to $50,000 per borrower.</a:t>
            </a:r>
            <a:endParaRPr sz="1000">
              <a:solidFill>
                <a:schemeClr val="dk2"/>
              </a:solidFill>
              <a:latin typeface="Roboto Mono Medium"/>
              <a:ea typeface="Roboto Mono Medium"/>
              <a:cs typeface="Roboto Mono Medium"/>
              <a:sym typeface="Roboto Mono Medium"/>
            </a:endParaRPr>
          </a:p>
          <a:p>
            <a:pPr marL="457200" marR="0" lvl="0" indent="-292100" algn="l" rtl="0">
              <a:lnSpc>
                <a:spcPct val="100000"/>
              </a:lnSpc>
              <a:spcBef>
                <a:spcPts val="0"/>
              </a:spcBef>
              <a:spcAft>
                <a:spcPts val="0"/>
              </a:spcAft>
              <a:buClr>
                <a:schemeClr val="dk2"/>
              </a:buClr>
              <a:buSzPts val="1000"/>
              <a:buFont typeface="Roboto Mono Medium"/>
              <a:buChar char="●"/>
            </a:pPr>
            <a:r>
              <a:rPr lang="en" sz="1000">
                <a:solidFill>
                  <a:schemeClr val="dk2"/>
                </a:solidFill>
                <a:latin typeface="Roboto Mono Medium"/>
                <a:ea typeface="Roboto Mono Medium"/>
                <a:cs typeface="Roboto Mono Medium"/>
                <a:sym typeface="Roboto Mono Medium"/>
              </a:rPr>
              <a:t>20% of U.S. adults report having paid off student loan debt.</a:t>
            </a:r>
            <a:endParaRPr sz="1000">
              <a:solidFill>
                <a:schemeClr val="dk2"/>
              </a:solidFill>
              <a:latin typeface="Roboto Mono Medium"/>
              <a:ea typeface="Roboto Mono Medium"/>
              <a:cs typeface="Roboto Mono Medium"/>
              <a:sym typeface="Roboto Mono Medium"/>
            </a:endParaRPr>
          </a:p>
          <a:p>
            <a:pPr marL="457200" marR="0" lvl="0" indent="-292100" algn="l" rtl="0">
              <a:lnSpc>
                <a:spcPct val="100000"/>
              </a:lnSpc>
              <a:spcBef>
                <a:spcPts val="0"/>
              </a:spcBef>
              <a:spcAft>
                <a:spcPts val="0"/>
              </a:spcAft>
              <a:buClr>
                <a:schemeClr val="dk2"/>
              </a:buClr>
              <a:buSzPts val="1000"/>
              <a:buFont typeface="Roboto Mono Medium"/>
              <a:buChar char="●"/>
            </a:pPr>
            <a:r>
              <a:rPr lang="en" sz="1000">
                <a:solidFill>
                  <a:schemeClr val="dk2"/>
                </a:solidFill>
                <a:latin typeface="Roboto Mono Medium"/>
                <a:ea typeface="Roboto Mono Medium"/>
                <a:cs typeface="Roboto Mono Medium"/>
                <a:sym typeface="Roboto Mono Medium"/>
              </a:rPr>
              <a:t>The 5-year annual average student loan debt growth rate is 15%.</a:t>
            </a:r>
            <a:endParaRPr sz="1000">
              <a:solidFill>
                <a:schemeClr val="dk2"/>
              </a:solidFill>
              <a:latin typeface="Roboto Mono Medium"/>
              <a:ea typeface="Roboto Mono Medium"/>
              <a:cs typeface="Roboto Mono Medium"/>
              <a:sym typeface="Roboto Mono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0"/>
          <p:cNvSpPr txBox="1">
            <a:spLocks noGrp="1"/>
          </p:cNvSpPr>
          <p:nvPr>
            <p:ph type="body" idx="2"/>
          </p:nvPr>
        </p:nvSpPr>
        <p:spPr>
          <a:xfrm>
            <a:off x="499800" y="1067350"/>
            <a:ext cx="3747300" cy="241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There are two other primary types of aid:</a:t>
            </a:r>
            <a:endParaRPr sz="1000"/>
          </a:p>
          <a:p>
            <a:pPr marL="457200" lvl="0" indent="0" algn="l" rtl="0">
              <a:spcBef>
                <a:spcPts val="0"/>
              </a:spcBef>
              <a:spcAft>
                <a:spcPts val="0"/>
              </a:spcAft>
              <a:buNone/>
            </a:pPr>
            <a:endParaRPr sz="1000"/>
          </a:p>
          <a:p>
            <a:pPr marL="457200" lvl="0" indent="-292100" algn="l" rtl="0">
              <a:lnSpc>
                <a:spcPct val="100000"/>
              </a:lnSpc>
              <a:spcBef>
                <a:spcPts val="0"/>
              </a:spcBef>
              <a:spcAft>
                <a:spcPts val="0"/>
              </a:spcAft>
              <a:buSzPts val="1000"/>
              <a:buChar char="●"/>
            </a:pPr>
            <a:r>
              <a:rPr lang="en" sz="1000"/>
              <a:t>Need-Based</a:t>
            </a:r>
            <a:endParaRPr sz="1000"/>
          </a:p>
          <a:p>
            <a:pPr marL="1371600" lvl="1" indent="-292100" algn="l" rtl="0">
              <a:lnSpc>
                <a:spcPct val="100000"/>
              </a:lnSpc>
              <a:spcBef>
                <a:spcPts val="0"/>
              </a:spcBef>
              <a:spcAft>
                <a:spcPts val="0"/>
              </a:spcAft>
              <a:buSzPts val="1000"/>
              <a:buChar char="○"/>
            </a:pPr>
            <a:r>
              <a:rPr lang="en" sz="1000"/>
              <a:t>Awarded based on a student’s financial situation</a:t>
            </a:r>
            <a:endParaRPr sz="1000"/>
          </a:p>
          <a:p>
            <a:pPr marL="1371600" lvl="1" indent="-292100" algn="l" rtl="0">
              <a:lnSpc>
                <a:spcPct val="100000"/>
              </a:lnSpc>
              <a:spcBef>
                <a:spcPts val="0"/>
              </a:spcBef>
              <a:spcAft>
                <a:spcPts val="0"/>
              </a:spcAft>
              <a:buSzPts val="1000"/>
              <a:buChar char="○"/>
            </a:pPr>
            <a:r>
              <a:rPr lang="en" sz="1000"/>
              <a:t>Either awarded by the University or the Government (state or federal) </a:t>
            </a:r>
            <a:endParaRPr sz="1000"/>
          </a:p>
          <a:p>
            <a:pPr marL="457200" lvl="0" indent="-292100" algn="l" rtl="0">
              <a:lnSpc>
                <a:spcPct val="100000"/>
              </a:lnSpc>
              <a:spcBef>
                <a:spcPts val="0"/>
              </a:spcBef>
              <a:spcAft>
                <a:spcPts val="0"/>
              </a:spcAft>
              <a:buSzPts val="1000"/>
              <a:buChar char="●"/>
            </a:pPr>
            <a:r>
              <a:rPr lang="en" sz="1000"/>
              <a:t>Merit-Based</a:t>
            </a:r>
            <a:endParaRPr sz="1000"/>
          </a:p>
          <a:p>
            <a:pPr marL="1371600" lvl="1" indent="-292100" algn="l" rtl="0">
              <a:lnSpc>
                <a:spcPct val="100000"/>
              </a:lnSpc>
              <a:spcBef>
                <a:spcPts val="0"/>
              </a:spcBef>
              <a:spcAft>
                <a:spcPts val="0"/>
              </a:spcAft>
              <a:buSzPts val="1000"/>
              <a:buChar char="○"/>
            </a:pPr>
            <a:r>
              <a:rPr lang="en" sz="1000"/>
              <a:t>Usually called scholarships</a:t>
            </a:r>
            <a:endParaRPr sz="1000"/>
          </a:p>
          <a:p>
            <a:pPr marL="1371600" lvl="1" indent="-292100" algn="l" rtl="0">
              <a:lnSpc>
                <a:spcPct val="100000"/>
              </a:lnSpc>
              <a:spcBef>
                <a:spcPts val="0"/>
              </a:spcBef>
              <a:spcAft>
                <a:spcPts val="0"/>
              </a:spcAft>
              <a:buSzPts val="1000"/>
              <a:buChar char="○"/>
            </a:pPr>
            <a:r>
              <a:rPr lang="en" sz="1000"/>
              <a:t>Awarded based on a student’s accomplishments (academic, athletic, service)</a:t>
            </a: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
        <p:nvSpPr>
          <p:cNvPr id="352" name="Google Shape;352;p50"/>
          <p:cNvSpPr txBox="1">
            <a:spLocks noGrp="1"/>
          </p:cNvSpPr>
          <p:nvPr>
            <p:ph type="title"/>
          </p:nvPr>
        </p:nvSpPr>
        <p:spPr>
          <a:xfrm>
            <a:off x="456000" y="414400"/>
            <a:ext cx="3834900" cy="7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How To Pay For College: </a:t>
            </a:r>
            <a:endParaRPr sz="2300"/>
          </a:p>
          <a:p>
            <a:pPr marL="0" lvl="0" indent="0" algn="l" rtl="0">
              <a:spcBef>
                <a:spcPts val="0"/>
              </a:spcBef>
              <a:spcAft>
                <a:spcPts val="0"/>
              </a:spcAft>
              <a:buNone/>
            </a:pPr>
            <a:r>
              <a:rPr lang="en" sz="2300"/>
              <a:t>Other Types of Financial Aid </a:t>
            </a:r>
            <a:endParaRPr sz="2300"/>
          </a:p>
        </p:txBody>
      </p:sp>
      <p:pic>
        <p:nvPicPr>
          <p:cNvPr id="353" name="Google Shape;353;p50"/>
          <p:cNvPicPr preferRelativeResize="0"/>
          <p:nvPr/>
        </p:nvPicPr>
        <p:blipFill>
          <a:blip r:embed="rId3">
            <a:alphaModFix/>
          </a:blip>
          <a:stretch>
            <a:fillRect/>
          </a:stretch>
        </p:blipFill>
        <p:spPr>
          <a:xfrm>
            <a:off x="702150" y="3282400"/>
            <a:ext cx="3342600" cy="1379175"/>
          </a:xfrm>
          <a:prstGeom prst="rect">
            <a:avLst/>
          </a:prstGeom>
          <a:noFill/>
          <a:ln w="19050" cap="flat" cmpd="sng">
            <a:solidFill>
              <a:schemeClr val="dk2"/>
            </a:solidFill>
            <a:prstDash val="solid"/>
            <a:round/>
            <a:headEnd type="none" w="sm" len="sm"/>
            <a:tailEnd type="none" w="sm" len="sm"/>
          </a:ln>
        </p:spPr>
      </p:pic>
      <p:sp>
        <p:nvSpPr>
          <p:cNvPr id="354" name="Google Shape;354;p50"/>
          <p:cNvSpPr txBox="1"/>
          <p:nvPr/>
        </p:nvSpPr>
        <p:spPr>
          <a:xfrm>
            <a:off x="4927075" y="468900"/>
            <a:ext cx="3708000" cy="20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accent2"/>
                </a:solidFill>
                <a:latin typeface="Roboto Mono"/>
                <a:ea typeface="Roboto Mono"/>
                <a:cs typeface="Roboto Mono"/>
                <a:sym typeface="Roboto Mono"/>
              </a:rPr>
              <a:t>How Do I Begin The Scholarship Search?</a:t>
            </a:r>
            <a:endParaRPr sz="1200" b="1">
              <a:solidFill>
                <a:schemeClr val="accent2"/>
              </a:solidFill>
              <a:latin typeface="Roboto Mono"/>
              <a:ea typeface="Roboto Mono"/>
              <a:cs typeface="Roboto Mono"/>
              <a:sym typeface="Roboto Mono"/>
            </a:endParaRPr>
          </a:p>
          <a:p>
            <a:pPr marL="457200" lvl="0" indent="-285750" algn="l" rtl="0">
              <a:spcBef>
                <a:spcPts val="0"/>
              </a:spcBef>
              <a:spcAft>
                <a:spcPts val="0"/>
              </a:spcAft>
              <a:buClr>
                <a:srgbClr val="212121"/>
              </a:buClr>
              <a:buSzPts val="900"/>
              <a:buFont typeface="Roboto Mono"/>
              <a:buAutoNum type="arabicPeriod"/>
            </a:pPr>
            <a:r>
              <a:rPr lang="en" sz="1000">
                <a:solidFill>
                  <a:schemeClr val="dk1"/>
                </a:solidFill>
                <a:latin typeface="Roboto Mono Medium"/>
                <a:ea typeface="Roboto Mono Medium"/>
                <a:cs typeface="Roboto Mono Medium"/>
                <a:sym typeface="Roboto Mono Medium"/>
              </a:rPr>
              <a:t>Sign up for a Scholarship matching service like </a:t>
            </a:r>
            <a:r>
              <a:rPr lang="en" sz="1000" u="sng">
                <a:solidFill>
                  <a:schemeClr val="hlink"/>
                </a:solidFill>
                <a:latin typeface="Roboto Mono Medium"/>
                <a:ea typeface="Roboto Mono Medium"/>
                <a:cs typeface="Roboto Mono Medium"/>
                <a:sym typeface="Roboto Mono Medium"/>
                <a:hlinkClick r:id="rId4"/>
              </a:rPr>
              <a:t>Scholarships.com</a:t>
            </a:r>
            <a:r>
              <a:rPr lang="en" sz="1000">
                <a:solidFill>
                  <a:schemeClr val="dk1"/>
                </a:solidFill>
                <a:latin typeface="Roboto Mono Medium"/>
                <a:ea typeface="Roboto Mono Medium"/>
                <a:cs typeface="Roboto Mono Medium"/>
                <a:sym typeface="Roboto Mono Medium"/>
              </a:rPr>
              <a:t>.</a:t>
            </a:r>
            <a:endParaRPr sz="1000">
              <a:solidFill>
                <a:schemeClr val="dk1"/>
              </a:solidFill>
              <a:latin typeface="Roboto Mono Medium"/>
              <a:ea typeface="Roboto Mono Medium"/>
              <a:cs typeface="Roboto Mono Medium"/>
              <a:sym typeface="Roboto Mono Medium"/>
            </a:endParaRPr>
          </a:p>
          <a:p>
            <a:pPr marL="457200" lvl="0" indent="-292100" algn="l" rtl="0">
              <a:spcBef>
                <a:spcPts val="0"/>
              </a:spcBef>
              <a:spcAft>
                <a:spcPts val="0"/>
              </a:spcAft>
              <a:buClr>
                <a:schemeClr val="dk1"/>
              </a:buClr>
              <a:buSzPts val="1000"/>
              <a:buFont typeface="Roboto Mono Medium"/>
              <a:buAutoNum type="arabicPeriod"/>
            </a:pPr>
            <a:r>
              <a:rPr lang="en" sz="1000">
                <a:solidFill>
                  <a:schemeClr val="dk1"/>
                </a:solidFill>
                <a:latin typeface="Roboto Mono Medium"/>
                <a:ea typeface="Roboto Mono Medium"/>
                <a:cs typeface="Roboto Mono Medium"/>
                <a:sym typeface="Roboto Mono Medium"/>
              </a:rPr>
              <a:t>Look into your desired university’s financial aid website for potential merit and need based scholarships</a:t>
            </a:r>
            <a:endParaRPr sz="1000">
              <a:solidFill>
                <a:schemeClr val="dk1"/>
              </a:solidFill>
              <a:latin typeface="Roboto Mono Medium"/>
              <a:ea typeface="Roboto Mono Medium"/>
              <a:cs typeface="Roboto Mono Medium"/>
              <a:sym typeface="Roboto Mono Medium"/>
            </a:endParaRPr>
          </a:p>
          <a:p>
            <a:pPr marL="457200" lvl="0" indent="-292100" algn="l" rtl="0">
              <a:spcBef>
                <a:spcPts val="0"/>
              </a:spcBef>
              <a:spcAft>
                <a:spcPts val="0"/>
              </a:spcAft>
              <a:buClr>
                <a:schemeClr val="dk1"/>
              </a:buClr>
              <a:buSzPts val="1000"/>
              <a:buFont typeface="Roboto Mono Medium"/>
              <a:buAutoNum type="arabicPeriod"/>
            </a:pPr>
            <a:r>
              <a:rPr lang="en" sz="1000">
                <a:solidFill>
                  <a:schemeClr val="dk1"/>
                </a:solidFill>
                <a:latin typeface="Roboto Mono Medium"/>
                <a:ea typeface="Roboto Mono Medium"/>
                <a:cs typeface="Roboto Mono Medium"/>
                <a:sym typeface="Roboto Mono Medium"/>
              </a:rPr>
              <a:t>Many organizations (like LifeSmarts) have scholarships available to student competitors. Look into what’s available for your activities!</a:t>
            </a:r>
            <a:endParaRPr sz="1000">
              <a:solidFill>
                <a:schemeClr val="dk1"/>
              </a:solidFill>
              <a:latin typeface="Roboto Mono Medium"/>
              <a:ea typeface="Roboto Mono Medium"/>
              <a:cs typeface="Roboto Mono Medium"/>
              <a:sym typeface="Roboto Mono Medium"/>
            </a:endParaRPr>
          </a:p>
        </p:txBody>
      </p:sp>
      <p:sp>
        <p:nvSpPr>
          <p:cNvPr id="355" name="Google Shape;355;p50"/>
          <p:cNvSpPr txBox="1"/>
          <p:nvPr/>
        </p:nvSpPr>
        <p:spPr>
          <a:xfrm>
            <a:off x="4927075" y="2431075"/>
            <a:ext cx="3642900" cy="21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accent2"/>
                </a:solidFill>
                <a:latin typeface="Roboto Mono"/>
                <a:ea typeface="Roboto Mono"/>
                <a:cs typeface="Roboto Mono"/>
                <a:sym typeface="Roboto Mono"/>
              </a:rPr>
              <a:t>How Do I Know if I Qualify for Aid?</a:t>
            </a:r>
            <a:endParaRPr sz="1200" b="1">
              <a:solidFill>
                <a:schemeClr val="accent2"/>
              </a:solidFill>
              <a:latin typeface="Roboto Mono"/>
              <a:ea typeface="Roboto Mono"/>
              <a:cs typeface="Roboto Mono"/>
              <a:sym typeface="Roboto Mono"/>
            </a:endParaRPr>
          </a:p>
          <a:p>
            <a:pPr marL="457200" lvl="0" indent="-292100" algn="l" rtl="0">
              <a:spcBef>
                <a:spcPts val="0"/>
              </a:spcBef>
              <a:spcAft>
                <a:spcPts val="0"/>
              </a:spcAft>
              <a:buClr>
                <a:schemeClr val="dk1"/>
              </a:buClr>
              <a:buSzPts val="1000"/>
              <a:buFont typeface="Roboto Mono Medium"/>
              <a:buAutoNum type="arabicPeriod"/>
            </a:pPr>
            <a:r>
              <a:rPr lang="en" sz="1000">
                <a:solidFill>
                  <a:schemeClr val="dk1"/>
                </a:solidFill>
                <a:latin typeface="Roboto Mono Medium"/>
                <a:ea typeface="Roboto Mono Medium"/>
                <a:cs typeface="Roboto Mono Medium"/>
                <a:sym typeface="Roboto Mono Medium"/>
              </a:rPr>
              <a:t>Start by filling out the FAFSA (check out slides 7&amp;8 for more info)</a:t>
            </a:r>
            <a:endParaRPr sz="1000">
              <a:solidFill>
                <a:schemeClr val="dk1"/>
              </a:solidFill>
              <a:latin typeface="Roboto Mono Medium"/>
              <a:ea typeface="Roboto Mono Medium"/>
              <a:cs typeface="Roboto Mono Medium"/>
              <a:sym typeface="Roboto Mono Medium"/>
            </a:endParaRPr>
          </a:p>
          <a:p>
            <a:pPr marL="457200" lvl="0" indent="-292100" algn="l" rtl="0">
              <a:spcBef>
                <a:spcPts val="0"/>
              </a:spcBef>
              <a:spcAft>
                <a:spcPts val="0"/>
              </a:spcAft>
              <a:buClr>
                <a:schemeClr val="dk1"/>
              </a:buClr>
              <a:buSzPts val="1000"/>
              <a:buFont typeface="Roboto Mono Medium"/>
              <a:buAutoNum type="arabicPeriod"/>
            </a:pPr>
            <a:r>
              <a:rPr lang="en" sz="1000">
                <a:solidFill>
                  <a:schemeClr val="dk1"/>
                </a:solidFill>
                <a:latin typeface="Roboto Mono Medium"/>
                <a:ea typeface="Roboto Mono Medium"/>
                <a:cs typeface="Roboto Mono Medium"/>
                <a:sym typeface="Roboto Mono Medium"/>
              </a:rPr>
              <a:t>Search for grants based on your income, major, or university</a:t>
            </a:r>
            <a:endParaRPr sz="1000">
              <a:solidFill>
                <a:schemeClr val="dk1"/>
              </a:solidFill>
              <a:latin typeface="Roboto Mono Medium"/>
              <a:ea typeface="Roboto Mono Medium"/>
              <a:cs typeface="Roboto Mono Medium"/>
              <a:sym typeface="Roboto Mono Medium"/>
            </a:endParaRPr>
          </a:p>
          <a:p>
            <a:pPr marL="914400" lvl="1" indent="-292100" algn="l" rtl="0">
              <a:spcBef>
                <a:spcPts val="0"/>
              </a:spcBef>
              <a:spcAft>
                <a:spcPts val="0"/>
              </a:spcAft>
              <a:buClr>
                <a:schemeClr val="dk1"/>
              </a:buClr>
              <a:buSzPts val="1000"/>
              <a:buFont typeface="Roboto Mono Medium"/>
              <a:buAutoNum type="alphaLcPeriod"/>
            </a:pPr>
            <a:r>
              <a:rPr lang="en" sz="1000">
                <a:solidFill>
                  <a:schemeClr val="dk1"/>
                </a:solidFill>
                <a:latin typeface="Roboto Mono Medium"/>
                <a:ea typeface="Roboto Mono Medium"/>
                <a:cs typeface="Roboto Mono Medium"/>
                <a:sym typeface="Roboto Mono Medium"/>
              </a:rPr>
              <a:t>Most Ivy league schools have programs to help out with tuition</a:t>
            </a:r>
            <a:endParaRPr sz="1000">
              <a:solidFill>
                <a:schemeClr val="dk1"/>
              </a:solidFill>
              <a:latin typeface="Roboto Mono Medium"/>
              <a:ea typeface="Roboto Mono Medium"/>
              <a:cs typeface="Roboto Mono Medium"/>
              <a:sym typeface="Roboto Mono Medium"/>
            </a:endParaRPr>
          </a:p>
          <a:p>
            <a:pPr marL="457200" lvl="0" indent="-292100" algn="l" rtl="0">
              <a:spcBef>
                <a:spcPts val="0"/>
              </a:spcBef>
              <a:spcAft>
                <a:spcPts val="0"/>
              </a:spcAft>
              <a:buClr>
                <a:schemeClr val="dk1"/>
              </a:buClr>
              <a:buSzPts val="1000"/>
              <a:buFont typeface="Roboto Mono Medium"/>
              <a:buAutoNum type="arabicPeriod"/>
            </a:pPr>
            <a:r>
              <a:rPr lang="en" sz="1000">
                <a:solidFill>
                  <a:schemeClr val="dk1"/>
                </a:solidFill>
                <a:latin typeface="Roboto Mono Medium"/>
                <a:ea typeface="Roboto Mono Medium"/>
                <a:cs typeface="Roboto Mono Medium"/>
                <a:sym typeface="Roboto Mono Medium"/>
              </a:rPr>
              <a:t>Look into Federal work-study programs</a:t>
            </a:r>
            <a:endParaRPr sz="1000">
              <a:solidFill>
                <a:schemeClr val="dk1"/>
              </a:solidFill>
              <a:latin typeface="Roboto Mono Medium"/>
              <a:ea typeface="Roboto Mono Medium"/>
              <a:cs typeface="Roboto Mono Medium"/>
              <a:sym typeface="Roboto Mono Medium"/>
            </a:endParaRPr>
          </a:p>
          <a:p>
            <a:pPr marL="914400" lvl="1" indent="-292100" algn="l" rtl="0">
              <a:spcBef>
                <a:spcPts val="0"/>
              </a:spcBef>
              <a:spcAft>
                <a:spcPts val="0"/>
              </a:spcAft>
              <a:buClr>
                <a:schemeClr val="dk1"/>
              </a:buClr>
              <a:buSzPts val="1000"/>
              <a:buFont typeface="Roboto Mono Medium"/>
              <a:buAutoNum type="alphaLcPeriod"/>
            </a:pPr>
            <a:r>
              <a:rPr lang="en" sz="1000">
                <a:solidFill>
                  <a:schemeClr val="dk1"/>
                </a:solidFill>
                <a:latin typeface="Roboto Mono Medium"/>
                <a:ea typeface="Roboto Mono Medium"/>
                <a:cs typeface="Roboto Mono Medium"/>
                <a:sym typeface="Roboto Mono Medium"/>
              </a:rPr>
              <a:t>These are special programs where you can work within your field during college and earn money to pay for college.</a:t>
            </a:r>
            <a:endParaRPr sz="1000">
              <a:solidFill>
                <a:schemeClr val="dk1"/>
              </a:solidFill>
              <a:latin typeface="Roboto Mono Medium"/>
              <a:ea typeface="Roboto Mono Medium"/>
              <a:cs typeface="Roboto Mono Medium"/>
              <a:sym typeface="Roboto Mono Medium"/>
            </a:endParaRPr>
          </a:p>
          <a:p>
            <a:pPr marL="0" lvl="0" indent="0" algn="l" rtl="0">
              <a:spcBef>
                <a:spcPts val="0"/>
              </a:spcBef>
              <a:spcAft>
                <a:spcPts val="0"/>
              </a:spcAft>
              <a:buNone/>
            </a:pPr>
            <a:endParaRPr sz="1200" b="1">
              <a:solidFill>
                <a:schemeClr val="accent2"/>
              </a:solidFill>
              <a:latin typeface="Roboto Mono"/>
              <a:ea typeface="Roboto Mono"/>
              <a:cs typeface="Roboto Mono"/>
              <a:sym typeface="Roboto Mono"/>
            </a:endParaRPr>
          </a:p>
          <a:p>
            <a:pPr marL="0" lvl="0" indent="0" algn="l" rtl="0">
              <a:spcBef>
                <a:spcPts val="0"/>
              </a:spcBef>
              <a:spcAft>
                <a:spcPts val="0"/>
              </a:spcAft>
              <a:buNone/>
            </a:pPr>
            <a:endParaRPr sz="1200" b="1">
              <a:solidFill>
                <a:schemeClr val="accent2"/>
              </a:solidFill>
              <a:latin typeface="Roboto Mono"/>
              <a:ea typeface="Roboto Mono"/>
              <a:cs typeface="Roboto Mono"/>
              <a:sym typeface="Roboto Mon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1"/>
          <p:cNvSpPr txBox="1">
            <a:spLocks noGrp="1"/>
          </p:cNvSpPr>
          <p:nvPr>
            <p:ph type="body" idx="1"/>
          </p:nvPr>
        </p:nvSpPr>
        <p:spPr>
          <a:xfrm>
            <a:off x="714000" y="1205525"/>
            <a:ext cx="3692400" cy="149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government provides many ways to help students pay for college, such as the FAFSA, Pell Grants and TEACH Grants, and the Public Service Loan Forgiveness (PSLF) Help Tool.</a:t>
            </a:r>
            <a:endParaRPr/>
          </a:p>
        </p:txBody>
      </p:sp>
      <p:sp>
        <p:nvSpPr>
          <p:cNvPr id="361" name="Google Shape;361;p51"/>
          <p:cNvSpPr txBox="1">
            <a:spLocks noGrp="1"/>
          </p:cNvSpPr>
          <p:nvPr>
            <p:ph type="title"/>
          </p:nvPr>
        </p:nvSpPr>
        <p:spPr>
          <a:xfrm>
            <a:off x="714000" y="752550"/>
            <a:ext cx="3692400" cy="4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Governmental Assistance</a:t>
            </a:r>
            <a:endParaRPr sz="2500"/>
          </a:p>
        </p:txBody>
      </p:sp>
      <p:pic>
        <p:nvPicPr>
          <p:cNvPr id="362" name="Google Shape;362;p51"/>
          <p:cNvPicPr preferRelativeResize="0"/>
          <p:nvPr/>
        </p:nvPicPr>
        <p:blipFill>
          <a:blip r:embed="rId3">
            <a:alphaModFix/>
          </a:blip>
          <a:stretch>
            <a:fillRect/>
          </a:stretch>
        </p:blipFill>
        <p:spPr>
          <a:xfrm rot="1640092">
            <a:off x="3343125" y="3813012"/>
            <a:ext cx="723025" cy="830275"/>
          </a:xfrm>
          <a:prstGeom prst="rect">
            <a:avLst/>
          </a:prstGeom>
          <a:noFill/>
          <a:ln>
            <a:noFill/>
          </a:ln>
        </p:spPr>
      </p:pic>
      <p:pic>
        <p:nvPicPr>
          <p:cNvPr id="363" name="Google Shape;363;p51"/>
          <p:cNvPicPr preferRelativeResize="0"/>
          <p:nvPr/>
        </p:nvPicPr>
        <p:blipFill>
          <a:blip r:embed="rId4">
            <a:alphaModFix/>
          </a:blip>
          <a:stretch>
            <a:fillRect/>
          </a:stretch>
        </p:blipFill>
        <p:spPr>
          <a:xfrm>
            <a:off x="5030587" y="546750"/>
            <a:ext cx="3224399" cy="1735761"/>
          </a:xfrm>
          <a:prstGeom prst="rect">
            <a:avLst/>
          </a:prstGeom>
          <a:noFill/>
          <a:ln w="19050" cap="flat" cmpd="sng">
            <a:solidFill>
              <a:srgbClr val="212121"/>
            </a:solidFill>
            <a:prstDash val="solid"/>
            <a:round/>
            <a:headEnd type="none" w="sm" len="sm"/>
            <a:tailEnd type="none" w="sm" len="sm"/>
          </a:ln>
        </p:spPr>
      </p:pic>
      <p:pic>
        <p:nvPicPr>
          <p:cNvPr id="364" name="Google Shape;364;p51"/>
          <p:cNvPicPr preferRelativeResize="0"/>
          <p:nvPr/>
        </p:nvPicPr>
        <p:blipFill>
          <a:blip r:embed="rId5">
            <a:alphaModFix/>
          </a:blip>
          <a:stretch>
            <a:fillRect/>
          </a:stretch>
        </p:blipFill>
        <p:spPr>
          <a:xfrm>
            <a:off x="4884174" y="2370126"/>
            <a:ext cx="3517224" cy="2226624"/>
          </a:xfrm>
          <a:prstGeom prst="rect">
            <a:avLst/>
          </a:prstGeom>
          <a:noFill/>
          <a:ln w="19050" cap="flat" cmpd="sng">
            <a:solidFill>
              <a:srgbClr val="212121"/>
            </a:solidFill>
            <a:prstDash val="solid"/>
            <a:round/>
            <a:headEnd type="none" w="sm" len="sm"/>
            <a:tailEnd type="none" w="sm" len="sm"/>
          </a:ln>
        </p:spPr>
      </p:pic>
      <p:sp>
        <p:nvSpPr>
          <p:cNvPr id="365" name="Google Shape;365;p51"/>
          <p:cNvSpPr/>
          <p:nvPr/>
        </p:nvSpPr>
        <p:spPr>
          <a:xfrm rot="5400000">
            <a:off x="3832175" y="2353475"/>
            <a:ext cx="1352700" cy="308400"/>
          </a:xfrm>
          <a:prstGeom prst="uturnArrow">
            <a:avLst>
              <a:gd name="adj1" fmla="val 25000"/>
              <a:gd name="adj2" fmla="val 25000"/>
              <a:gd name="adj3" fmla="val 25000"/>
              <a:gd name="adj4" fmla="val 43750"/>
              <a:gd name="adj5" fmla="val 7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Mono Medium"/>
              <a:ea typeface="Roboto Mono Medium"/>
              <a:cs typeface="Roboto Mono Medium"/>
              <a:sym typeface="Roboto Mono Medium"/>
            </a:endParaRPr>
          </a:p>
        </p:txBody>
      </p:sp>
      <p:sp>
        <p:nvSpPr>
          <p:cNvPr id="366" name="Google Shape;366;p51"/>
          <p:cNvSpPr txBox="1"/>
          <p:nvPr/>
        </p:nvSpPr>
        <p:spPr>
          <a:xfrm>
            <a:off x="1278575" y="2774800"/>
            <a:ext cx="3039000" cy="800400"/>
          </a:xfrm>
          <a:prstGeom prst="rect">
            <a:avLst/>
          </a:prstGeom>
          <a:solidFill>
            <a:srgbClr val="D9D9D9"/>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accent2"/>
                </a:solidFill>
                <a:latin typeface="Roboto Mono Medium"/>
                <a:ea typeface="Roboto Mono Medium"/>
                <a:cs typeface="Roboto Mono Medium"/>
                <a:sym typeface="Roboto Mono Medium"/>
              </a:rPr>
              <a:t>Students can receive up to $7,395 per year with Pell Grants. For some schools, that covers nearly half of tuition costs.</a:t>
            </a:r>
            <a:endParaRPr sz="1000">
              <a:solidFill>
                <a:schemeClr val="accent2"/>
              </a:solidFill>
              <a:latin typeface="Roboto Mono Medium"/>
              <a:ea typeface="Roboto Mono Medium"/>
              <a:cs typeface="Roboto Mono Medium"/>
              <a:sym typeface="Roboto Mono Medium"/>
            </a:endParaRPr>
          </a:p>
        </p:txBody>
      </p:sp>
      <p:sp>
        <p:nvSpPr>
          <p:cNvPr id="367" name="Google Shape;367;p51"/>
          <p:cNvSpPr/>
          <p:nvPr/>
        </p:nvSpPr>
        <p:spPr>
          <a:xfrm rot="-5400000" flipH="1">
            <a:off x="-445450" y="3110650"/>
            <a:ext cx="2077500" cy="301200"/>
          </a:xfrm>
          <a:prstGeom prst="uturnArrow">
            <a:avLst>
              <a:gd name="adj1" fmla="val 25000"/>
              <a:gd name="adj2" fmla="val 25000"/>
              <a:gd name="adj3" fmla="val 25000"/>
              <a:gd name="adj4" fmla="val 43750"/>
              <a:gd name="adj5" fmla="val 7076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Mono Medium"/>
              <a:ea typeface="Roboto Mono Medium"/>
              <a:cs typeface="Roboto Mono Medium"/>
              <a:sym typeface="Roboto Mono Medium"/>
            </a:endParaRPr>
          </a:p>
        </p:txBody>
      </p:sp>
      <p:sp>
        <p:nvSpPr>
          <p:cNvPr id="368" name="Google Shape;368;p51"/>
          <p:cNvSpPr txBox="1"/>
          <p:nvPr/>
        </p:nvSpPr>
        <p:spPr>
          <a:xfrm>
            <a:off x="743900" y="3751000"/>
            <a:ext cx="3517200" cy="954300"/>
          </a:xfrm>
          <a:prstGeom prst="rect">
            <a:avLst/>
          </a:prstGeom>
          <a:solidFill>
            <a:srgbClr val="D9D9D9"/>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accent2"/>
                </a:solidFill>
                <a:latin typeface="Roboto Mono Medium"/>
                <a:ea typeface="Roboto Mono Medium"/>
                <a:cs typeface="Roboto Mono Medium"/>
                <a:sym typeface="Roboto Mono Medium"/>
              </a:rPr>
              <a:t>The PSLF allows public servants to have their student loans forgiven after ten years of employment. This includes health care workers, first responders, educators, and military personnel.  </a:t>
            </a:r>
            <a:endParaRPr sz="1000">
              <a:solidFill>
                <a:schemeClr val="accent2"/>
              </a:solidFill>
              <a:latin typeface="Roboto Mono Medium"/>
              <a:ea typeface="Roboto Mono Medium"/>
              <a:cs typeface="Roboto Mono Medium"/>
              <a:sym typeface="Roboto Mono Medium"/>
            </a:endParaRPr>
          </a:p>
        </p:txBody>
      </p:sp>
      <p:sp>
        <p:nvSpPr>
          <p:cNvPr id="369" name="Google Shape;369;p51"/>
          <p:cNvSpPr/>
          <p:nvPr/>
        </p:nvSpPr>
        <p:spPr>
          <a:xfrm>
            <a:off x="653125" y="2186200"/>
            <a:ext cx="145200" cy="141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Mono Medium"/>
              <a:ea typeface="Roboto Mono Medium"/>
              <a:cs typeface="Roboto Mono Medium"/>
              <a:sym typeface="Roboto Mono Medium"/>
            </a:endParaRPr>
          </a:p>
        </p:txBody>
      </p:sp>
      <p:sp>
        <p:nvSpPr>
          <p:cNvPr id="370" name="Google Shape;370;p51"/>
          <p:cNvSpPr/>
          <p:nvPr/>
        </p:nvSpPr>
        <p:spPr>
          <a:xfrm>
            <a:off x="4216400" y="1794325"/>
            <a:ext cx="145200" cy="141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Mono Medium"/>
              <a:ea typeface="Roboto Mono Medium"/>
              <a:cs typeface="Roboto Mono Medium"/>
              <a:sym typeface="Roboto Mono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2"/>
          <p:cNvSpPr txBox="1">
            <a:spLocks noGrp="1"/>
          </p:cNvSpPr>
          <p:nvPr>
            <p:ph type="title"/>
          </p:nvPr>
        </p:nvSpPr>
        <p:spPr>
          <a:xfrm>
            <a:off x="1292548" y="790638"/>
            <a:ext cx="1971900" cy="48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700">
                <a:latin typeface="Roboto Mono"/>
                <a:ea typeface="Roboto Mono"/>
                <a:cs typeface="Roboto Mono"/>
                <a:sym typeface="Roboto Mono"/>
              </a:rPr>
              <a:t>What is it?</a:t>
            </a:r>
            <a:endParaRPr sz="1700">
              <a:latin typeface="Roboto Mono"/>
              <a:ea typeface="Roboto Mono"/>
              <a:cs typeface="Roboto Mono"/>
              <a:sym typeface="Roboto Mono"/>
            </a:endParaRPr>
          </a:p>
        </p:txBody>
      </p:sp>
      <p:sp>
        <p:nvSpPr>
          <p:cNvPr id="376" name="Google Shape;376;p52"/>
          <p:cNvSpPr txBox="1">
            <a:spLocks noGrp="1"/>
          </p:cNvSpPr>
          <p:nvPr>
            <p:ph type="title" idx="2"/>
          </p:nvPr>
        </p:nvSpPr>
        <p:spPr>
          <a:xfrm>
            <a:off x="5056550" y="811650"/>
            <a:ext cx="3223500" cy="446400"/>
          </a:xfrm>
          <a:prstGeom prst="rect">
            <a:avLst/>
          </a:prstGeom>
        </p:spPr>
        <p:txBody>
          <a:bodyPr spcFirstLastPara="1" wrap="square" lIns="91425" tIns="91425" rIns="91425" bIns="91425" anchor="ctr" anchorCtr="0">
            <a:spAutoFit/>
          </a:bodyPr>
          <a:lstStyle/>
          <a:p>
            <a:pPr marL="0" lvl="0" indent="0" algn="l" rtl="0">
              <a:spcBef>
                <a:spcPts val="0"/>
              </a:spcBef>
              <a:spcAft>
                <a:spcPts val="0"/>
              </a:spcAft>
              <a:buNone/>
            </a:pPr>
            <a:r>
              <a:rPr lang="en" sz="1700">
                <a:latin typeface="Roboto Mono"/>
                <a:ea typeface="Roboto Mono"/>
                <a:cs typeface="Roboto Mono"/>
                <a:sym typeface="Roboto Mono"/>
              </a:rPr>
              <a:t>How do I complete it?</a:t>
            </a:r>
            <a:endParaRPr sz="1700">
              <a:latin typeface="Roboto Mono"/>
              <a:ea typeface="Roboto Mono"/>
              <a:cs typeface="Roboto Mono"/>
              <a:sym typeface="Roboto Mono"/>
            </a:endParaRPr>
          </a:p>
        </p:txBody>
      </p:sp>
      <p:sp>
        <p:nvSpPr>
          <p:cNvPr id="377" name="Google Shape;377;p52"/>
          <p:cNvSpPr txBox="1">
            <a:spLocks noGrp="1"/>
          </p:cNvSpPr>
          <p:nvPr>
            <p:ph type="subTitle" idx="3"/>
          </p:nvPr>
        </p:nvSpPr>
        <p:spPr>
          <a:xfrm>
            <a:off x="5082450" y="1117900"/>
            <a:ext cx="3335400" cy="20319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1000"/>
              <a:t>You’ll answer a series of questions that should take less than an hour. There are two ways to complete the FAFSA: online or on paper. Online is strongly recommended, as this option (available at </a:t>
            </a:r>
            <a:r>
              <a:rPr lang="en" sz="1000" u="sng">
                <a:solidFill>
                  <a:schemeClr val="hlink"/>
                </a:solidFill>
                <a:hlinkClick r:id="rId3"/>
              </a:rPr>
              <a:t>https://studentaid.gov/</a:t>
            </a:r>
            <a:r>
              <a:rPr lang="en" sz="1000"/>
              <a:t>) allows users to get help where needed with built-in tips for success. It is also easier to keep track of online forms. You will need to reference your family’s income information, such as tax returns, throughout the application process.</a:t>
            </a:r>
            <a:endParaRPr sz="1000"/>
          </a:p>
        </p:txBody>
      </p:sp>
      <p:sp>
        <p:nvSpPr>
          <p:cNvPr id="378" name="Google Shape;378;p52"/>
          <p:cNvSpPr txBox="1">
            <a:spLocks noGrp="1"/>
          </p:cNvSpPr>
          <p:nvPr>
            <p:ph type="title" idx="4"/>
          </p:nvPr>
        </p:nvSpPr>
        <p:spPr>
          <a:xfrm>
            <a:off x="5082448" y="2994313"/>
            <a:ext cx="1971900" cy="48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700">
                <a:latin typeface="Roboto Mono"/>
                <a:ea typeface="Roboto Mono"/>
                <a:cs typeface="Roboto Mono"/>
                <a:sym typeface="Roboto Mono"/>
              </a:rPr>
              <a:t>Types of Aid</a:t>
            </a:r>
            <a:endParaRPr sz="1700">
              <a:latin typeface="Roboto Mono"/>
              <a:ea typeface="Roboto Mono"/>
              <a:cs typeface="Roboto Mono"/>
              <a:sym typeface="Roboto Mono"/>
            </a:endParaRPr>
          </a:p>
        </p:txBody>
      </p:sp>
      <p:sp>
        <p:nvSpPr>
          <p:cNvPr id="379" name="Google Shape;379;p52"/>
          <p:cNvSpPr txBox="1">
            <a:spLocks noGrp="1"/>
          </p:cNvSpPr>
          <p:nvPr>
            <p:ph type="subTitle" idx="5"/>
          </p:nvPr>
        </p:nvSpPr>
        <p:spPr>
          <a:xfrm>
            <a:off x="5082450" y="3313425"/>
            <a:ext cx="3335400" cy="145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Filling out the FAFSA can help you receive grants, scholarships, work-study funds, and student loans. Each year, $120 billion in grants, work-study, and low-interest loans is offered by the U.S. Department of Education. Some merit-based scholarships from colleges require the FAFSA to determine the awarded amount.</a:t>
            </a:r>
            <a:endParaRPr sz="1000"/>
          </a:p>
        </p:txBody>
      </p:sp>
      <p:sp>
        <p:nvSpPr>
          <p:cNvPr id="380" name="Google Shape;380;p52"/>
          <p:cNvSpPr txBox="1">
            <a:spLocks noGrp="1"/>
          </p:cNvSpPr>
          <p:nvPr>
            <p:ph type="title" idx="6"/>
          </p:nvPr>
        </p:nvSpPr>
        <p:spPr>
          <a:xfrm>
            <a:off x="1292550" y="2595125"/>
            <a:ext cx="3567900" cy="48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700">
                <a:latin typeface="Roboto Mono"/>
                <a:ea typeface="Roboto Mono"/>
                <a:cs typeface="Roboto Mono"/>
                <a:sym typeface="Roboto Mono"/>
              </a:rPr>
              <a:t>FAFSA Simplification Act</a:t>
            </a:r>
            <a:endParaRPr sz="1700">
              <a:latin typeface="Roboto Mono"/>
              <a:ea typeface="Roboto Mono"/>
              <a:cs typeface="Roboto Mono"/>
              <a:sym typeface="Roboto Mono"/>
            </a:endParaRPr>
          </a:p>
        </p:txBody>
      </p:sp>
      <p:sp>
        <p:nvSpPr>
          <p:cNvPr id="381" name="Google Shape;381;p52"/>
          <p:cNvSpPr txBox="1">
            <a:spLocks noGrp="1"/>
          </p:cNvSpPr>
          <p:nvPr>
            <p:ph type="subTitle" idx="7"/>
          </p:nvPr>
        </p:nvSpPr>
        <p:spPr>
          <a:xfrm>
            <a:off x="1292550" y="2916075"/>
            <a:ext cx="3789900" cy="15699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1000"/>
              <a:t>This act streamlined the FAFSA form and expanded access to Federal Pell Grants. This was intended to make it easier for families to understand the FAFSA, thus maximizing aid. For example, the changes made include the implementation of the Student Aid Index, fewer questions on the form, the removal of the sibling discount, and availability in the 11 most-spoken languages in the United States.</a:t>
            </a:r>
            <a:endParaRPr sz="1000"/>
          </a:p>
        </p:txBody>
      </p:sp>
      <p:sp>
        <p:nvSpPr>
          <p:cNvPr id="382" name="Google Shape;382;p52"/>
          <p:cNvSpPr txBox="1">
            <a:spLocks noGrp="1"/>
          </p:cNvSpPr>
          <p:nvPr>
            <p:ph type="title" idx="8"/>
          </p:nvPr>
        </p:nvSpPr>
        <p:spPr>
          <a:xfrm>
            <a:off x="1292550" y="403988"/>
            <a:ext cx="6558900" cy="5295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en"/>
              <a:t>Free Application for Federal Student Aid</a:t>
            </a:r>
            <a:endParaRPr/>
          </a:p>
        </p:txBody>
      </p:sp>
      <p:sp>
        <p:nvSpPr>
          <p:cNvPr id="383" name="Google Shape;383;p52"/>
          <p:cNvSpPr txBox="1">
            <a:spLocks noGrp="1"/>
          </p:cNvSpPr>
          <p:nvPr>
            <p:ph type="subTitle" idx="3"/>
          </p:nvPr>
        </p:nvSpPr>
        <p:spPr>
          <a:xfrm>
            <a:off x="1292550" y="1163525"/>
            <a:ext cx="3789900" cy="1431600"/>
          </a:xfrm>
          <a:prstGeom prst="rect">
            <a:avLst/>
          </a:prstGeom>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000">
                <a:solidFill>
                  <a:schemeClr val="dk1"/>
                </a:solidFill>
              </a:rPr>
              <a:t>The FAFSA is how students apply for federal aid to help them pay for college or career school. It is completely free to apply, and in order to receive consistent aid, you must reapply every year. Filling out the FAFSA is strongly encouraged regardless of a student’s financial situation, as millions to billions of dollars are left unclaimed every year by students who did not file a FAFSA.</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3"/>
          <p:cNvSpPr txBox="1">
            <a:spLocks noGrp="1"/>
          </p:cNvSpPr>
          <p:nvPr>
            <p:ph type="title"/>
          </p:nvPr>
        </p:nvSpPr>
        <p:spPr>
          <a:xfrm>
            <a:off x="2349125" y="400788"/>
            <a:ext cx="4527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Bibliography</a:t>
            </a:r>
            <a:endParaRPr/>
          </a:p>
        </p:txBody>
      </p:sp>
      <p:sp>
        <p:nvSpPr>
          <p:cNvPr id="389" name="Google Shape;389;p53"/>
          <p:cNvSpPr txBox="1">
            <a:spLocks noGrp="1"/>
          </p:cNvSpPr>
          <p:nvPr>
            <p:ph type="subTitle" idx="15"/>
          </p:nvPr>
        </p:nvSpPr>
        <p:spPr>
          <a:xfrm>
            <a:off x="942350" y="864913"/>
            <a:ext cx="7565100" cy="3877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1300" u="sng">
                <a:solidFill>
                  <a:schemeClr val="hlink"/>
                </a:solidFill>
                <a:hlinkClick r:id="rId3"/>
              </a:rPr>
              <a:t>https://www.up.edu/ready-for-college/how-to-prepare-for-college.html</a:t>
            </a:r>
            <a:endParaRPr sz="1300"/>
          </a:p>
          <a:p>
            <a:pPr marL="457200" lvl="0" indent="-311150" algn="l" rtl="0">
              <a:spcBef>
                <a:spcPts val="0"/>
              </a:spcBef>
              <a:spcAft>
                <a:spcPts val="0"/>
              </a:spcAft>
              <a:buSzPts val="1300"/>
              <a:buChar char="❏"/>
            </a:pPr>
            <a:r>
              <a:rPr lang="en" sz="1300" u="sng">
                <a:solidFill>
                  <a:schemeClr val="hlink"/>
                </a:solidFill>
                <a:hlinkClick r:id="rId4"/>
              </a:rPr>
              <a:t>https://www.inspiruseducation.com/what-changed-in-sat-exam-digital-sat-2023/</a:t>
            </a:r>
            <a:endParaRPr sz="1300"/>
          </a:p>
          <a:p>
            <a:pPr marL="457200" lvl="0" indent="-311150" algn="l" rtl="0">
              <a:spcBef>
                <a:spcPts val="0"/>
              </a:spcBef>
              <a:spcAft>
                <a:spcPts val="0"/>
              </a:spcAft>
              <a:buSzPts val="1300"/>
              <a:buChar char="❏"/>
            </a:pPr>
            <a:r>
              <a:rPr lang="en" sz="1300" u="sng">
                <a:solidFill>
                  <a:schemeClr val="hlink"/>
                </a:solidFill>
                <a:hlinkClick r:id="rId5"/>
              </a:rPr>
              <a:t>https://studentaid.gov/help/fafsa</a:t>
            </a:r>
            <a:r>
              <a:rPr lang="en" sz="1300"/>
              <a:t> </a:t>
            </a:r>
            <a:endParaRPr sz="1300"/>
          </a:p>
          <a:p>
            <a:pPr marL="457200" lvl="0" indent="-311150" algn="l" rtl="0">
              <a:spcBef>
                <a:spcPts val="0"/>
              </a:spcBef>
              <a:spcAft>
                <a:spcPts val="0"/>
              </a:spcAft>
              <a:buSzPts val="1300"/>
              <a:buChar char="❏"/>
            </a:pPr>
            <a:r>
              <a:rPr lang="en" sz="1300" u="sng">
                <a:solidFill>
                  <a:schemeClr val="hlink"/>
                </a:solidFill>
                <a:hlinkClick r:id="rId6"/>
              </a:rPr>
              <a:t>https://studentaid.gov/help-center/answers/article/fafsa-simplification-act</a:t>
            </a:r>
            <a:endParaRPr sz="1300"/>
          </a:p>
          <a:p>
            <a:pPr marL="457200" lvl="0" indent="-311150" algn="l" rtl="0">
              <a:spcBef>
                <a:spcPts val="0"/>
              </a:spcBef>
              <a:spcAft>
                <a:spcPts val="0"/>
              </a:spcAft>
              <a:buSzPts val="1300"/>
              <a:buChar char="❏"/>
            </a:pPr>
            <a:r>
              <a:rPr lang="en" sz="1300" u="sng">
                <a:solidFill>
                  <a:schemeClr val="hlink"/>
                </a:solidFill>
                <a:hlinkClick r:id="rId7"/>
              </a:rPr>
              <a:t>https://studentaid.gov/teach-grant-program</a:t>
            </a:r>
            <a:endParaRPr sz="1300"/>
          </a:p>
          <a:p>
            <a:pPr marL="457200" lvl="0" indent="-311150" algn="l" rtl="0">
              <a:spcBef>
                <a:spcPts val="0"/>
              </a:spcBef>
              <a:spcAft>
                <a:spcPts val="0"/>
              </a:spcAft>
              <a:buSzPts val="1300"/>
              <a:buChar char="❏"/>
            </a:pPr>
            <a:r>
              <a:rPr lang="en" sz="1300" u="sng">
                <a:solidFill>
                  <a:schemeClr val="hlink"/>
                </a:solidFill>
                <a:hlinkClick r:id="rId8"/>
              </a:rPr>
              <a:t>https://studentaid.gov/pslf/</a:t>
            </a:r>
            <a:endParaRPr sz="1300"/>
          </a:p>
          <a:p>
            <a:pPr marL="457200" lvl="0" indent="-311150" algn="l" rtl="0">
              <a:spcBef>
                <a:spcPts val="0"/>
              </a:spcBef>
              <a:spcAft>
                <a:spcPts val="0"/>
              </a:spcAft>
              <a:buSzPts val="1300"/>
              <a:buChar char="❏"/>
            </a:pPr>
            <a:r>
              <a:rPr lang="en" sz="1300" u="sng">
                <a:solidFill>
                  <a:schemeClr val="hlink"/>
                </a:solidFill>
                <a:hlinkClick r:id="rId9"/>
              </a:rPr>
              <a:t>https://www.investopedia.com/terms/1/529plan.asp</a:t>
            </a:r>
            <a:endParaRPr sz="1300"/>
          </a:p>
          <a:p>
            <a:pPr marL="457200" lvl="0" indent="-311150" algn="l" rtl="0">
              <a:spcBef>
                <a:spcPts val="0"/>
              </a:spcBef>
              <a:spcAft>
                <a:spcPts val="0"/>
              </a:spcAft>
              <a:buSzPts val="1300"/>
              <a:buChar char="❏"/>
            </a:pPr>
            <a:r>
              <a:rPr lang="en" sz="1300" u="sng">
                <a:solidFill>
                  <a:schemeClr val="hlink"/>
                </a:solidFill>
                <a:hlinkClick r:id="rId10"/>
              </a:rPr>
              <a:t>https://nces.ed.gov/fastfacts/display.asp?id=900</a:t>
            </a:r>
            <a:endParaRPr sz="1300"/>
          </a:p>
          <a:p>
            <a:pPr marL="457200" lvl="0" indent="-311150" algn="l" rtl="0">
              <a:spcBef>
                <a:spcPts val="0"/>
              </a:spcBef>
              <a:spcAft>
                <a:spcPts val="0"/>
              </a:spcAft>
              <a:buSzPts val="1300"/>
              <a:buChar char="❏"/>
            </a:pPr>
            <a:r>
              <a:rPr lang="en" sz="1300" u="sng">
                <a:solidFill>
                  <a:schemeClr val="hlink"/>
                </a:solidFill>
                <a:hlinkClick r:id="rId11"/>
              </a:rPr>
              <a:t>https://educationdata.org/student-loan-debt-statistics</a:t>
            </a:r>
            <a:endParaRPr sz="1300"/>
          </a:p>
          <a:p>
            <a:pPr marL="457200" lvl="0" indent="-311150" algn="l" rtl="0">
              <a:spcBef>
                <a:spcPts val="0"/>
              </a:spcBef>
              <a:spcAft>
                <a:spcPts val="0"/>
              </a:spcAft>
              <a:buSzPts val="1300"/>
              <a:buChar char="❏"/>
            </a:pPr>
            <a:r>
              <a:rPr lang="en" sz="1300" u="sng">
                <a:solidFill>
                  <a:schemeClr val="hlink"/>
                </a:solidFill>
                <a:hlinkClick r:id="rId12"/>
              </a:rPr>
              <a:t>https://www.mefa.org/blog/what-you-need-to-know-about-merit-based-financial-aid</a:t>
            </a:r>
            <a:endParaRPr sz="1300"/>
          </a:p>
          <a:p>
            <a:pPr marL="457200" lvl="0" indent="-311150" algn="l" rtl="0">
              <a:spcBef>
                <a:spcPts val="0"/>
              </a:spcBef>
              <a:spcAft>
                <a:spcPts val="0"/>
              </a:spcAft>
              <a:buSzPts val="1300"/>
              <a:buChar char="❏"/>
            </a:pPr>
            <a:r>
              <a:rPr lang="en" sz="1300" u="sng">
                <a:solidFill>
                  <a:schemeClr val="hlink"/>
                </a:solidFill>
                <a:hlinkClick r:id="rId13"/>
              </a:rPr>
              <a:t>https://www.usnews.com/education/best-colleges/paying-for-college/slideshows/things-to-know-about-merit-aid-scholarships</a:t>
            </a:r>
            <a:endParaRPr sz="1300"/>
          </a:p>
          <a:p>
            <a:pPr marL="457200" lvl="0" indent="-311150" algn="l" rtl="0">
              <a:spcBef>
                <a:spcPts val="0"/>
              </a:spcBef>
              <a:spcAft>
                <a:spcPts val="0"/>
              </a:spcAft>
              <a:buSzPts val="1300"/>
              <a:buChar char="❏"/>
            </a:pPr>
            <a:r>
              <a:rPr lang="en" sz="1300" u="sng">
                <a:solidFill>
                  <a:schemeClr val="hlink"/>
                </a:solidFill>
                <a:hlinkClick r:id="rId14"/>
              </a:rPr>
              <a:t>https://www.nerdwallet.com/article/loans/student-loans/fafsa-simplification-8-changes-to-expect</a:t>
            </a:r>
            <a:endParaRPr sz="1300"/>
          </a:p>
          <a:p>
            <a:pPr marL="457200" lvl="0" indent="-311150" algn="l" rtl="0">
              <a:spcBef>
                <a:spcPts val="0"/>
              </a:spcBef>
              <a:spcAft>
                <a:spcPts val="0"/>
              </a:spcAft>
              <a:buSzPts val="1300"/>
              <a:buChar char="❏"/>
            </a:pPr>
            <a:r>
              <a:rPr lang="en" sz="1300" u="sng">
                <a:solidFill>
                  <a:schemeClr val="hlink"/>
                </a:solidFill>
                <a:hlinkClick r:id="rId15"/>
              </a:rPr>
              <a:t>https://blog.collegeboard.org/what-is-the-fafsa</a:t>
            </a:r>
            <a:endParaRPr sz="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10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1536</Words>
  <Application>Microsoft Office PowerPoint</Application>
  <PresentationFormat>On-screen Show (16:9)</PresentationFormat>
  <Paragraphs>102</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Roboto Mono</vt:lpstr>
      <vt:lpstr>Roboto Mono Medium</vt:lpstr>
      <vt:lpstr>Arial</vt:lpstr>
      <vt:lpstr>Muli</vt:lpstr>
      <vt:lpstr>Coming Soon</vt:lpstr>
      <vt:lpstr>Concert One</vt:lpstr>
      <vt:lpstr>Anonymous Pro</vt:lpstr>
      <vt:lpstr>Notebook Lesson by Slidesgo</vt:lpstr>
      <vt:lpstr>Preparing For and Financing College</vt:lpstr>
      <vt:lpstr>Why This Topic?</vt:lpstr>
      <vt:lpstr>Steps For Preparation: Sophomores and Juniors</vt:lpstr>
      <vt:lpstr>Steps For Preparation: Seniors</vt:lpstr>
      <vt:lpstr>How To Pay For College: Student Loans </vt:lpstr>
      <vt:lpstr>How To Pay For College:  Other Types of Financial Aid </vt:lpstr>
      <vt:lpstr>Governmental Assistance</vt:lpstr>
      <vt:lpstr>What is it?</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and Financing College</dc:title>
  <dc:creator>Anne Marie Miller</dc:creator>
  <cp:lastModifiedBy>Anne Marie Miller</cp:lastModifiedBy>
  <cp:revision>1</cp:revision>
  <dcterms:modified xsi:type="dcterms:W3CDTF">2024-02-29T21:53:00Z</dcterms:modified>
</cp:coreProperties>
</file>