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61" r:id="rId7"/>
    <p:sldId id="258" r:id="rId8"/>
    <p:sldId id="260" r:id="rId9"/>
    <p:sldId id="259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63D067-8B1B-5D67-9B07-B08AA6ECE5F1}" v="147" dt="2023-02-15T23:19:54.702"/>
    <p1510:client id="{B5FB4FC0-76C8-F84E-8C6B-C89C4D146EBE}" v="86" dt="2023-02-16T02:03:11.7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585" autoAdjust="0"/>
  </p:normalViewPr>
  <p:slideViewPr>
    <p:cSldViewPr snapToGrid="0">
      <p:cViewPr varScale="1">
        <p:scale>
          <a:sx n="117" d="100"/>
          <a:sy n="117" d="100"/>
        </p:scale>
        <p:origin x="4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a.gov/recycle" TargetMode="External"/><Relationship Id="rId1" Type="http://schemas.openxmlformats.org/officeDocument/2006/relationships/hyperlink" Target="https://www.epa.gov/facts-and-figures-about-materials-waste-and-recycling/advancing-sustainable-materials-management" TargetMode="Externa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a.gov/recycle" TargetMode="External"/><Relationship Id="rId1" Type="http://schemas.openxmlformats.org/officeDocument/2006/relationships/hyperlink" Target="https://www.epa.gov/facts-and-figures-about-materials-waste-and-recycling/advancing-sustainable-materials-management" TargetMode="External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86E152-E4D8-4803-8943-37EBBC37D1C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7B158C3-E6B4-4AB5-B348-789762E0DBFE}">
      <dgm:prSet/>
      <dgm:spPr/>
      <dgm:t>
        <a:bodyPr/>
        <a:lstStyle/>
        <a:p>
          <a:r>
            <a:rPr lang="en-US"/>
            <a:t>Collection/Processing</a:t>
          </a:r>
        </a:p>
      </dgm:t>
    </dgm:pt>
    <dgm:pt modelId="{92330929-13FE-46EA-B632-A8F4DE276C32}" type="parTrans" cxnId="{06026086-95CF-4720-BC51-7CDD546AC386}">
      <dgm:prSet/>
      <dgm:spPr/>
      <dgm:t>
        <a:bodyPr/>
        <a:lstStyle/>
        <a:p>
          <a:endParaRPr lang="en-US"/>
        </a:p>
      </dgm:t>
    </dgm:pt>
    <dgm:pt modelId="{1C5A43F4-7AC8-4FF3-95CB-B9BDCB5F8EA0}" type="sibTrans" cxnId="{06026086-95CF-4720-BC51-7CDD546AC386}">
      <dgm:prSet/>
      <dgm:spPr/>
      <dgm:t>
        <a:bodyPr/>
        <a:lstStyle/>
        <a:p>
          <a:endParaRPr lang="en-US"/>
        </a:p>
      </dgm:t>
    </dgm:pt>
    <dgm:pt modelId="{B84FC718-37EF-43C8-AD7E-EA69282AF5E3}">
      <dgm:prSet/>
      <dgm:spPr/>
      <dgm:t>
        <a:bodyPr/>
        <a:lstStyle/>
        <a:p>
          <a:r>
            <a:rPr lang="en-US"/>
            <a:t>Manufacturing</a:t>
          </a:r>
        </a:p>
      </dgm:t>
    </dgm:pt>
    <dgm:pt modelId="{2C68260E-76DD-4C8C-BB04-706BE5F70431}" type="parTrans" cxnId="{2D3E6D4D-6C43-4F1F-9308-7A03B6E2FB21}">
      <dgm:prSet/>
      <dgm:spPr/>
      <dgm:t>
        <a:bodyPr/>
        <a:lstStyle/>
        <a:p>
          <a:endParaRPr lang="en-US"/>
        </a:p>
      </dgm:t>
    </dgm:pt>
    <dgm:pt modelId="{31C7433D-A3E7-411D-A0E8-B90555D0E557}" type="sibTrans" cxnId="{2D3E6D4D-6C43-4F1F-9308-7A03B6E2FB21}">
      <dgm:prSet/>
      <dgm:spPr/>
      <dgm:t>
        <a:bodyPr/>
        <a:lstStyle/>
        <a:p>
          <a:endParaRPr lang="en-US"/>
        </a:p>
      </dgm:t>
    </dgm:pt>
    <dgm:pt modelId="{2A2FBC42-076D-4ECB-86AD-166A648CFE2E}">
      <dgm:prSet/>
      <dgm:spPr/>
      <dgm:t>
        <a:bodyPr/>
        <a:lstStyle/>
        <a:p>
          <a:r>
            <a:rPr lang="en-US"/>
            <a:t>Remanufacturing</a:t>
          </a:r>
        </a:p>
      </dgm:t>
    </dgm:pt>
    <dgm:pt modelId="{7628AF86-39FF-4A11-A109-11165176E0E0}" type="parTrans" cxnId="{D7288A3F-7045-4982-B704-D446CA84B873}">
      <dgm:prSet/>
      <dgm:spPr/>
      <dgm:t>
        <a:bodyPr/>
        <a:lstStyle/>
        <a:p>
          <a:endParaRPr lang="en-US"/>
        </a:p>
      </dgm:t>
    </dgm:pt>
    <dgm:pt modelId="{2AD08024-23A6-493A-AA36-6C4A206E445D}" type="sibTrans" cxnId="{D7288A3F-7045-4982-B704-D446CA84B873}">
      <dgm:prSet/>
      <dgm:spPr/>
      <dgm:t>
        <a:bodyPr/>
        <a:lstStyle/>
        <a:p>
          <a:endParaRPr lang="en-US"/>
        </a:p>
      </dgm:t>
    </dgm:pt>
    <dgm:pt modelId="{65549ECE-2A32-754E-9F1D-ED229298CDA7}" type="pres">
      <dgm:prSet presAssocID="{4886E152-E4D8-4803-8943-37EBBC37D1C7}" presName="linear" presStyleCnt="0">
        <dgm:presLayoutVars>
          <dgm:animLvl val="lvl"/>
          <dgm:resizeHandles val="exact"/>
        </dgm:presLayoutVars>
      </dgm:prSet>
      <dgm:spPr/>
    </dgm:pt>
    <dgm:pt modelId="{C341142E-AC43-E641-934E-1152E750DD33}" type="pres">
      <dgm:prSet presAssocID="{67B158C3-E6B4-4AB5-B348-789762E0DBF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652ED7A-62F8-DF4B-8B00-6524FDE94386}" type="pres">
      <dgm:prSet presAssocID="{1C5A43F4-7AC8-4FF3-95CB-B9BDCB5F8EA0}" presName="spacer" presStyleCnt="0"/>
      <dgm:spPr/>
    </dgm:pt>
    <dgm:pt modelId="{0203B0E4-FCEB-7A46-9A50-1395B140EBEE}" type="pres">
      <dgm:prSet presAssocID="{B84FC718-37EF-43C8-AD7E-EA69282AF5E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2615EC7-32DB-5C46-BFE5-9C32C9407D83}" type="pres">
      <dgm:prSet presAssocID="{31C7433D-A3E7-411D-A0E8-B90555D0E557}" presName="spacer" presStyleCnt="0"/>
      <dgm:spPr/>
    </dgm:pt>
    <dgm:pt modelId="{7C4468C8-7303-2245-839B-DB14FC377A4C}" type="pres">
      <dgm:prSet presAssocID="{2A2FBC42-076D-4ECB-86AD-166A648CFE2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7288A3F-7045-4982-B704-D446CA84B873}" srcId="{4886E152-E4D8-4803-8943-37EBBC37D1C7}" destId="{2A2FBC42-076D-4ECB-86AD-166A648CFE2E}" srcOrd="2" destOrd="0" parTransId="{7628AF86-39FF-4A11-A109-11165176E0E0}" sibTransId="{2AD08024-23A6-493A-AA36-6C4A206E445D}"/>
    <dgm:cxn modelId="{2D3E6D4D-6C43-4F1F-9308-7A03B6E2FB21}" srcId="{4886E152-E4D8-4803-8943-37EBBC37D1C7}" destId="{B84FC718-37EF-43C8-AD7E-EA69282AF5E3}" srcOrd="1" destOrd="0" parTransId="{2C68260E-76DD-4C8C-BB04-706BE5F70431}" sibTransId="{31C7433D-A3E7-411D-A0E8-B90555D0E557}"/>
    <dgm:cxn modelId="{06026086-95CF-4720-BC51-7CDD546AC386}" srcId="{4886E152-E4D8-4803-8943-37EBBC37D1C7}" destId="{67B158C3-E6B4-4AB5-B348-789762E0DBFE}" srcOrd="0" destOrd="0" parTransId="{92330929-13FE-46EA-B632-A8F4DE276C32}" sibTransId="{1C5A43F4-7AC8-4FF3-95CB-B9BDCB5F8EA0}"/>
    <dgm:cxn modelId="{5809A092-C5D5-C64E-80F6-C776BE486BF1}" type="presOf" srcId="{4886E152-E4D8-4803-8943-37EBBC37D1C7}" destId="{65549ECE-2A32-754E-9F1D-ED229298CDA7}" srcOrd="0" destOrd="0" presId="urn:microsoft.com/office/officeart/2005/8/layout/vList2"/>
    <dgm:cxn modelId="{E955BBBC-4A4F-D343-935E-138CFE732207}" type="presOf" srcId="{2A2FBC42-076D-4ECB-86AD-166A648CFE2E}" destId="{7C4468C8-7303-2245-839B-DB14FC377A4C}" srcOrd="0" destOrd="0" presId="urn:microsoft.com/office/officeart/2005/8/layout/vList2"/>
    <dgm:cxn modelId="{0901D2DE-A715-914F-A85C-13C9B48883D1}" type="presOf" srcId="{67B158C3-E6B4-4AB5-B348-789762E0DBFE}" destId="{C341142E-AC43-E641-934E-1152E750DD33}" srcOrd="0" destOrd="0" presId="urn:microsoft.com/office/officeart/2005/8/layout/vList2"/>
    <dgm:cxn modelId="{2E0950FA-D106-C64E-8E05-F8B56004E5C5}" type="presOf" srcId="{B84FC718-37EF-43C8-AD7E-EA69282AF5E3}" destId="{0203B0E4-FCEB-7A46-9A50-1395B140EBEE}" srcOrd="0" destOrd="0" presId="urn:microsoft.com/office/officeart/2005/8/layout/vList2"/>
    <dgm:cxn modelId="{9014B6B4-9267-B445-B81C-BC0A4E4FEF06}" type="presParOf" srcId="{65549ECE-2A32-754E-9F1D-ED229298CDA7}" destId="{C341142E-AC43-E641-934E-1152E750DD33}" srcOrd="0" destOrd="0" presId="urn:microsoft.com/office/officeart/2005/8/layout/vList2"/>
    <dgm:cxn modelId="{99988D81-7165-964B-B5C3-FB60CF208EF0}" type="presParOf" srcId="{65549ECE-2A32-754E-9F1D-ED229298CDA7}" destId="{F652ED7A-62F8-DF4B-8B00-6524FDE94386}" srcOrd="1" destOrd="0" presId="urn:microsoft.com/office/officeart/2005/8/layout/vList2"/>
    <dgm:cxn modelId="{767B3269-784C-174C-B8CC-894ABCF3CAC8}" type="presParOf" srcId="{65549ECE-2A32-754E-9F1D-ED229298CDA7}" destId="{0203B0E4-FCEB-7A46-9A50-1395B140EBEE}" srcOrd="2" destOrd="0" presId="urn:microsoft.com/office/officeart/2005/8/layout/vList2"/>
    <dgm:cxn modelId="{37D94211-FB79-A641-BED6-75AA3676609F}" type="presParOf" srcId="{65549ECE-2A32-754E-9F1D-ED229298CDA7}" destId="{E2615EC7-32DB-5C46-BFE5-9C32C9407D83}" srcOrd="3" destOrd="0" presId="urn:microsoft.com/office/officeart/2005/8/layout/vList2"/>
    <dgm:cxn modelId="{A03750EE-1A4C-DF4B-9865-0BE2EEC4953B}" type="presParOf" srcId="{65549ECE-2A32-754E-9F1D-ED229298CDA7}" destId="{7C4468C8-7303-2245-839B-DB14FC377A4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C145F9-D95E-4BF8-A927-24B38061E247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90E5AC9-C9D5-448E-B687-0DDA175624F4}">
      <dgm:prSet/>
      <dgm:spPr/>
      <dgm:t>
        <a:bodyPr/>
        <a:lstStyle/>
        <a:p>
          <a:r>
            <a:rPr lang="en-US" b="0" i="0"/>
            <a:t>Recycling reduces waste sent to landfills and incinerators.</a:t>
          </a:r>
          <a:endParaRPr lang="en-US"/>
        </a:p>
      </dgm:t>
    </dgm:pt>
    <dgm:pt modelId="{B0AC018D-7C53-4CD8-B270-A0C24A268529}" type="parTrans" cxnId="{65D5AEBF-FEB3-42C6-92D8-82444072A3F0}">
      <dgm:prSet/>
      <dgm:spPr/>
      <dgm:t>
        <a:bodyPr/>
        <a:lstStyle/>
        <a:p>
          <a:endParaRPr lang="en-US"/>
        </a:p>
      </dgm:t>
    </dgm:pt>
    <dgm:pt modelId="{663EEA35-7481-4B09-A9B5-4B1066E8EC7B}" type="sibTrans" cxnId="{65D5AEBF-FEB3-42C6-92D8-82444072A3F0}">
      <dgm:prSet/>
      <dgm:spPr/>
      <dgm:t>
        <a:bodyPr/>
        <a:lstStyle/>
        <a:p>
          <a:endParaRPr lang="en-US"/>
        </a:p>
      </dgm:t>
    </dgm:pt>
    <dgm:pt modelId="{8A2179A7-8A0E-415A-95EE-793BBCB43F37}">
      <dgm:prSet/>
      <dgm:spPr/>
      <dgm:t>
        <a:bodyPr/>
        <a:lstStyle/>
        <a:p>
          <a:r>
            <a:rPr lang="en-US" b="0" i="0"/>
            <a:t>Recycling prevents pollution.</a:t>
          </a:r>
          <a:endParaRPr lang="en-US"/>
        </a:p>
      </dgm:t>
    </dgm:pt>
    <dgm:pt modelId="{7D8F7B82-8C78-423D-B404-6DF9C3B9DC00}" type="parTrans" cxnId="{4EC82466-C1C6-4C40-952D-EBB5A7D08D3E}">
      <dgm:prSet/>
      <dgm:spPr/>
      <dgm:t>
        <a:bodyPr/>
        <a:lstStyle/>
        <a:p>
          <a:endParaRPr lang="en-US"/>
        </a:p>
      </dgm:t>
    </dgm:pt>
    <dgm:pt modelId="{6CF60B70-04D6-421F-85C4-434EA91BA951}" type="sibTrans" cxnId="{4EC82466-C1C6-4C40-952D-EBB5A7D08D3E}">
      <dgm:prSet/>
      <dgm:spPr/>
      <dgm:t>
        <a:bodyPr/>
        <a:lstStyle/>
        <a:p>
          <a:endParaRPr lang="en-US"/>
        </a:p>
      </dgm:t>
    </dgm:pt>
    <dgm:pt modelId="{830AE915-435A-4635-B359-64464EBF3FC3}">
      <dgm:prSet/>
      <dgm:spPr/>
      <dgm:t>
        <a:bodyPr/>
        <a:lstStyle/>
        <a:p>
          <a:r>
            <a:rPr lang="en-US" b="0" i="0"/>
            <a:t>Recycling conserves natural resources.</a:t>
          </a:r>
          <a:endParaRPr lang="en-US"/>
        </a:p>
      </dgm:t>
    </dgm:pt>
    <dgm:pt modelId="{34FB88D9-6C45-464F-A9ED-E1392A44BB64}" type="parTrans" cxnId="{7267B4B2-ADE9-4C8C-A4B3-D70EB0F7E8DF}">
      <dgm:prSet/>
      <dgm:spPr/>
      <dgm:t>
        <a:bodyPr/>
        <a:lstStyle/>
        <a:p>
          <a:endParaRPr lang="en-US"/>
        </a:p>
      </dgm:t>
    </dgm:pt>
    <dgm:pt modelId="{9B4E7D8E-22AA-4060-94D7-DF9AE4DA2C23}" type="sibTrans" cxnId="{7267B4B2-ADE9-4C8C-A4B3-D70EB0F7E8DF}">
      <dgm:prSet/>
      <dgm:spPr/>
      <dgm:t>
        <a:bodyPr/>
        <a:lstStyle/>
        <a:p>
          <a:endParaRPr lang="en-US"/>
        </a:p>
      </dgm:t>
    </dgm:pt>
    <dgm:pt modelId="{C849B8B4-5F8B-4CF7-BA81-9D3622514083}">
      <dgm:prSet/>
      <dgm:spPr/>
      <dgm:t>
        <a:bodyPr/>
        <a:lstStyle/>
        <a:p>
          <a:r>
            <a:rPr lang="en-US" b="0" i="0"/>
            <a:t>Recycling conserves energy.</a:t>
          </a:r>
          <a:endParaRPr lang="en-US"/>
        </a:p>
      </dgm:t>
    </dgm:pt>
    <dgm:pt modelId="{39BE2864-9D02-4BC0-87B7-AEF46C3715B4}" type="parTrans" cxnId="{C7ADF777-435C-45F4-AE1C-C078F96347D5}">
      <dgm:prSet/>
      <dgm:spPr/>
      <dgm:t>
        <a:bodyPr/>
        <a:lstStyle/>
        <a:p>
          <a:endParaRPr lang="en-US"/>
        </a:p>
      </dgm:t>
    </dgm:pt>
    <dgm:pt modelId="{D1B8BF6C-DCA7-4EA8-9E8B-D1E0E2C68D48}" type="sibTrans" cxnId="{C7ADF777-435C-45F4-AE1C-C078F96347D5}">
      <dgm:prSet/>
      <dgm:spPr/>
      <dgm:t>
        <a:bodyPr/>
        <a:lstStyle/>
        <a:p>
          <a:endParaRPr lang="en-US"/>
        </a:p>
      </dgm:t>
    </dgm:pt>
    <dgm:pt modelId="{D6763AF8-769D-41E5-9E9A-0E205A6BB20D}">
      <dgm:prSet/>
      <dgm:spPr/>
      <dgm:t>
        <a:bodyPr/>
        <a:lstStyle/>
        <a:p>
          <a:r>
            <a:rPr lang="en-US" b="0" i="0"/>
            <a:t>Recycling creates jobs, producing economic benefits.</a:t>
          </a:r>
          <a:endParaRPr lang="en-US"/>
        </a:p>
      </dgm:t>
    </dgm:pt>
    <dgm:pt modelId="{59634427-5B15-4D43-967F-50FFD5E2A07F}" type="parTrans" cxnId="{A62E561B-EA88-4771-A2F4-8BAEB4310659}">
      <dgm:prSet/>
      <dgm:spPr/>
      <dgm:t>
        <a:bodyPr/>
        <a:lstStyle/>
        <a:p>
          <a:endParaRPr lang="en-US"/>
        </a:p>
      </dgm:t>
    </dgm:pt>
    <dgm:pt modelId="{1F2040F5-31A0-48E8-9CAC-E00ACF95771E}" type="sibTrans" cxnId="{A62E561B-EA88-4771-A2F4-8BAEB4310659}">
      <dgm:prSet/>
      <dgm:spPr/>
      <dgm:t>
        <a:bodyPr/>
        <a:lstStyle/>
        <a:p>
          <a:endParaRPr lang="en-US"/>
        </a:p>
      </dgm:t>
    </dgm:pt>
    <dgm:pt modelId="{AB2F6260-7761-E846-A797-BB6D93D3B365}" type="pres">
      <dgm:prSet presAssocID="{BBC145F9-D95E-4BF8-A927-24B38061E247}" presName="outerComposite" presStyleCnt="0">
        <dgm:presLayoutVars>
          <dgm:chMax val="5"/>
          <dgm:dir/>
          <dgm:resizeHandles val="exact"/>
        </dgm:presLayoutVars>
      </dgm:prSet>
      <dgm:spPr/>
    </dgm:pt>
    <dgm:pt modelId="{1B714B2D-D5FC-8547-AAE4-4C7400327DC8}" type="pres">
      <dgm:prSet presAssocID="{BBC145F9-D95E-4BF8-A927-24B38061E247}" presName="dummyMaxCanvas" presStyleCnt="0">
        <dgm:presLayoutVars/>
      </dgm:prSet>
      <dgm:spPr/>
    </dgm:pt>
    <dgm:pt modelId="{D10D4B67-E3FA-104E-BADA-437F60362D37}" type="pres">
      <dgm:prSet presAssocID="{BBC145F9-D95E-4BF8-A927-24B38061E247}" presName="FiveNodes_1" presStyleLbl="node1" presStyleIdx="0" presStyleCnt="5">
        <dgm:presLayoutVars>
          <dgm:bulletEnabled val="1"/>
        </dgm:presLayoutVars>
      </dgm:prSet>
      <dgm:spPr/>
    </dgm:pt>
    <dgm:pt modelId="{1355328F-6D0E-374E-B9C6-7450F3389617}" type="pres">
      <dgm:prSet presAssocID="{BBC145F9-D95E-4BF8-A927-24B38061E247}" presName="FiveNodes_2" presStyleLbl="node1" presStyleIdx="1" presStyleCnt="5">
        <dgm:presLayoutVars>
          <dgm:bulletEnabled val="1"/>
        </dgm:presLayoutVars>
      </dgm:prSet>
      <dgm:spPr/>
    </dgm:pt>
    <dgm:pt modelId="{966329DD-04AC-354D-B548-6694529F2EEE}" type="pres">
      <dgm:prSet presAssocID="{BBC145F9-D95E-4BF8-A927-24B38061E247}" presName="FiveNodes_3" presStyleLbl="node1" presStyleIdx="2" presStyleCnt="5">
        <dgm:presLayoutVars>
          <dgm:bulletEnabled val="1"/>
        </dgm:presLayoutVars>
      </dgm:prSet>
      <dgm:spPr/>
    </dgm:pt>
    <dgm:pt modelId="{3C877D69-CF11-B643-BBA8-8878B220D461}" type="pres">
      <dgm:prSet presAssocID="{BBC145F9-D95E-4BF8-A927-24B38061E247}" presName="FiveNodes_4" presStyleLbl="node1" presStyleIdx="3" presStyleCnt="5">
        <dgm:presLayoutVars>
          <dgm:bulletEnabled val="1"/>
        </dgm:presLayoutVars>
      </dgm:prSet>
      <dgm:spPr/>
    </dgm:pt>
    <dgm:pt modelId="{C1456FDE-0F94-1C41-9ED5-A3B14562DF50}" type="pres">
      <dgm:prSet presAssocID="{BBC145F9-D95E-4BF8-A927-24B38061E247}" presName="FiveNodes_5" presStyleLbl="node1" presStyleIdx="4" presStyleCnt="5">
        <dgm:presLayoutVars>
          <dgm:bulletEnabled val="1"/>
        </dgm:presLayoutVars>
      </dgm:prSet>
      <dgm:spPr/>
    </dgm:pt>
    <dgm:pt modelId="{D390D658-0DFD-974C-9149-99B0F36F52EB}" type="pres">
      <dgm:prSet presAssocID="{BBC145F9-D95E-4BF8-A927-24B38061E247}" presName="FiveConn_1-2" presStyleLbl="fgAccFollowNode1" presStyleIdx="0" presStyleCnt="4">
        <dgm:presLayoutVars>
          <dgm:bulletEnabled val="1"/>
        </dgm:presLayoutVars>
      </dgm:prSet>
      <dgm:spPr/>
    </dgm:pt>
    <dgm:pt modelId="{8CBA8B55-C7B6-7C4E-B768-6B26736723E3}" type="pres">
      <dgm:prSet presAssocID="{BBC145F9-D95E-4BF8-A927-24B38061E247}" presName="FiveConn_2-3" presStyleLbl="fgAccFollowNode1" presStyleIdx="1" presStyleCnt="4">
        <dgm:presLayoutVars>
          <dgm:bulletEnabled val="1"/>
        </dgm:presLayoutVars>
      </dgm:prSet>
      <dgm:spPr/>
    </dgm:pt>
    <dgm:pt modelId="{13D4D8CA-090C-EB48-ABDB-E6E381110325}" type="pres">
      <dgm:prSet presAssocID="{BBC145F9-D95E-4BF8-A927-24B38061E247}" presName="FiveConn_3-4" presStyleLbl="fgAccFollowNode1" presStyleIdx="2" presStyleCnt="4">
        <dgm:presLayoutVars>
          <dgm:bulletEnabled val="1"/>
        </dgm:presLayoutVars>
      </dgm:prSet>
      <dgm:spPr/>
    </dgm:pt>
    <dgm:pt modelId="{6DBAD2BF-C977-5748-8238-4F92A200CC4F}" type="pres">
      <dgm:prSet presAssocID="{BBC145F9-D95E-4BF8-A927-24B38061E247}" presName="FiveConn_4-5" presStyleLbl="fgAccFollowNode1" presStyleIdx="3" presStyleCnt="4">
        <dgm:presLayoutVars>
          <dgm:bulletEnabled val="1"/>
        </dgm:presLayoutVars>
      </dgm:prSet>
      <dgm:spPr/>
    </dgm:pt>
    <dgm:pt modelId="{724F51F4-A8EE-6D41-847B-4C04100E9CB6}" type="pres">
      <dgm:prSet presAssocID="{BBC145F9-D95E-4BF8-A927-24B38061E247}" presName="FiveNodes_1_text" presStyleLbl="node1" presStyleIdx="4" presStyleCnt="5">
        <dgm:presLayoutVars>
          <dgm:bulletEnabled val="1"/>
        </dgm:presLayoutVars>
      </dgm:prSet>
      <dgm:spPr/>
    </dgm:pt>
    <dgm:pt modelId="{C4E8B9FF-47EF-6F4B-B759-1126206D88D2}" type="pres">
      <dgm:prSet presAssocID="{BBC145F9-D95E-4BF8-A927-24B38061E247}" presName="FiveNodes_2_text" presStyleLbl="node1" presStyleIdx="4" presStyleCnt="5">
        <dgm:presLayoutVars>
          <dgm:bulletEnabled val="1"/>
        </dgm:presLayoutVars>
      </dgm:prSet>
      <dgm:spPr/>
    </dgm:pt>
    <dgm:pt modelId="{175EDDD4-0315-4547-A557-B2129B45DADC}" type="pres">
      <dgm:prSet presAssocID="{BBC145F9-D95E-4BF8-A927-24B38061E247}" presName="FiveNodes_3_text" presStyleLbl="node1" presStyleIdx="4" presStyleCnt="5">
        <dgm:presLayoutVars>
          <dgm:bulletEnabled val="1"/>
        </dgm:presLayoutVars>
      </dgm:prSet>
      <dgm:spPr/>
    </dgm:pt>
    <dgm:pt modelId="{D4401D9C-3263-0842-BBDF-7047BEEE5145}" type="pres">
      <dgm:prSet presAssocID="{BBC145F9-D95E-4BF8-A927-24B38061E247}" presName="FiveNodes_4_text" presStyleLbl="node1" presStyleIdx="4" presStyleCnt="5">
        <dgm:presLayoutVars>
          <dgm:bulletEnabled val="1"/>
        </dgm:presLayoutVars>
      </dgm:prSet>
      <dgm:spPr/>
    </dgm:pt>
    <dgm:pt modelId="{21A518EF-4102-CB4A-A9FB-61115398263C}" type="pres">
      <dgm:prSet presAssocID="{BBC145F9-D95E-4BF8-A927-24B38061E24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4913F01-9F1E-E548-AC4C-DB788FB4510C}" type="presOf" srcId="{D6763AF8-769D-41E5-9E9A-0E205A6BB20D}" destId="{21A518EF-4102-CB4A-A9FB-61115398263C}" srcOrd="1" destOrd="0" presId="urn:microsoft.com/office/officeart/2005/8/layout/vProcess5"/>
    <dgm:cxn modelId="{F5777117-DD51-8642-BFDF-6DDF2EC83A0A}" type="presOf" srcId="{8A2179A7-8A0E-415A-95EE-793BBCB43F37}" destId="{1355328F-6D0E-374E-B9C6-7450F3389617}" srcOrd="0" destOrd="0" presId="urn:microsoft.com/office/officeart/2005/8/layout/vProcess5"/>
    <dgm:cxn modelId="{78EE1919-902B-1F49-A9AB-23E24615C1A1}" type="presOf" srcId="{8A2179A7-8A0E-415A-95EE-793BBCB43F37}" destId="{C4E8B9FF-47EF-6F4B-B759-1126206D88D2}" srcOrd="1" destOrd="0" presId="urn:microsoft.com/office/officeart/2005/8/layout/vProcess5"/>
    <dgm:cxn modelId="{A62E561B-EA88-4771-A2F4-8BAEB4310659}" srcId="{BBC145F9-D95E-4BF8-A927-24B38061E247}" destId="{D6763AF8-769D-41E5-9E9A-0E205A6BB20D}" srcOrd="4" destOrd="0" parTransId="{59634427-5B15-4D43-967F-50FFD5E2A07F}" sibTransId="{1F2040F5-31A0-48E8-9CAC-E00ACF95771E}"/>
    <dgm:cxn modelId="{E4515E30-2919-794A-A8B6-A29562982BB6}" type="presOf" srcId="{C849B8B4-5F8B-4CF7-BA81-9D3622514083}" destId="{D4401D9C-3263-0842-BBDF-7047BEEE5145}" srcOrd="1" destOrd="0" presId="urn:microsoft.com/office/officeart/2005/8/layout/vProcess5"/>
    <dgm:cxn modelId="{F2256F31-4144-3C4B-A423-4F8BE7A35363}" type="presOf" srcId="{D6763AF8-769D-41E5-9E9A-0E205A6BB20D}" destId="{C1456FDE-0F94-1C41-9ED5-A3B14562DF50}" srcOrd="0" destOrd="0" presId="urn:microsoft.com/office/officeart/2005/8/layout/vProcess5"/>
    <dgm:cxn modelId="{91DADC39-FB14-2847-A5BE-867D54C723F7}" type="presOf" srcId="{6CF60B70-04D6-421F-85C4-434EA91BA951}" destId="{8CBA8B55-C7B6-7C4E-B768-6B26736723E3}" srcOrd="0" destOrd="0" presId="urn:microsoft.com/office/officeart/2005/8/layout/vProcess5"/>
    <dgm:cxn modelId="{1314343D-218E-1148-8F8F-4891BD258EF4}" type="presOf" srcId="{830AE915-435A-4635-B359-64464EBF3FC3}" destId="{175EDDD4-0315-4547-A557-B2129B45DADC}" srcOrd="1" destOrd="0" presId="urn:microsoft.com/office/officeart/2005/8/layout/vProcess5"/>
    <dgm:cxn modelId="{643F8146-3962-1A4B-8595-4D4ADF6A6016}" type="presOf" srcId="{830AE915-435A-4635-B359-64464EBF3FC3}" destId="{966329DD-04AC-354D-B548-6694529F2EEE}" srcOrd="0" destOrd="0" presId="urn:microsoft.com/office/officeart/2005/8/layout/vProcess5"/>
    <dgm:cxn modelId="{4C979863-EAF9-DA4D-A7A1-827637117490}" type="presOf" srcId="{9B4E7D8E-22AA-4060-94D7-DF9AE4DA2C23}" destId="{13D4D8CA-090C-EB48-ABDB-E6E381110325}" srcOrd="0" destOrd="0" presId="urn:microsoft.com/office/officeart/2005/8/layout/vProcess5"/>
    <dgm:cxn modelId="{4EC82466-C1C6-4C40-952D-EBB5A7D08D3E}" srcId="{BBC145F9-D95E-4BF8-A927-24B38061E247}" destId="{8A2179A7-8A0E-415A-95EE-793BBCB43F37}" srcOrd="1" destOrd="0" parTransId="{7D8F7B82-8C78-423D-B404-6DF9C3B9DC00}" sibTransId="{6CF60B70-04D6-421F-85C4-434EA91BA951}"/>
    <dgm:cxn modelId="{FBB7E777-E106-CB43-A464-411F058671C1}" type="presOf" srcId="{590E5AC9-C9D5-448E-B687-0DDA175624F4}" destId="{D10D4B67-E3FA-104E-BADA-437F60362D37}" srcOrd="0" destOrd="0" presId="urn:microsoft.com/office/officeart/2005/8/layout/vProcess5"/>
    <dgm:cxn modelId="{C7ADF777-435C-45F4-AE1C-C078F96347D5}" srcId="{BBC145F9-D95E-4BF8-A927-24B38061E247}" destId="{C849B8B4-5F8B-4CF7-BA81-9D3622514083}" srcOrd="3" destOrd="0" parTransId="{39BE2864-9D02-4BC0-87B7-AEF46C3715B4}" sibTransId="{D1B8BF6C-DCA7-4EA8-9E8B-D1E0E2C68D48}"/>
    <dgm:cxn modelId="{D2BA259D-6B8F-6349-8793-0B4F50B94483}" type="presOf" srcId="{C849B8B4-5F8B-4CF7-BA81-9D3622514083}" destId="{3C877D69-CF11-B643-BBA8-8878B220D461}" srcOrd="0" destOrd="0" presId="urn:microsoft.com/office/officeart/2005/8/layout/vProcess5"/>
    <dgm:cxn modelId="{B45CFFA9-62EF-5645-8714-F17B763E4452}" type="presOf" srcId="{BBC145F9-D95E-4BF8-A927-24B38061E247}" destId="{AB2F6260-7761-E846-A797-BB6D93D3B365}" srcOrd="0" destOrd="0" presId="urn:microsoft.com/office/officeart/2005/8/layout/vProcess5"/>
    <dgm:cxn modelId="{7267B4B2-ADE9-4C8C-A4B3-D70EB0F7E8DF}" srcId="{BBC145F9-D95E-4BF8-A927-24B38061E247}" destId="{830AE915-435A-4635-B359-64464EBF3FC3}" srcOrd="2" destOrd="0" parTransId="{34FB88D9-6C45-464F-A9ED-E1392A44BB64}" sibTransId="{9B4E7D8E-22AA-4060-94D7-DF9AE4DA2C23}"/>
    <dgm:cxn modelId="{65D5AEBF-FEB3-42C6-92D8-82444072A3F0}" srcId="{BBC145F9-D95E-4BF8-A927-24B38061E247}" destId="{590E5AC9-C9D5-448E-B687-0DDA175624F4}" srcOrd="0" destOrd="0" parTransId="{B0AC018D-7C53-4CD8-B270-A0C24A268529}" sibTransId="{663EEA35-7481-4B09-A9B5-4B1066E8EC7B}"/>
    <dgm:cxn modelId="{6F3531C0-6808-E142-92C3-CEAA17BDE6B7}" type="presOf" srcId="{663EEA35-7481-4B09-A9B5-4B1066E8EC7B}" destId="{D390D658-0DFD-974C-9149-99B0F36F52EB}" srcOrd="0" destOrd="0" presId="urn:microsoft.com/office/officeart/2005/8/layout/vProcess5"/>
    <dgm:cxn modelId="{103963D3-280B-FC4A-9F28-9BC8E0748DDE}" type="presOf" srcId="{590E5AC9-C9D5-448E-B687-0DDA175624F4}" destId="{724F51F4-A8EE-6D41-847B-4C04100E9CB6}" srcOrd="1" destOrd="0" presId="urn:microsoft.com/office/officeart/2005/8/layout/vProcess5"/>
    <dgm:cxn modelId="{18201AFA-A68C-014C-A776-C3AD70788735}" type="presOf" srcId="{D1B8BF6C-DCA7-4EA8-9E8B-D1E0E2C68D48}" destId="{6DBAD2BF-C977-5748-8238-4F92A200CC4F}" srcOrd="0" destOrd="0" presId="urn:microsoft.com/office/officeart/2005/8/layout/vProcess5"/>
    <dgm:cxn modelId="{FD7DCBA0-4C87-324C-A14C-C4782455AE09}" type="presParOf" srcId="{AB2F6260-7761-E846-A797-BB6D93D3B365}" destId="{1B714B2D-D5FC-8547-AAE4-4C7400327DC8}" srcOrd="0" destOrd="0" presId="urn:microsoft.com/office/officeart/2005/8/layout/vProcess5"/>
    <dgm:cxn modelId="{B0A338F8-F92E-354F-90ED-18EF4BE57A06}" type="presParOf" srcId="{AB2F6260-7761-E846-A797-BB6D93D3B365}" destId="{D10D4B67-E3FA-104E-BADA-437F60362D37}" srcOrd="1" destOrd="0" presId="urn:microsoft.com/office/officeart/2005/8/layout/vProcess5"/>
    <dgm:cxn modelId="{33AC9526-9AE8-D34F-90BB-A21A300785CD}" type="presParOf" srcId="{AB2F6260-7761-E846-A797-BB6D93D3B365}" destId="{1355328F-6D0E-374E-B9C6-7450F3389617}" srcOrd="2" destOrd="0" presId="urn:microsoft.com/office/officeart/2005/8/layout/vProcess5"/>
    <dgm:cxn modelId="{B4F77F76-0269-9843-8376-031E25C5B03E}" type="presParOf" srcId="{AB2F6260-7761-E846-A797-BB6D93D3B365}" destId="{966329DD-04AC-354D-B548-6694529F2EEE}" srcOrd="3" destOrd="0" presId="urn:microsoft.com/office/officeart/2005/8/layout/vProcess5"/>
    <dgm:cxn modelId="{06FE5A91-4B5F-DE41-A335-1BDE9242C9FF}" type="presParOf" srcId="{AB2F6260-7761-E846-A797-BB6D93D3B365}" destId="{3C877D69-CF11-B643-BBA8-8878B220D461}" srcOrd="4" destOrd="0" presId="urn:microsoft.com/office/officeart/2005/8/layout/vProcess5"/>
    <dgm:cxn modelId="{C828440C-15BB-7F4D-B35D-B03A5C2C3FA7}" type="presParOf" srcId="{AB2F6260-7761-E846-A797-BB6D93D3B365}" destId="{C1456FDE-0F94-1C41-9ED5-A3B14562DF50}" srcOrd="5" destOrd="0" presId="urn:microsoft.com/office/officeart/2005/8/layout/vProcess5"/>
    <dgm:cxn modelId="{94390CB9-1600-764B-99A0-345209F7B57A}" type="presParOf" srcId="{AB2F6260-7761-E846-A797-BB6D93D3B365}" destId="{D390D658-0DFD-974C-9149-99B0F36F52EB}" srcOrd="6" destOrd="0" presId="urn:microsoft.com/office/officeart/2005/8/layout/vProcess5"/>
    <dgm:cxn modelId="{1AF3A0BC-FE0D-1749-AB96-50BAEABCA61C}" type="presParOf" srcId="{AB2F6260-7761-E846-A797-BB6D93D3B365}" destId="{8CBA8B55-C7B6-7C4E-B768-6B26736723E3}" srcOrd="7" destOrd="0" presId="urn:microsoft.com/office/officeart/2005/8/layout/vProcess5"/>
    <dgm:cxn modelId="{4BAABA64-9311-A044-9051-127231D52222}" type="presParOf" srcId="{AB2F6260-7761-E846-A797-BB6D93D3B365}" destId="{13D4D8CA-090C-EB48-ABDB-E6E381110325}" srcOrd="8" destOrd="0" presId="urn:microsoft.com/office/officeart/2005/8/layout/vProcess5"/>
    <dgm:cxn modelId="{98AE7D5A-CA6C-F641-8A1F-58B69363AB97}" type="presParOf" srcId="{AB2F6260-7761-E846-A797-BB6D93D3B365}" destId="{6DBAD2BF-C977-5748-8238-4F92A200CC4F}" srcOrd="9" destOrd="0" presId="urn:microsoft.com/office/officeart/2005/8/layout/vProcess5"/>
    <dgm:cxn modelId="{2491EE54-1DF0-4340-8DD4-97B73ACA9C8A}" type="presParOf" srcId="{AB2F6260-7761-E846-A797-BB6D93D3B365}" destId="{724F51F4-A8EE-6D41-847B-4C04100E9CB6}" srcOrd="10" destOrd="0" presId="urn:microsoft.com/office/officeart/2005/8/layout/vProcess5"/>
    <dgm:cxn modelId="{9CCD1B4B-ACA3-5044-8150-3B3D89034166}" type="presParOf" srcId="{AB2F6260-7761-E846-A797-BB6D93D3B365}" destId="{C4E8B9FF-47EF-6F4B-B759-1126206D88D2}" srcOrd="11" destOrd="0" presId="urn:microsoft.com/office/officeart/2005/8/layout/vProcess5"/>
    <dgm:cxn modelId="{4AFA8A38-AAFE-344F-BD49-D5FB433D317E}" type="presParOf" srcId="{AB2F6260-7761-E846-A797-BB6D93D3B365}" destId="{175EDDD4-0315-4547-A557-B2129B45DADC}" srcOrd="12" destOrd="0" presId="urn:microsoft.com/office/officeart/2005/8/layout/vProcess5"/>
    <dgm:cxn modelId="{B1AF676A-6237-1D46-AB81-285978C95A41}" type="presParOf" srcId="{AB2F6260-7761-E846-A797-BB6D93D3B365}" destId="{D4401D9C-3263-0842-BBDF-7047BEEE5145}" srcOrd="13" destOrd="0" presId="urn:microsoft.com/office/officeart/2005/8/layout/vProcess5"/>
    <dgm:cxn modelId="{F0DA4DD6-4752-4343-9858-67F5AAA2A75B}" type="presParOf" srcId="{AB2F6260-7761-E846-A797-BB6D93D3B365}" destId="{21A518EF-4102-CB4A-A9FB-61115398263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0ECB03-EF0A-499F-B714-B60FEEAFDF1C}" type="doc">
      <dgm:prSet loTypeId="urn:microsoft.com/office/officeart/2005/8/layout/vProcess5" loCatId="process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1A150F17-AD65-40BD-B0E5-211DD28EF370}">
      <dgm:prSet/>
      <dgm:spPr/>
      <dgm:t>
        <a:bodyPr/>
        <a:lstStyle/>
        <a:p>
          <a:r>
            <a:rPr lang="en-US" b="0" i="0" dirty="0">
              <a:solidFill>
                <a:schemeClr val="bg1"/>
              </a:solidFill>
            </a:rPr>
            <a:t>Recycling one ton of office paper can save the energy equivalent of consuming 322 gallons of gasoline.</a:t>
          </a:r>
          <a:endParaRPr lang="en-US" dirty="0">
            <a:solidFill>
              <a:schemeClr val="bg1"/>
            </a:solidFill>
          </a:endParaRPr>
        </a:p>
      </dgm:t>
    </dgm:pt>
    <dgm:pt modelId="{C8C2BF02-6250-476B-8F46-A18252EEEC56}" type="parTrans" cxnId="{F81CD6D9-3FD4-49C9-B12A-FB6E0FAE1C18}">
      <dgm:prSet/>
      <dgm:spPr/>
      <dgm:t>
        <a:bodyPr/>
        <a:lstStyle/>
        <a:p>
          <a:endParaRPr lang="en-US"/>
        </a:p>
      </dgm:t>
    </dgm:pt>
    <dgm:pt modelId="{D099FCFB-ECDA-4B87-9F2D-724AEE212117}" type="sibTrans" cxnId="{F81CD6D9-3FD4-49C9-B12A-FB6E0FAE1C18}">
      <dgm:prSet/>
      <dgm:spPr/>
      <dgm:t>
        <a:bodyPr/>
        <a:lstStyle/>
        <a:p>
          <a:endParaRPr lang="en-US"/>
        </a:p>
      </dgm:t>
    </dgm:pt>
    <dgm:pt modelId="{DD9AE4ED-F288-4CBE-982D-A2FC4230E5AC}">
      <dgm:prSet/>
      <dgm:spPr/>
      <dgm:t>
        <a:bodyPr/>
        <a:lstStyle/>
        <a:p>
          <a:r>
            <a:rPr lang="en-US" b="0" i="0" dirty="0">
              <a:solidFill>
                <a:schemeClr val="bg1"/>
              </a:solidFill>
            </a:rPr>
            <a:t>Recycling just one ton of aluminum cans conserves more than 152 million Btu, the equivalent of 1,024 gallons of gasoline or 21 barrels of oil consumed.</a:t>
          </a:r>
          <a:endParaRPr lang="en-US" dirty="0">
            <a:solidFill>
              <a:schemeClr val="bg1"/>
            </a:solidFill>
          </a:endParaRPr>
        </a:p>
      </dgm:t>
    </dgm:pt>
    <dgm:pt modelId="{750F4CE8-17B4-4891-A5FC-6867EC9EBB99}" type="parTrans" cxnId="{87BC74FE-5394-49C3-AC33-0A6CED6CFEE1}">
      <dgm:prSet/>
      <dgm:spPr/>
      <dgm:t>
        <a:bodyPr/>
        <a:lstStyle/>
        <a:p>
          <a:endParaRPr lang="en-US"/>
        </a:p>
      </dgm:t>
    </dgm:pt>
    <dgm:pt modelId="{5074CFF6-99F1-42E1-9767-84DE62515A50}" type="sibTrans" cxnId="{87BC74FE-5394-49C3-AC33-0A6CED6CFEE1}">
      <dgm:prSet/>
      <dgm:spPr/>
      <dgm:t>
        <a:bodyPr/>
        <a:lstStyle/>
        <a:p>
          <a:endParaRPr lang="en-US"/>
        </a:p>
      </dgm:t>
    </dgm:pt>
    <dgm:pt modelId="{C22F43CD-A6D1-4034-AF34-A7DC09D5103C}">
      <dgm:prSet/>
      <dgm:spPr/>
      <dgm:t>
        <a:bodyPr/>
        <a:lstStyle/>
        <a:p>
          <a:r>
            <a:rPr lang="en-US" b="0" i="0" dirty="0">
              <a:solidFill>
                <a:schemeClr val="bg1"/>
              </a:solidFill>
            </a:rPr>
            <a:t>Plastic bottles are the most recycled plastic product in the United States as of 2018, according to our </a:t>
          </a:r>
          <a:r>
            <a:rPr lang="en-US" b="0" i="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most recent report</a:t>
          </a:r>
          <a:r>
            <a:rPr lang="en-US" b="0" i="0" dirty="0">
              <a:solidFill>
                <a:schemeClr val="bg1"/>
              </a:solidFill>
            </a:rPr>
            <a:t>. </a:t>
          </a:r>
          <a:r>
            <a:rPr lang="en-US" b="0" i="0" u="sng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Recycling</a:t>
          </a:r>
          <a:r>
            <a:rPr lang="en-US" b="0" i="0" u="sng" dirty="0">
              <a:solidFill>
                <a:schemeClr val="bg1"/>
              </a:solidFill>
            </a:rPr>
            <a:t> </a:t>
          </a:r>
          <a:r>
            <a:rPr lang="en-US" b="0" i="0" dirty="0">
              <a:solidFill>
                <a:schemeClr val="bg1"/>
              </a:solidFill>
            </a:rPr>
            <a:t>just 10 plastic bottles saves enough energy to power a laptop for more than 25 hours.</a:t>
          </a:r>
          <a:endParaRPr lang="en-US" dirty="0">
            <a:solidFill>
              <a:schemeClr val="bg1"/>
            </a:solidFill>
          </a:endParaRPr>
        </a:p>
      </dgm:t>
    </dgm:pt>
    <dgm:pt modelId="{3D5DE217-8EAB-4FAF-9DB5-0EA0ABFE9383}" type="parTrans" cxnId="{DF579EF4-5402-43C9-9007-78AB0C3BC352}">
      <dgm:prSet/>
      <dgm:spPr/>
      <dgm:t>
        <a:bodyPr/>
        <a:lstStyle/>
        <a:p>
          <a:endParaRPr lang="en-US"/>
        </a:p>
      </dgm:t>
    </dgm:pt>
    <dgm:pt modelId="{C38CBF60-9AF4-471C-9ED4-7434F2DE6378}" type="sibTrans" cxnId="{DF579EF4-5402-43C9-9007-78AB0C3BC352}">
      <dgm:prSet/>
      <dgm:spPr/>
      <dgm:t>
        <a:bodyPr/>
        <a:lstStyle/>
        <a:p>
          <a:endParaRPr lang="en-US"/>
        </a:p>
      </dgm:t>
    </dgm:pt>
    <dgm:pt modelId="{137D960B-0668-5040-B2C2-2C28B448E96B}" type="pres">
      <dgm:prSet presAssocID="{A70ECB03-EF0A-499F-B714-B60FEEAFDF1C}" presName="outerComposite" presStyleCnt="0">
        <dgm:presLayoutVars>
          <dgm:chMax val="5"/>
          <dgm:dir/>
          <dgm:resizeHandles val="exact"/>
        </dgm:presLayoutVars>
      </dgm:prSet>
      <dgm:spPr/>
    </dgm:pt>
    <dgm:pt modelId="{DC3AEC14-5B94-0F42-B1D2-DF4184BC9586}" type="pres">
      <dgm:prSet presAssocID="{A70ECB03-EF0A-499F-B714-B60FEEAFDF1C}" presName="dummyMaxCanvas" presStyleCnt="0">
        <dgm:presLayoutVars/>
      </dgm:prSet>
      <dgm:spPr/>
    </dgm:pt>
    <dgm:pt modelId="{8C64063C-51D9-504C-8A18-42336273D864}" type="pres">
      <dgm:prSet presAssocID="{A70ECB03-EF0A-499F-B714-B60FEEAFDF1C}" presName="ThreeNodes_1" presStyleLbl="node1" presStyleIdx="0" presStyleCnt="3">
        <dgm:presLayoutVars>
          <dgm:bulletEnabled val="1"/>
        </dgm:presLayoutVars>
      </dgm:prSet>
      <dgm:spPr/>
    </dgm:pt>
    <dgm:pt modelId="{DBAF5A09-F502-B944-990E-8531317725C8}" type="pres">
      <dgm:prSet presAssocID="{A70ECB03-EF0A-499F-B714-B60FEEAFDF1C}" presName="ThreeNodes_2" presStyleLbl="node1" presStyleIdx="1" presStyleCnt="3">
        <dgm:presLayoutVars>
          <dgm:bulletEnabled val="1"/>
        </dgm:presLayoutVars>
      </dgm:prSet>
      <dgm:spPr/>
    </dgm:pt>
    <dgm:pt modelId="{2CC1C93C-2723-5C43-A025-725D05E8ABB2}" type="pres">
      <dgm:prSet presAssocID="{A70ECB03-EF0A-499F-B714-B60FEEAFDF1C}" presName="ThreeNodes_3" presStyleLbl="node1" presStyleIdx="2" presStyleCnt="3">
        <dgm:presLayoutVars>
          <dgm:bulletEnabled val="1"/>
        </dgm:presLayoutVars>
      </dgm:prSet>
      <dgm:spPr/>
    </dgm:pt>
    <dgm:pt modelId="{318E998A-5BF8-9F46-83EE-5A8814FEA427}" type="pres">
      <dgm:prSet presAssocID="{A70ECB03-EF0A-499F-B714-B60FEEAFDF1C}" presName="ThreeConn_1-2" presStyleLbl="fgAccFollowNode1" presStyleIdx="0" presStyleCnt="2">
        <dgm:presLayoutVars>
          <dgm:bulletEnabled val="1"/>
        </dgm:presLayoutVars>
      </dgm:prSet>
      <dgm:spPr/>
    </dgm:pt>
    <dgm:pt modelId="{287C1949-50AD-724A-8CE9-B506AFE4735B}" type="pres">
      <dgm:prSet presAssocID="{A70ECB03-EF0A-499F-B714-B60FEEAFDF1C}" presName="ThreeConn_2-3" presStyleLbl="fgAccFollowNode1" presStyleIdx="1" presStyleCnt="2">
        <dgm:presLayoutVars>
          <dgm:bulletEnabled val="1"/>
        </dgm:presLayoutVars>
      </dgm:prSet>
      <dgm:spPr/>
    </dgm:pt>
    <dgm:pt modelId="{E598C944-48AA-0F43-A4FD-1AE87C74F0A9}" type="pres">
      <dgm:prSet presAssocID="{A70ECB03-EF0A-499F-B714-B60FEEAFDF1C}" presName="ThreeNodes_1_text" presStyleLbl="node1" presStyleIdx="2" presStyleCnt="3">
        <dgm:presLayoutVars>
          <dgm:bulletEnabled val="1"/>
        </dgm:presLayoutVars>
      </dgm:prSet>
      <dgm:spPr/>
    </dgm:pt>
    <dgm:pt modelId="{BCC83A9B-B7C2-1247-84AF-EEE9238A1390}" type="pres">
      <dgm:prSet presAssocID="{A70ECB03-EF0A-499F-B714-B60FEEAFDF1C}" presName="ThreeNodes_2_text" presStyleLbl="node1" presStyleIdx="2" presStyleCnt="3">
        <dgm:presLayoutVars>
          <dgm:bulletEnabled val="1"/>
        </dgm:presLayoutVars>
      </dgm:prSet>
      <dgm:spPr/>
    </dgm:pt>
    <dgm:pt modelId="{4A270DA9-B126-9441-B250-99FDEDCCFC47}" type="pres">
      <dgm:prSet presAssocID="{A70ECB03-EF0A-499F-B714-B60FEEAFDF1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8A36420-B23C-874B-9FFC-F6826CB703D5}" type="presOf" srcId="{C22F43CD-A6D1-4034-AF34-A7DC09D5103C}" destId="{4A270DA9-B126-9441-B250-99FDEDCCFC47}" srcOrd="1" destOrd="0" presId="urn:microsoft.com/office/officeart/2005/8/layout/vProcess5"/>
    <dgm:cxn modelId="{F095122D-FCBA-A042-86EE-A06F86D370D2}" type="presOf" srcId="{1A150F17-AD65-40BD-B0E5-211DD28EF370}" destId="{E598C944-48AA-0F43-A4FD-1AE87C74F0A9}" srcOrd="1" destOrd="0" presId="urn:microsoft.com/office/officeart/2005/8/layout/vProcess5"/>
    <dgm:cxn modelId="{4707C338-CBCC-DE4B-BA61-43FDEB75A57D}" type="presOf" srcId="{D099FCFB-ECDA-4B87-9F2D-724AEE212117}" destId="{318E998A-5BF8-9F46-83EE-5A8814FEA427}" srcOrd="0" destOrd="0" presId="urn:microsoft.com/office/officeart/2005/8/layout/vProcess5"/>
    <dgm:cxn modelId="{5EE9967D-BAED-6945-A7C9-234D6781DB74}" type="presOf" srcId="{DD9AE4ED-F288-4CBE-982D-A2FC4230E5AC}" destId="{DBAF5A09-F502-B944-990E-8531317725C8}" srcOrd="0" destOrd="0" presId="urn:microsoft.com/office/officeart/2005/8/layout/vProcess5"/>
    <dgm:cxn modelId="{727F55CC-6DD2-8242-8E65-966DBF9A61F6}" type="presOf" srcId="{A70ECB03-EF0A-499F-B714-B60FEEAFDF1C}" destId="{137D960B-0668-5040-B2C2-2C28B448E96B}" srcOrd="0" destOrd="0" presId="urn:microsoft.com/office/officeart/2005/8/layout/vProcess5"/>
    <dgm:cxn modelId="{F81CD6D9-3FD4-49C9-B12A-FB6E0FAE1C18}" srcId="{A70ECB03-EF0A-499F-B714-B60FEEAFDF1C}" destId="{1A150F17-AD65-40BD-B0E5-211DD28EF370}" srcOrd="0" destOrd="0" parTransId="{C8C2BF02-6250-476B-8F46-A18252EEEC56}" sibTransId="{D099FCFB-ECDA-4B87-9F2D-724AEE212117}"/>
    <dgm:cxn modelId="{8F4B00E3-5876-8B41-9640-286F9FA93112}" type="presOf" srcId="{C22F43CD-A6D1-4034-AF34-A7DC09D5103C}" destId="{2CC1C93C-2723-5C43-A025-725D05E8ABB2}" srcOrd="0" destOrd="0" presId="urn:microsoft.com/office/officeart/2005/8/layout/vProcess5"/>
    <dgm:cxn modelId="{08572EE8-ABE9-B34C-AB15-48E849B094A7}" type="presOf" srcId="{5074CFF6-99F1-42E1-9767-84DE62515A50}" destId="{287C1949-50AD-724A-8CE9-B506AFE4735B}" srcOrd="0" destOrd="0" presId="urn:microsoft.com/office/officeart/2005/8/layout/vProcess5"/>
    <dgm:cxn modelId="{9D30D7ED-10DA-CA49-8B93-31BDF9B9AA7D}" type="presOf" srcId="{1A150F17-AD65-40BD-B0E5-211DD28EF370}" destId="{8C64063C-51D9-504C-8A18-42336273D864}" srcOrd="0" destOrd="0" presId="urn:microsoft.com/office/officeart/2005/8/layout/vProcess5"/>
    <dgm:cxn modelId="{6DD061F0-3847-5646-B02F-93F405A5E086}" type="presOf" srcId="{DD9AE4ED-F288-4CBE-982D-A2FC4230E5AC}" destId="{BCC83A9B-B7C2-1247-84AF-EEE9238A1390}" srcOrd="1" destOrd="0" presId="urn:microsoft.com/office/officeart/2005/8/layout/vProcess5"/>
    <dgm:cxn modelId="{DF579EF4-5402-43C9-9007-78AB0C3BC352}" srcId="{A70ECB03-EF0A-499F-B714-B60FEEAFDF1C}" destId="{C22F43CD-A6D1-4034-AF34-A7DC09D5103C}" srcOrd="2" destOrd="0" parTransId="{3D5DE217-8EAB-4FAF-9DB5-0EA0ABFE9383}" sibTransId="{C38CBF60-9AF4-471C-9ED4-7434F2DE6378}"/>
    <dgm:cxn modelId="{87BC74FE-5394-49C3-AC33-0A6CED6CFEE1}" srcId="{A70ECB03-EF0A-499F-B714-B60FEEAFDF1C}" destId="{DD9AE4ED-F288-4CBE-982D-A2FC4230E5AC}" srcOrd="1" destOrd="0" parTransId="{750F4CE8-17B4-4891-A5FC-6867EC9EBB99}" sibTransId="{5074CFF6-99F1-42E1-9767-84DE62515A50}"/>
    <dgm:cxn modelId="{3465C2A4-A243-F349-AEBD-696253010DF6}" type="presParOf" srcId="{137D960B-0668-5040-B2C2-2C28B448E96B}" destId="{DC3AEC14-5B94-0F42-B1D2-DF4184BC9586}" srcOrd="0" destOrd="0" presId="urn:microsoft.com/office/officeart/2005/8/layout/vProcess5"/>
    <dgm:cxn modelId="{4451CF37-EADE-AF4E-BF77-D24145587350}" type="presParOf" srcId="{137D960B-0668-5040-B2C2-2C28B448E96B}" destId="{8C64063C-51D9-504C-8A18-42336273D864}" srcOrd="1" destOrd="0" presId="urn:microsoft.com/office/officeart/2005/8/layout/vProcess5"/>
    <dgm:cxn modelId="{4A0553CE-4A19-7840-A2D9-05A5517BF5BD}" type="presParOf" srcId="{137D960B-0668-5040-B2C2-2C28B448E96B}" destId="{DBAF5A09-F502-B944-990E-8531317725C8}" srcOrd="2" destOrd="0" presId="urn:microsoft.com/office/officeart/2005/8/layout/vProcess5"/>
    <dgm:cxn modelId="{0C145A9F-0FA5-EE4E-8178-EDED7EA6BFEB}" type="presParOf" srcId="{137D960B-0668-5040-B2C2-2C28B448E96B}" destId="{2CC1C93C-2723-5C43-A025-725D05E8ABB2}" srcOrd="3" destOrd="0" presId="urn:microsoft.com/office/officeart/2005/8/layout/vProcess5"/>
    <dgm:cxn modelId="{AC980C51-A9BB-6848-AEE0-4D69067483C1}" type="presParOf" srcId="{137D960B-0668-5040-B2C2-2C28B448E96B}" destId="{318E998A-5BF8-9F46-83EE-5A8814FEA427}" srcOrd="4" destOrd="0" presId="urn:microsoft.com/office/officeart/2005/8/layout/vProcess5"/>
    <dgm:cxn modelId="{BE8332DA-F408-2E42-8F9D-886AE9648A3C}" type="presParOf" srcId="{137D960B-0668-5040-B2C2-2C28B448E96B}" destId="{287C1949-50AD-724A-8CE9-B506AFE4735B}" srcOrd="5" destOrd="0" presId="urn:microsoft.com/office/officeart/2005/8/layout/vProcess5"/>
    <dgm:cxn modelId="{2E0E4F27-1C9F-8540-96F3-D1793F1E69AB}" type="presParOf" srcId="{137D960B-0668-5040-B2C2-2C28B448E96B}" destId="{E598C944-48AA-0F43-A4FD-1AE87C74F0A9}" srcOrd="6" destOrd="0" presId="urn:microsoft.com/office/officeart/2005/8/layout/vProcess5"/>
    <dgm:cxn modelId="{3682B03B-32D8-F041-A8AE-93CAF9959BD0}" type="presParOf" srcId="{137D960B-0668-5040-B2C2-2C28B448E96B}" destId="{BCC83A9B-B7C2-1247-84AF-EEE9238A1390}" srcOrd="7" destOrd="0" presId="urn:microsoft.com/office/officeart/2005/8/layout/vProcess5"/>
    <dgm:cxn modelId="{1ABC51EC-956E-C641-A653-52EB1AEF1857}" type="presParOf" srcId="{137D960B-0668-5040-B2C2-2C28B448E96B}" destId="{4A270DA9-B126-9441-B250-99FDEDCCFC4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A5B5B7-5223-4481-91A6-7FEBF1E03C23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F1336A-C2F9-4A6F-942C-AFFE25920F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 social media and websites to promote recycling and increase participation</a:t>
          </a:r>
        </a:p>
      </dgm:t>
    </dgm:pt>
    <dgm:pt modelId="{02E831BC-2EA5-4422-AFBC-182227C751DB}" type="parTrans" cxnId="{F0EFB785-5D14-4E0A-AF92-6AD35E3142B1}">
      <dgm:prSet/>
      <dgm:spPr/>
      <dgm:t>
        <a:bodyPr/>
        <a:lstStyle/>
        <a:p>
          <a:endParaRPr lang="en-US"/>
        </a:p>
      </dgm:t>
    </dgm:pt>
    <dgm:pt modelId="{DAB513EC-ADBF-4B89-950F-C2564394BB10}" type="sibTrans" cxnId="{F0EFB785-5D14-4E0A-AF92-6AD35E3142B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7448B53-8FBA-4EF8-B0C9-C8C5CD2FD2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Share the importance of recycling with local businesses and residents (acceptable recycling materials and location of recycling facilities)</a:t>
          </a:r>
        </a:p>
      </dgm:t>
    </dgm:pt>
    <dgm:pt modelId="{699760ED-280F-4B9C-B2E5-308AE6BC367D}" type="parTrans" cxnId="{FA78FBCB-D5AA-45C0-BB6F-DEBBBD1F63CF}">
      <dgm:prSet/>
      <dgm:spPr/>
      <dgm:t>
        <a:bodyPr/>
        <a:lstStyle/>
        <a:p>
          <a:endParaRPr lang="en-US"/>
        </a:p>
      </dgm:t>
    </dgm:pt>
    <dgm:pt modelId="{E1953563-0005-46F1-AAF6-5B7E15DB4FD7}" type="sibTrans" cxnId="{FA78FBCB-D5AA-45C0-BB6F-DEBBBD1F63C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0354264-C17E-410B-8518-E648948EC0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Create community drop offs and events for recycling </a:t>
          </a:r>
        </a:p>
      </dgm:t>
    </dgm:pt>
    <dgm:pt modelId="{3BACF0C0-4B78-4DCD-9312-151E1A476610}" type="parTrans" cxnId="{BAC74BE3-2FC7-4181-8146-200B2C3CA218}">
      <dgm:prSet/>
      <dgm:spPr/>
      <dgm:t>
        <a:bodyPr/>
        <a:lstStyle/>
        <a:p>
          <a:endParaRPr lang="en-US"/>
        </a:p>
      </dgm:t>
    </dgm:pt>
    <dgm:pt modelId="{6EF1D844-761B-443B-8E92-169B2816D3EC}" type="sibTrans" cxnId="{BAC74BE3-2FC7-4181-8146-200B2C3CA21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4194321-0C31-4DA7-9E8A-C75CCD28A9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Start in the school: teach children the importance of recycling at a young age</a:t>
          </a:r>
        </a:p>
      </dgm:t>
    </dgm:pt>
    <dgm:pt modelId="{61FBE25E-E592-484D-9174-8B2FF705E59D}" type="parTrans" cxnId="{E6458611-8B7A-4CBA-9E1E-F1C511489DEC}">
      <dgm:prSet/>
      <dgm:spPr/>
      <dgm:t>
        <a:bodyPr/>
        <a:lstStyle/>
        <a:p>
          <a:endParaRPr lang="en-US"/>
        </a:p>
      </dgm:t>
    </dgm:pt>
    <dgm:pt modelId="{EBF73095-6672-4DA2-BD38-C4CB83969775}" type="sibTrans" cxnId="{E6458611-8B7A-4CBA-9E1E-F1C511489DEC}">
      <dgm:prSet/>
      <dgm:spPr/>
      <dgm:t>
        <a:bodyPr/>
        <a:lstStyle/>
        <a:p>
          <a:endParaRPr lang="en-US"/>
        </a:p>
      </dgm:t>
    </dgm:pt>
    <dgm:pt modelId="{C580E21F-8B60-46D2-9502-ABF2D619A18E}" type="pres">
      <dgm:prSet presAssocID="{83A5B5B7-5223-4481-91A6-7FEBF1E03C23}" presName="root" presStyleCnt="0">
        <dgm:presLayoutVars>
          <dgm:dir/>
          <dgm:resizeHandles val="exact"/>
        </dgm:presLayoutVars>
      </dgm:prSet>
      <dgm:spPr/>
    </dgm:pt>
    <dgm:pt modelId="{96884850-4B09-4D83-9FCB-3A7FBA3359CB}" type="pres">
      <dgm:prSet presAssocID="{83A5B5B7-5223-4481-91A6-7FEBF1E03C23}" presName="container" presStyleCnt="0">
        <dgm:presLayoutVars>
          <dgm:dir/>
          <dgm:resizeHandles val="exact"/>
        </dgm:presLayoutVars>
      </dgm:prSet>
      <dgm:spPr/>
    </dgm:pt>
    <dgm:pt modelId="{B1638C0A-989F-41B0-A168-23C5BC94E113}" type="pres">
      <dgm:prSet presAssocID="{CBF1336A-C2F9-4A6F-942C-AFFE25920FF1}" presName="compNode" presStyleCnt="0"/>
      <dgm:spPr/>
    </dgm:pt>
    <dgm:pt modelId="{7E4F69C7-4B25-4138-A1C9-75D16AE2115A}" type="pres">
      <dgm:prSet presAssocID="{CBF1336A-C2F9-4A6F-942C-AFFE25920FF1}" presName="iconBgRect" presStyleLbl="bgShp" presStyleIdx="0" presStyleCnt="4"/>
      <dgm:spPr/>
    </dgm:pt>
    <dgm:pt modelId="{8066AED8-DA41-41AE-A59E-BB99C3CCAAB4}" type="pres">
      <dgm:prSet presAssocID="{CBF1336A-C2F9-4A6F-942C-AFFE25920FF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a"/>
        </a:ext>
      </dgm:extLst>
    </dgm:pt>
    <dgm:pt modelId="{3C1988A8-5E2D-4A61-BB69-01B0E9021C57}" type="pres">
      <dgm:prSet presAssocID="{CBF1336A-C2F9-4A6F-942C-AFFE25920FF1}" presName="spaceRect" presStyleCnt="0"/>
      <dgm:spPr/>
    </dgm:pt>
    <dgm:pt modelId="{0E1CB2A3-D7E7-47F2-A25A-AF6B46F1B6C8}" type="pres">
      <dgm:prSet presAssocID="{CBF1336A-C2F9-4A6F-942C-AFFE25920FF1}" presName="textRect" presStyleLbl="revTx" presStyleIdx="0" presStyleCnt="4">
        <dgm:presLayoutVars>
          <dgm:chMax val="1"/>
          <dgm:chPref val="1"/>
        </dgm:presLayoutVars>
      </dgm:prSet>
      <dgm:spPr/>
    </dgm:pt>
    <dgm:pt modelId="{0E067ABD-0280-4541-BEB0-64DD050B54BF}" type="pres">
      <dgm:prSet presAssocID="{DAB513EC-ADBF-4B89-950F-C2564394BB10}" presName="sibTrans" presStyleLbl="sibTrans2D1" presStyleIdx="0" presStyleCnt="0"/>
      <dgm:spPr/>
    </dgm:pt>
    <dgm:pt modelId="{B0EA64B4-6B95-4BCC-B470-E9EBD58F5E76}" type="pres">
      <dgm:prSet presAssocID="{47448B53-8FBA-4EF8-B0C9-C8C5CD2FD23D}" presName="compNode" presStyleCnt="0"/>
      <dgm:spPr/>
    </dgm:pt>
    <dgm:pt modelId="{F0586C76-DDEC-4188-9A5B-5DA4F6A3757E}" type="pres">
      <dgm:prSet presAssocID="{47448B53-8FBA-4EF8-B0C9-C8C5CD2FD23D}" presName="iconBgRect" presStyleLbl="bgShp" presStyleIdx="1" presStyleCnt="4"/>
      <dgm:spPr/>
    </dgm:pt>
    <dgm:pt modelId="{2D57FAB3-ED52-4D90-A12B-E8225D13EB8D}" type="pres">
      <dgm:prSet presAssocID="{47448B53-8FBA-4EF8-B0C9-C8C5CD2FD23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ycle Bin"/>
        </a:ext>
      </dgm:extLst>
    </dgm:pt>
    <dgm:pt modelId="{1CD2F4D7-B889-4B75-9034-DCEFC59BE3AD}" type="pres">
      <dgm:prSet presAssocID="{47448B53-8FBA-4EF8-B0C9-C8C5CD2FD23D}" presName="spaceRect" presStyleCnt="0"/>
      <dgm:spPr/>
    </dgm:pt>
    <dgm:pt modelId="{8939F79D-5146-46E8-804C-BF15BC34E2A7}" type="pres">
      <dgm:prSet presAssocID="{47448B53-8FBA-4EF8-B0C9-C8C5CD2FD23D}" presName="textRect" presStyleLbl="revTx" presStyleIdx="1" presStyleCnt="4">
        <dgm:presLayoutVars>
          <dgm:chMax val="1"/>
          <dgm:chPref val="1"/>
        </dgm:presLayoutVars>
      </dgm:prSet>
      <dgm:spPr/>
    </dgm:pt>
    <dgm:pt modelId="{BDE05CE0-109B-4ECD-AFCF-BA3C0EB00C7B}" type="pres">
      <dgm:prSet presAssocID="{E1953563-0005-46F1-AAF6-5B7E15DB4FD7}" presName="sibTrans" presStyleLbl="sibTrans2D1" presStyleIdx="0" presStyleCnt="0"/>
      <dgm:spPr/>
    </dgm:pt>
    <dgm:pt modelId="{D6F28FAD-1A01-4A2D-B102-9A4AA227E4E1}" type="pres">
      <dgm:prSet presAssocID="{10354264-C17E-410B-8518-E648948EC0A5}" presName="compNode" presStyleCnt="0"/>
      <dgm:spPr/>
    </dgm:pt>
    <dgm:pt modelId="{152BF681-1E9B-4450-AC95-20A6D0EBDC36}" type="pres">
      <dgm:prSet presAssocID="{10354264-C17E-410B-8518-E648948EC0A5}" presName="iconBgRect" presStyleLbl="bgShp" presStyleIdx="2" presStyleCnt="4"/>
      <dgm:spPr/>
    </dgm:pt>
    <dgm:pt modelId="{DA1C5421-EB79-4E51-A382-2FB37240685E}" type="pres">
      <dgm:prSet presAssocID="{10354264-C17E-410B-8518-E648948EC0A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pty Recycle Bin"/>
        </a:ext>
      </dgm:extLst>
    </dgm:pt>
    <dgm:pt modelId="{8BDD82DA-C14A-4C96-B3D7-F7A2958021FA}" type="pres">
      <dgm:prSet presAssocID="{10354264-C17E-410B-8518-E648948EC0A5}" presName="spaceRect" presStyleCnt="0"/>
      <dgm:spPr/>
    </dgm:pt>
    <dgm:pt modelId="{B7957B03-2AEC-40DD-91EA-2D631AE13753}" type="pres">
      <dgm:prSet presAssocID="{10354264-C17E-410B-8518-E648948EC0A5}" presName="textRect" presStyleLbl="revTx" presStyleIdx="2" presStyleCnt="4">
        <dgm:presLayoutVars>
          <dgm:chMax val="1"/>
          <dgm:chPref val="1"/>
        </dgm:presLayoutVars>
      </dgm:prSet>
      <dgm:spPr/>
    </dgm:pt>
    <dgm:pt modelId="{F16F2D98-D0B9-444D-8147-A3D11D1B46DF}" type="pres">
      <dgm:prSet presAssocID="{6EF1D844-761B-443B-8E92-169B2816D3EC}" presName="sibTrans" presStyleLbl="sibTrans2D1" presStyleIdx="0" presStyleCnt="0"/>
      <dgm:spPr/>
    </dgm:pt>
    <dgm:pt modelId="{068B5917-E187-4E2E-B8A3-BF1A9A71240A}" type="pres">
      <dgm:prSet presAssocID="{94194321-0C31-4DA7-9E8A-C75CCD28A918}" presName="compNode" presStyleCnt="0"/>
      <dgm:spPr/>
    </dgm:pt>
    <dgm:pt modelId="{7F14B987-1A7A-471E-AFCD-8B09FF2D47A0}" type="pres">
      <dgm:prSet presAssocID="{94194321-0C31-4DA7-9E8A-C75CCD28A918}" presName="iconBgRect" presStyleLbl="bgShp" presStyleIdx="3" presStyleCnt="4"/>
      <dgm:spPr/>
    </dgm:pt>
    <dgm:pt modelId="{846FEEBC-BAC9-4385-8027-53AEDB2B8720}" type="pres">
      <dgm:prSet presAssocID="{94194321-0C31-4DA7-9E8A-C75CCD28A91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8DCB12F5-6235-43D4-B945-8C906FBA377B}" type="pres">
      <dgm:prSet presAssocID="{94194321-0C31-4DA7-9E8A-C75CCD28A918}" presName="spaceRect" presStyleCnt="0"/>
      <dgm:spPr/>
    </dgm:pt>
    <dgm:pt modelId="{C3A1CB20-FB3D-45F7-AAD2-A52FEFD3748D}" type="pres">
      <dgm:prSet presAssocID="{94194321-0C31-4DA7-9E8A-C75CCD28A91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6458611-8B7A-4CBA-9E1E-F1C511489DEC}" srcId="{83A5B5B7-5223-4481-91A6-7FEBF1E03C23}" destId="{94194321-0C31-4DA7-9E8A-C75CCD28A918}" srcOrd="3" destOrd="0" parTransId="{61FBE25E-E592-484D-9174-8B2FF705E59D}" sibTransId="{EBF73095-6672-4DA2-BD38-C4CB83969775}"/>
    <dgm:cxn modelId="{D634114E-B37C-471F-AD5D-A16B7E169DBF}" type="presOf" srcId="{83A5B5B7-5223-4481-91A6-7FEBF1E03C23}" destId="{C580E21F-8B60-46D2-9502-ABF2D619A18E}" srcOrd="0" destOrd="0" presId="urn:microsoft.com/office/officeart/2018/2/layout/IconCircleList"/>
    <dgm:cxn modelId="{7F58E66F-B5B4-4F34-874E-ACEBC4643B32}" type="presOf" srcId="{6EF1D844-761B-443B-8E92-169B2816D3EC}" destId="{F16F2D98-D0B9-444D-8147-A3D11D1B46DF}" srcOrd="0" destOrd="0" presId="urn:microsoft.com/office/officeart/2018/2/layout/IconCircleList"/>
    <dgm:cxn modelId="{D4B8B477-6258-401D-8B75-3AE98D839885}" type="presOf" srcId="{CBF1336A-C2F9-4A6F-942C-AFFE25920FF1}" destId="{0E1CB2A3-D7E7-47F2-A25A-AF6B46F1B6C8}" srcOrd="0" destOrd="0" presId="urn:microsoft.com/office/officeart/2018/2/layout/IconCircleList"/>
    <dgm:cxn modelId="{F35FB37C-63D8-4502-9203-97900F493A6A}" type="presOf" srcId="{DAB513EC-ADBF-4B89-950F-C2564394BB10}" destId="{0E067ABD-0280-4541-BEB0-64DD050B54BF}" srcOrd="0" destOrd="0" presId="urn:microsoft.com/office/officeart/2018/2/layout/IconCircleList"/>
    <dgm:cxn modelId="{F0EFB785-5D14-4E0A-AF92-6AD35E3142B1}" srcId="{83A5B5B7-5223-4481-91A6-7FEBF1E03C23}" destId="{CBF1336A-C2F9-4A6F-942C-AFFE25920FF1}" srcOrd="0" destOrd="0" parTransId="{02E831BC-2EA5-4422-AFBC-182227C751DB}" sibTransId="{DAB513EC-ADBF-4B89-950F-C2564394BB10}"/>
    <dgm:cxn modelId="{F9C2BDA8-CCB5-4E2C-BBBA-520D7D3E93E5}" type="presOf" srcId="{94194321-0C31-4DA7-9E8A-C75CCD28A918}" destId="{C3A1CB20-FB3D-45F7-AAD2-A52FEFD3748D}" srcOrd="0" destOrd="0" presId="urn:microsoft.com/office/officeart/2018/2/layout/IconCircleList"/>
    <dgm:cxn modelId="{D91E05B2-8971-4CB6-BDAB-F87E7B051C38}" type="presOf" srcId="{10354264-C17E-410B-8518-E648948EC0A5}" destId="{B7957B03-2AEC-40DD-91EA-2D631AE13753}" srcOrd="0" destOrd="0" presId="urn:microsoft.com/office/officeart/2018/2/layout/IconCircleList"/>
    <dgm:cxn modelId="{EBCBE1C4-64D2-48DE-9A82-6709C73FB255}" type="presOf" srcId="{E1953563-0005-46F1-AAF6-5B7E15DB4FD7}" destId="{BDE05CE0-109B-4ECD-AFCF-BA3C0EB00C7B}" srcOrd="0" destOrd="0" presId="urn:microsoft.com/office/officeart/2018/2/layout/IconCircleList"/>
    <dgm:cxn modelId="{FA78FBCB-D5AA-45C0-BB6F-DEBBBD1F63CF}" srcId="{83A5B5B7-5223-4481-91A6-7FEBF1E03C23}" destId="{47448B53-8FBA-4EF8-B0C9-C8C5CD2FD23D}" srcOrd="1" destOrd="0" parTransId="{699760ED-280F-4B9C-B2E5-308AE6BC367D}" sibTransId="{E1953563-0005-46F1-AAF6-5B7E15DB4FD7}"/>
    <dgm:cxn modelId="{BAC74BE3-2FC7-4181-8146-200B2C3CA218}" srcId="{83A5B5B7-5223-4481-91A6-7FEBF1E03C23}" destId="{10354264-C17E-410B-8518-E648948EC0A5}" srcOrd="2" destOrd="0" parTransId="{3BACF0C0-4B78-4DCD-9312-151E1A476610}" sibTransId="{6EF1D844-761B-443B-8E92-169B2816D3EC}"/>
    <dgm:cxn modelId="{3A04EFF6-E617-45A4-BE6D-4E7CB2D8D932}" type="presOf" srcId="{47448B53-8FBA-4EF8-B0C9-C8C5CD2FD23D}" destId="{8939F79D-5146-46E8-804C-BF15BC34E2A7}" srcOrd="0" destOrd="0" presId="urn:microsoft.com/office/officeart/2018/2/layout/IconCircleList"/>
    <dgm:cxn modelId="{8D5233E1-B6F8-4AAD-90FA-FB877A840536}" type="presParOf" srcId="{C580E21F-8B60-46D2-9502-ABF2D619A18E}" destId="{96884850-4B09-4D83-9FCB-3A7FBA3359CB}" srcOrd="0" destOrd="0" presId="urn:microsoft.com/office/officeart/2018/2/layout/IconCircleList"/>
    <dgm:cxn modelId="{CAB51D90-A2E6-42D8-9DBF-D8AF455DBA20}" type="presParOf" srcId="{96884850-4B09-4D83-9FCB-3A7FBA3359CB}" destId="{B1638C0A-989F-41B0-A168-23C5BC94E113}" srcOrd="0" destOrd="0" presId="urn:microsoft.com/office/officeart/2018/2/layout/IconCircleList"/>
    <dgm:cxn modelId="{A65E7DCA-1DEC-4EA5-9B5C-A929CC7FD2AB}" type="presParOf" srcId="{B1638C0A-989F-41B0-A168-23C5BC94E113}" destId="{7E4F69C7-4B25-4138-A1C9-75D16AE2115A}" srcOrd="0" destOrd="0" presId="urn:microsoft.com/office/officeart/2018/2/layout/IconCircleList"/>
    <dgm:cxn modelId="{53ED6AAB-EDED-4B9C-A3B1-EF19776AB5DA}" type="presParOf" srcId="{B1638C0A-989F-41B0-A168-23C5BC94E113}" destId="{8066AED8-DA41-41AE-A59E-BB99C3CCAAB4}" srcOrd="1" destOrd="0" presId="urn:microsoft.com/office/officeart/2018/2/layout/IconCircleList"/>
    <dgm:cxn modelId="{A18B6919-CE42-4827-9856-8AE6688992A9}" type="presParOf" srcId="{B1638C0A-989F-41B0-A168-23C5BC94E113}" destId="{3C1988A8-5E2D-4A61-BB69-01B0E9021C57}" srcOrd="2" destOrd="0" presId="urn:microsoft.com/office/officeart/2018/2/layout/IconCircleList"/>
    <dgm:cxn modelId="{EC65BA06-3592-4976-AE13-1A4B1EB4ADA8}" type="presParOf" srcId="{B1638C0A-989F-41B0-A168-23C5BC94E113}" destId="{0E1CB2A3-D7E7-47F2-A25A-AF6B46F1B6C8}" srcOrd="3" destOrd="0" presId="urn:microsoft.com/office/officeart/2018/2/layout/IconCircleList"/>
    <dgm:cxn modelId="{CD137D95-44A3-4027-8487-9246C08D9A67}" type="presParOf" srcId="{96884850-4B09-4D83-9FCB-3A7FBA3359CB}" destId="{0E067ABD-0280-4541-BEB0-64DD050B54BF}" srcOrd="1" destOrd="0" presId="urn:microsoft.com/office/officeart/2018/2/layout/IconCircleList"/>
    <dgm:cxn modelId="{301C6A55-EFAF-4FEC-9709-AE0345E6139A}" type="presParOf" srcId="{96884850-4B09-4D83-9FCB-3A7FBA3359CB}" destId="{B0EA64B4-6B95-4BCC-B470-E9EBD58F5E76}" srcOrd="2" destOrd="0" presId="urn:microsoft.com/office/officeart/2018/2/layout/IconCircleList"/>
    <dgm:cxn modelId="{39D181A7-F9EF-459F-8D38-E483EAC280A1}" type="presParOf" srcId="{B0EA64B4-6B95-4BCC-B470-E9EBD58F5E76}" destId="{F0586C76-DDEC-4188-9A5B-5DA4F6A3757E}" srcOrd="0" destOrd="0" presId="urn:microsoft.com/office/officeart/2018/2/layout/IconCircleList"/>
    <dgm:cxn modelId="{4E35D4B8-2B30-479E-ADF4-04322087399C}" type="presParOf" srcId="{B0EA64B4-6B95-4BCC-B470-E9EBD58F5E76}" destId="{2D57FAB3-ED52-4D90-A12B-E8225D13EB8D}" srcOrd="1" destOrd="0" presId="urn:microsoft.com/office/officeart/2018/2/layout/IconCircleList"/>
    <dgm:cxn modelId="{1E349426-6B78-44BA-9B82-5999836CE265}" type="presParOf" srcId="{B0EA64B4-6B95-4BCC-B470-E9EBD58F5E76}" destId="{1CD2F4D7-B889-4B75-9034-DCEFC59BE3AD}" srcOrd="2" destOrd="0" presId="urn:microsoft.com/office/officeart/2018/2/layout/IconCircleList"/>
    <dgm:cxn modelId="{87249F0A-9053-4F84-9B14-BA46F6899F49}" type="presParOf" srcId="{B0EA64B4-6B95-4BCC-B470-E9EBD58F5E76}" destId="{8939F79D-5146-46E8-804C-BF15BC34E2A7}" srcOrd="3" destOrd="0" presId="urn:microsoft.com/office/officeart/2018/2/layout/IconCircleList"/>
    <dgm:cxn modelId="{138C7188-22A1-4DE4-8C1C-75081A617AF9}" type="presParOf" srcId="{96884850-4B09-4D83-9FCB-3A7FBA3359CB}" destId="{BDE05CE0-109B-4ECD-AFCF-BA3C0EB00C7B}" srcOrd="3" destOrd="0" presId="urn:microsoft.com/office/officeart/2018/2/layout/IconCircleList"/>
    <dgm:cxn modelId="{94771CD6-FAD7-4F2A-A9FC-7FC742DE4709}" type="presParOf" srcId="{96884850-4B09-4D83-9FCB-3A7FBA3359CB}" destId="{D6F28FAD-1A01-4A2D-B102-9A4AA227E4E1}" srcOrd="4" destOrd="0" presId="urn:microsoft.com/office/officeart/2018/2/layout/IconCircleList"/>
    <dgm:cxn modelId="{B527B138-5AB2-4598-B600-E93F7ABA0B98}" type="presParOf" srcId="{D6F28FAD-1A01-4A2D-B102-9A4AA227E4E1}" destId="{152BF681-1E9B-4450-AC95-20A6D0EBDC36}" srcOrd="0" destOrd="0" presId="urn:microsoft.com/office/officeart/2018/2/layout/IconCircleList"/>
    <dgm:cxn modelId="{CEBFE594-ED14-423B-A585-FDE1B04ED784}" type="presParOf" srcId="{D6F28FAD-1A01-4A2D-B102-9A4AA227E4E1}" destId="{DA1C5421-EB79-4E51-A382-2FB37240685E}" srcOrd="1" destOrd="0" presId="urn:microsoft.com/office/officeart/2018/2/layout/IconCircleList"/>
    <dgm:cxn modelId="{C7BD816C-E266-4470-B234-D096478E0BF1}" type="presParOf" srcId="{D6F28FAD-1A01-4A2D-B102-9A4AA227E4E1}" destId="{8BDD82DA-C14A-4C96-B3D7-F7A2958021FA}" srcOrd="2" destOrd="0" presId="urn:microsoft.com/office/officeart/2018/2/layout/IconCircleList"/>
    <dgm:cxn modelId="{40FD6808-7660-4883-919E-BEA79E9AC475}" type="presParOf" srcId="{D6F28FAD-1A01-4A2D-B102-9A4AA227E4E1}" destId="{B7957B03-2AEC-40DD-91EA-2D631AE13753}" srcOrd="3" destOrd="0" presId="urn:microsoft.com/office/officeart/2018/2/layout/IconCircleList"/>
    <dgm:cxn modelId="{13292224-1566-479F-AD17-3FB8EE742D00}" type="presParOf" srcId="{96884850-4B09-4D83-9FCB-3A7FBA3359CB}" destId="{F16F2D98-D0B9-444D-8147-A3D11D1B46DF}" srcOrd="5" destOrd="0" presId="urn:microsoft.com/office/officeart/2018/2/layout/IconCircleList"/>
    <dgm:cxn modelId="{A857244B-F3A6-407D-85FC-36515AD2A749}" type="presParOf" srcId="{96884850-4B09-4D83-9FCB-3A7FBA3359CB}" destId="{068B5917-E187-4E2E-B8A3-BF1A9A71240A}" srcOrd="6" destOrd="0" presId="urn:microsoft.com/office/officeart/2018/2/layout/IconCircleList"/>
    <dgm:cxn modelId="{94B270F5-59BA-4E77-87EE-A238E4AD8CED}" type="presParOf" srcId="{068B5917-E187-4E2E-B8A3-BF1A9A71240A}" destId="{7F14B987-1A7A-471E-AFCD-8B09FF2D47A0}" srcOrd="0" destOrd="0" presId="urn:microsoft.com/office/officeart/2018/2/layout/IconCircleList"/>
    <dgm:cxn modelId="{A717FCC7-E217-4D00-91D1-34A6F4CAF63C}" type="presParOf" srcId="{068B5917-E187-4E2E-B8A3-BF1A9A71240A}" destId="{846FEEBC-BAC9-4385-8027-53AEDB2B8720}" srcOrd="1" destOrd="0" presId="urn:microsoft.com/office/officeart/2018/2/layout/IconCircleList"/>
    <dgm:cxn modelId="{D33DAB68-BE11-4F17-9014-7E12397AA51E}" type="presParOf" srcId="{068B5917-E187-4E2E-B8A3-BF1A9A71240A}" destId="{8DCB12F5-6235-43D4-B945-8C906FBA377B}" srcOrd="2" destOrd="0" presId="urn:microsoft.com/office/officeart/2018/2/layout/IconCircleList"/>
    <dgm:cxn modelId="{BA814BC6-690C-42AB-B498-24B60711B453}" type="presParOf" srcId="{068B5917-E187-4E2E-B8A3-BF1A9A71240A}" destId="{C3A1CB20-FB3D-45F7-AAD2-A52FEFD3748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1142E-AC43-E641-934E-1152E750DD33}">
      <dsp:nvSpPr>
        <dsp:cNvPr id="0" name=""/>
        <dsp:cNvSpPr/>
      </dsp:nvSpPr>
      <dsp:spPr>
        <a:xfrm>
          <a:off x="0" y="153355"/>
          <a:ext cx="6280825" cy="10313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Collection/Processing</a:t>
          </a:r>
        </a:p>
      </dsp:txBody>
      <dsp:txXfrm>
        <a:off x="50347" y="203702"/>
        <a:ext cx="6180131" cy="930660"/>
      </dsp:txXfrm>
    </dsp:sp>
    <dsp:sp modelId="{0203B0E4-FCEB-7A46-9A50-1395B140EBEE}">
      <dsp:nvSpPr>
        <dsp:cNvPr id="0" name=""/>
        <dsp:cNvSpPr/>
      </dsp:nvSpPr>
      <dsp:spPr>
        <a:xfrm>
          <a:off x="0" y="1308550"/>
          <a:ext cx="6280825" cy="1031354"/>
        </a:xfrm>
        <a:prstGeom prst="roundRect">
          <a:avLst/>
        </a:prstGeom>
        <a:solidFill>
          <a:schemeClr val="accent2">
            <a:hueOff val="-441348"/>
            <a:satOff val="2109"/>
            <a:lumOff val="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Manufacturing</a:t>
          </a:r>
        </a:p>
      </dsp:txBody>
      <dsp:txXfrm>
        <a:off x="50347" y="1358897"/>
        <a:ext cx="6180131" cy="930660"/>
      </dsp:txXfrm>
    </dsp:sp>
    <dsp:sp modelId="{7C4468C8-7303-2245-839B-DB14FC377A4C}">
      <dsp:nvSpPr>
        <dsp:cNvPr id="0" name=""/>
        <dsp:cNvSpPr/>
      </dsp:nvSpPr>
      <dsp:spPr>
        <a:xfrm>
          <a:off x="0" y="2463745"/>
          <a:ext cx="6280825" cy="1031354"/>
        </a:xfrm>
        <a:prstGeom prst="roundRect">
          <a:avLst/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Remanufacturing</a:t>
          </a:r>
        </a:p>
      </dsp:txBody>
      <dsp:txXfrm>
        <a:off x="50347" y="2514092"/>
        <a:ext cx="6180131" cy="9306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D4B67-E3FA-104E-BADA-437F60362D37}">
      <dsp:nvSpPr>
        <dsp:cNvPr id="0" name=""/>
        <dsp:cNvSpPr/>
      </dsp:nvSpPr>
      <dsp:spPr>
        <a:xfrm>
          <a:off x="0" y="0"/>
          <a:ext cx="7744967" cy="6706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Recycling reduces waste sent to landfills and incinerators.</a:t>
          </a:r>
          <a:endParaRPr lang="en-US" sz="1900" kern="1200"/>
        </a:p>
      </dsp:txBody>
      <dsp:txXfrm>
        <a:off x="19641" y="19641"/>
        <a:ext cx="6942866" cy="631328"/>
      </dsp:txXfrm>
    </dsp:sp>
    <dsp:sp modelId="{1355328F-6D0E-374E-B9C6-7450F3389617}">
      <dsp:nvSpPr>
        <dsp:cNvPr id="0" name=""/>
        <dsp:cNvSpPr/>
      </dsp:nvSpPr>
      <dsp:spPr>
        <a:xfrm>
          <a:off x="578358" y="763750"/>
          <a:ext cx="7744967" cy="670610"/>
        </a:xfrm>
        <a:prstGeom prst="roundRect">
          <a:avLst>
            <a:gd name="adj" fmla="val 10000"/>
          </a:avLst>
        </a:prstGeom>
        <a:solidFill>
          <a:schemeClr val="accent2">
            <a:hueOff val="-220674"/>
            <a:satOff val="1055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Recycling prevents pollution.</a:t>
          </a:r>
          <a:endParaRPr lang="en-US" sz="1900" kern="1200"/>
        </a:p>
      </dsp:txBody>
      <dsp:txXfrm>
        <a:off x="597999" y="783391"/>
        <a:ext cx="6691431" cy="631328"/>
      </dsp:txXfrm>
    </dsp:sp>
    <dsp:sp modelId="{966329DD-04AC-354D-B548-6694529F2EEE}">
      <dsp:nvSpPr>
        <dsp:cNvPr id="0" name=""/>
        <dsp:cNvSpPr/>
      </dsp:nvSpPr>
      <dsp:spPr>
        <a:xfrm>
          <a:off x="1156716" y="1527500"/>
          <a:ext cx="7744967" cy="670610"/>
        </a:xfrm>
        <a:prstGeom prst="roundRect">
          <a:avLst>
            <a:gd name="adj" fmla="val 10000"/>
          </a:avLst>
        </a:prstGeom>
        <a:solidFill>
          <a:schemeClr val="accent2">
            <a:hueOff val="-441348"/>
            <a:satOff val="2109"/>
            <a:lumOff val="29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Recycling conserves natural resources.</a:t>
          </a:r>
          <a:endParaRPr lang="en-US" sz="1900" kern="1200"/>
        </a:p>
      </dsp:txBody>
      <dsp:txXfrm>
        <a:off x="1176357" y="1547141"/>
        <a:ext cx="6691431" cy="631328"/>
      </dsp:txXfrm>
    </dsp:sp>
    <dsp:sp modelId="{3C877D69-CF11-B643-BBA8-8878B220D461}">
      <dsp:nvSpPr>
        <dsp:cNvPr id="0" name=""/>
        <dsp:cNvSpPr/>
      </dsp:nvSpPr>
      <dsp:spPr>
        <a:xfrm>
          <a:off x="1735073" y="2291251"/>
          <a:ext cx="7744967" cy="670610"/>
        </a:xfrm>
        <a:prstGeom prst="roundRect">
          <a:avLst>
            <a:gd name="adj" fmla="val 10000"/>
          </a:avLst>
        </a:prstGeom>
        <a:solidFill>
          <a:schemeClr val="accent2">
            <a:hueOff val="-662022"/>
            <a:satOff val="3164"/>
            <a:lumOff val="44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Recycling conserves energy.</a:t>
          </a:r>
          <a:endParaRPr lang="en-US" sz="1900" kern="1200"/>
        </a:p>
      </dsp:txBody>
      <dsp:txXfrm>
        <a:off x="1754714" y="2310892"/>
        <a:ext cx="6691431" cy="631328"/>
      </dsp:txXfrm>
    </dsp:sp>
    <dsp:sp modelId="{C1456FDE-0F94-1C41-9ED5-A3B14562DF50}">
      <dsp:nvSpPr>
        <dsp:cNvPr id="0" name=""/>
        <dsp:cNvSpPr/>
      </dsp:nvSpPr>
      <dsp:spPr>
        <a:xfrm>
          <a:off x="2313432" y="3055001"/>
          <a:ext cx="7744967" cy="670610"/>
        </a:xfrm>
        <a:prstGeom prst="roundRect">
          <a:avLst>
            <a:gd name="adj" fmla="val 10000"/>
          </a:avLst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Recycling creates jobs, producing economic benefits.</a:t>
          </a:r>
          <a:endParaRPr lang="en-US" sz="1900" kern="1200"/>
        </a:p>
      </dsp:txBody>
      <dsp:txXfrm>
        <a:off x="2333073" y="3074642"/>
        <a:ext cx="6691431" cy="631328"/>
      </dsp:txXfrm>
    </dsp:sp>
    <dsp:sp modelId="{D390D658-0DFD-974C-9149-99B0F36F52EB}">
      <dsp:nvSpPr>
        <dsp:cNvPr id="0" name=""/>
        <dsp:cNvSpPr/>
      </dsp:nvSpPr>
      <dsp:spPr>
        <a:xfrm>
          <a:off x="7309071" y="489917"/>
          <a:ext cx="435896" cy="4358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407148" y="489917"/>
        <a:ext cx="239742" cy="328012"/>
      </dsp:txXfrm>
    </dsp:sp>
    <dsp:sp modelId="{8CBA8B55-C7B6-7C4E-B768-6B26736723E3}">
      <dsp:nvSpPr>
        <dsp:cNvPr id="0" name=""/>
        <dsp:cNvSpPr/>
      </dsp:nvSpPr>
      <dsp:spPr>
        <a:xfrm>
          <a:off x="7887429" y="1253668"/>
          <a:ext cx="435896" cy="4358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98147"/>
            <a:satOff val="4656"/>
            <a:lumOff val="51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98147"/>
              <a:satOff val="4656"/>
              <a:lumOff val="5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985506" y="1253668"/>
        <a:ext cx="239742" cy="328012"/>
      </dsp:txXfrm>
    </dsp:sp>
    <dsp:sp modelId="{13D4D8CA-090C-EB48-ABDB-E6E381110325}">
      <dsp:nvSpPr>
        <dsp:cNvPr id="0" name=""/>
        <dsp:cNvSpPr/>
      </dsp:nvSpPr>
      <dsp:spPr>
        <a:xfrm>
          <a:off x="8465787" y="2006242"/>
          <a:ext cx="435896" cy="4358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796293"/>
            <a:satOff val="9313"/>
            <a:lumOff val="102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96293"/>
              <a:satOff val="9313"/>
              <a:lumOff val="10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563864" y="2006242"/>
        <a:ext cx="239742" cy="328012"/>
      </dsp:txXfrm>
    </dsp:sp>
    <dsp:sp modelId="{6DBAD2BF-C977-5748-8238-4F92A200CC4F}">
      <dsp:nvSpPr>
        <dsp:cNvPr id="0" name=""/>
        <dsp:cNvSpPr/>
      </dsp:nvSpPr>
      <dsp:spPr>
        <a:xfrm>
          <a:off x="9044145" y="2777443"/>
          <a:ext cx="435896" cy="4358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194440"/>
            <a:satOff val="13969"/>
            <a:lumOff val="15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194440"/>
              <a:satOff val="13969"/>
              <a:lumOff val="15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142222" y="2777443"/>
        <a:ext cx="239742" cy="328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4063C-51D9-504C-8A18-42336273D864}">
      <dsp:nvSpPr>
        <dsp:cNvPr id="0" name=""/>
        <dsp:cNvSpPr/>
      </dsp:nvSpPr>
      <dsp:spPr>
        <a:xfrm>
          <a:off x="0" y="0"/>
          <a:ext cx="5512646" cy="11795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solidFill>
                <a:schemeClr val="bg1"/>
              </a:solidFill>
            </a:rPr>
            <a:t>Recycling one ton of office paper can save the energy equivalent of consuming 322 gallons of gasoline.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34549" y="34549"/>
        <a:ext cx="4239791" cy="1110478"/>
      </dsp:txXfrm>
    </dsp:sp>
    <dsp:sp modelId="{DBAF5A09-F502-B944-990E-8531317725C8}">
      <dsp:nvSpPr>
        <dsp:cNvPr id="0" name=""/>
        <dsp:cNvSpPr/>
      </dsp:nvSpPr>
      <dsp:spPr>
        <a:xfrm>
          <a:off x="486410" y="1376171"/>
          <a:ext cx="5512646" cy="11795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solidFill>
                <a:schemeClr val="bg1"/>
              </a:solidFill>
            </a:rPr>
            <a:t>Recycling just one ton of aluminum cans conserves more than 152 million Btu, the equivalent of 1,024 gallons of gasoline or 21 barrels of oil consumed.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520959" y="1410720"/>
        <a:ext cx="4190414" cy="1110478"/>
      </dsp:txXfrm>
    </dsp:sp>
    <dsp:sp modelId="{2CC1C93C-2723-5C43-A025-725D05E8ABB2}">
      <dsp:nvSpPr>
        <dsp:cNvPr id="0" name=""/>
        <dsp:cNvSpPr/>
      </dsp:nvSpPr>
      <dsp:spPr>
        <a:xfrm>
          <a:off x="972820" y="2752343"/>
          <a:ext cx="5512646" cy="11795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solidFill>
                <a:schemeClr val="bg1"/>
              </a:solidFill>
            </a:rPr>
            <a:t>Plastic bottles are the most recycled plastic product in the United States as of 2018, according to our </a:t>
          </a:r>
          <a:r>
            <a:rPr lang="en-US" sz="1400" b="0" i="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most recent report</a:t>
          </a:r>
          <a:r>
            <a:rPr lang="en-US" sz="1400" b="0" i="0" kern="1200" dirty="0">
              <a:solidFill>
                <a:schemeClr val="bg1"/>
              </a:solidFill>
            </a:rPr>
            <a:t>. </a:t>
          </a:r>
          <a:r>
            <a:rPr lang="en-US" sz="1400" b="0" i="0" u="sng" kern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Recycling</a:t>
          </a:r>
          <a:r>
            <a:rPr lang="en-US" sz="1400" b="0" i="0" u="sng" kern="1200" dirty="0">
              <a:solidFill>
                <a:schemeClr val="bg1"/>
              </a:solidFill>
            </a:rPr>
            <a:t> </a:t>
          </a:r>
          <a:r>
            <a:rPr lang="en-US" sz="1400" b="0" i="0" kern="1200" dirty="0">
              <a:solidFill>
                <a:schemeClr val="bg1"/>
              </a:solidFill>
            </a:rPr>
            <a:t>just 10 plastic bottles saves enough energy to power a laptop for more than 25 hours.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1007369" y="2786892"/>
        <a:ext cx="4190414" cy="1110478"/>
      </dsp:txXfrm>
    </dsp:sp>
    <dsp:sp modelId="{318E998A-5BF8-9F46-83EE-5A8814FEA427}">
      <dsp:nvSpPr>
        <dsp:cNvPr id="0" name=""/>
        <dsp:cNvSpPr/>
      </dsp:nvSpPr>
      <dsp:spPr>
        <a:xfrm>
          <a:off x="4745922" y="894511"/>
          <a:ext cx="766724" cy="76672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4918435" y="894511"/>
        <a:ext cx="421698" cy="576960"/>
      </dsp:txXfrm>
    </dsp:sp>
    <dsp:sp modelId="{287C1949-50AD-724A-8CE9-B506AFE4735B}">
      <dsp:nvSpPr>
        <dsp:cNvPr id="0" name=""/>
        <dsp:cNvSpPr/>
      </dsp:nvSpPr>
      <dsp:spPr>
        <a:xfrm>
          <a:off x="5232332" y="2262819"/>
          <a:ext cx="766724" cy="76672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5404845" y="2262819"/>
        <a:ext cx="421698" cy="5769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F69C7-4B25-4138-A1C9-75D16AE2115A}">
      <dsp:nvSpPr>
        <dsp:cNvPr id="0" name=""/>
        <dsp:cNvSpPr/>
      </dsp:nvSpPr>
      <dsp:spPr>
        <a:xfrm>
          <a:off x="9676" y="797132"/>
          <a:ext cx="653757" cy="6537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6AED8-DA41-41AE-A59E-BB99C3CCAAB4}">
      <dsp:nvSpPr>
        <dsp:cNvPr id="0" name=""/>
        <dsp:cNvSpPr/>
      </dsp:nvSpPr>
      <dsp:spPr>
        <a:xfrm>
          <a:off x="146965" y="934421"/>
          <a:ext cx="379179" cy="3791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CB2A3-D7E7-47F2-A25A-AF6B46F1B6C8}">
      <dsp:nvSpPr>
        <dsp:cNvPr id="0" name=""/>
        <dsp:cNvSpPr/>
      </dsp:nvSpPr>
      <dsp:spPr>
        <a:xfrm>
          <a:off x="803524" y="797132"/>
          <a:ext cx="1540999" cy="653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Use social media and websites to promote recycling and increase participation</a:t>
          </a:r>
        </a:p>
      </dsp:txBody>
      <dsp:txXfrm>
        <a:off x="803524" y="797132"/>
        <a:ext cx="1540999" cy="653757"/>
      </dsp:txXfrm>
    </dsp:sp>
    <dsp:sp modelId="{F0586C76-DDEC-4188-9A5B-5DA4F6A3757E}">
      <dsp:nvSpPr>
        <dsp:cNvPr id="0" name=""/>
        <dsp:cNvSpPr/>
      </dsp:nvSpPr>
      <dsp:spPr>
        <a:xfrm>
          <a:off x="2613030" y="797132"/>
          <a:ext cx="653757" cy="6537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7FAB3-ED52-4D90-A12B-E8225D13EB8D}">
      <dsp:nvSpPr>
        <dsp:cNvPr id="0" name=""/>
        <dsp:cNvSpPr/>
      </dsp:nvSpPr>
      <dsp:spPr>
        <a:xfrm>
          <a:off x="2750319" y="934421"/>
          <a:ext cx="379179" cy="3791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9F79D-5146-46E8-804C-BF15BC34E2A7}">
      <dsp:nvSpPr>
        <dsp:cNvPr id="0" name=""/>
        <dsp:cNvSpPr/>
      </dsp:nvSpPr>
      <dsp:spPr>
        <a:xfrm>
          <a:off x="3406878" y="797132"/>
          <a:ext cx="1540999" cy="653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Share the importance of recycling with local businesses and residents (acceptable recycling materials and location of recycling facilities)</a:t>
          </a:r>
        </a:p>
      </dsp:txBody>
      <dsp:txXfrm>
        <a:off x="3406878" y="797132"/>
        <a:ext cx="1540999" cy="653757"/>
      </dsp:txXfrm>
    </dsp:sp>
    <dsp:sp modelId="{152BF681-1E9B-4450-AC95-20A6D0EBDC36}">
      <dsp:nvSpPr>
        <dsp:cNvPr id="0" name=""/>
        <dsp:cNvSpPr/>
      </dsp:nvSpPr>
      <dsp:spPr>
        <a:xfrm>
          <a:off x="9676" y="2045230"/>
          <a:ext cx="653757" cy="6537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C5421-EB79-4E51-A382-2FB37240685E}">
      <dsp:nvSpPr>
        <dsp:cNvPr id="0" name=""/>
        <dsp:cNvSpPr/>
      </dsp:nvSpPr>
      <dsp:spPr>
        <a:xfrm>
          <a:off x="146965" y="2182519"/>
          <a:ext cx="379179" cy="3791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57B03-2AEC-40DD-91EA-2D631AE13753}">
      <dsp:nvSpPr>
        <dsp:cNvPr id="0" name=""/>
        <dsp:cNvSpPr/>
      </dsp:nvSpPr>
      <dsp:spPr>
        <a:xfrm>
          <a:off x="803524" y="2045230"/>
          <a:ext cx="1540999" cy="653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Create community drop offs and events for recycling </a:t>
          </a:r>
        </a:p>
      </dsp:txBody>
      <dsp:txXfrm>
        <a:off x="803524" y="2045230"/>
        <a:ext cx="1540999" cy="653757"/>
      </dsp:txXfrm>
    </dsp:sp>
    <dsp:sp modelId="{7F14B987-1A7A-471E-AFCD-8B09FF2D47A0}">
      <dsp:nvSpPr>
        <dsp:cNvPr id="0" name=""/>
        <dsp:cNvSpPr/>
      </dsp:nvSpPr>
      <dsp:spPr>
        <a:xfrm>
          <a:off x="2613030" y="2045230"/>
          <a:ext cx="653757" cy="6537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FEEBC-BAC9-4385-8027-53AEDB2B8720}">
      <dsp:nvSpPr>
        <dsp:cNvPr id="0" name=""/>
        <dsp:cNvSpPr/>
      </dsp:nvSpPr>
      <dsp:spPr>
        <a:xfrm>
          <a:off x="2750319" y="2182519"/>
          <a:ext cx="379179" cy="37917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1CB20-FB3D-45F7-AAD2-A52FEFD3748D}">
      <dsp:nvSpPr>
        <dsp:cNvPr id="0" name=""/>
        <dsp:cNvSpPr/>
      </dsp:nvSpPr>
      <dsp:spPr>
        <a:xfrm>
          <a:off x="3406878" y="2045230"/>
          <a:ext cx="1540999" cy="653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Start in the school: teach children the importance of recycling at a young age</a:t>
          </a:r>
        </a:p>
      </dsp:txBody>
      <dsp:txXfrm>
        <a:off x="3406878" y="2045230"/>
        <a:ext cx="1540999" cy="653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F4EA64-D5E8-4450-BC30-7DFC4EBD38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641F71-C740-4CC1-840C-5FB23C8519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963B1-226B-4B24-8975-7DD28730789D}" type="datetimeFigureOut">
              <a:rPr lang="en-US" smtClean="0"/>
              <a:t>2/15/23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CE577-AAC9-4588-9221-506DA251D4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921CD-9C42-44C5-B535-5F5FA4022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A9CF0-FE85-40E5-A3E4-9D8D4A205B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78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0BE83-1F76-412F-817F-6B87541A62B7}" type="datetimeFigureOut">
              <a:rPr lang="en-US" smtClean="0"/>
              <a:t>2/15/23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54AA9-D1C5-4A71-8BC1-393246244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0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9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2/15/23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2/15/23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2/15/23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2/15/23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2/15/23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2/15/23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2/15/23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2/15/23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2/15/23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2/15/23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2/15/23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2/15/23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pa.gov/recycle/how-do-i-recycle-common-recyclables#food" TargetMode="External"/><Relationship Id="rId13" Type="http://schemas.openxmlformats.org/officeDocument/2006/relationships/hyperlink" Target="https://www.epa.gov/recycle/how-do-i-recycle-common-recyclables#metal" TargetMode="External"/><Relationship Id="rId3" Type="http://schemas.openxmlformats.org/officeDocument/2006/relationships/hyperlink" Target="https://www.epa.gov/recycle/how-do-i-recycle-common-recyclables#pla" TargetMode="External"/><Relationship Id="rId7" Type="http://schemas.openxmlformats.org/officeDocument/2006/relationships/hyperlink" Target="https://www.epa.gov/recycle/how-do-i-recycle-common-recyclables#electronics" TargetMode="External"/><Relationship Id="rId12" Type="http://schemas.openxmlformats.org/officeDocument/2006/relationships/hyperlink" Target="https://www.epa.gov/recycle/how-do-i-recycle-common-recyclables#tir" TargetMode="External"/><Relationship Id="rId2" Type="http://schemas.openxmlformats.org/officeDocument/2006/relationships/hyperlink" Target="https://www.epa.gov/recycle/how-do-i-recycle-common-recyclables#pa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pa.gov/recycle/how-do-i-recycle-common-recyclables#batteries" TargetMode="External"/><Relationship Id="rId11" Type="http://schemas.openxmlformats.org/officeDocument/2006/relationships/hyperlink" Target="https://www.epa.gov/recycle/how-do-i-recycle-common-recyclables#hhw" TargetMode="External"/><Relationship Id="rId5" Type="http://schemas.openxmlformats.org/officeDocument/2006/relationships/hyperlink" Target="https://www.epa.gov/recycle/how-do-i-recycle-common-recyclables#aluminum" TargetMode="External"/><Relationship Id="rId15" Type="http://schemas.openxmlformats.org/officeDocument/2006/relationships/image" Target="../media/image9.jpeg"/><Relationship Id="rId10" Type="http://schemas.openxmlformats.org/officeDocument/2006/relationships/hyperlink" Target="https://www.epa.gov/recycle/how-do-i-recycle-common-recyclables#oil" TargetMode="External"/><Relationship Id="rId4" Type="http://schemas.openxmlformats.org/officeDocument/2006/relationships/hyperlink" Target="https://www.epa.gov/recycle/how-do-i-recycle-common-recyclables#gla" TargetMode="External"/><Relationship Id="rId9" Type="http://schemas.openxmlformats.org/officeDocument/2006/relationships/hyperlink" Target="https://www.epa.gov/recycle/how-do-i-recycle-common-recyclables#lawn" TargetMode="External"/><Relationship Id="rId1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tedive.com/news/what-does-recycling-actually-mean/551905/#:~:text=&#8220;Recycling%20is%20the%20process%20of,your%20community%20and%20the%20environmen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nserve-energy-future.com/various-recycling-facts.php" TargetMode="External"/><Relationship Id="rId5" Type="http://schemas.openxmlformats.org/officeDocument/2006/relationships/hyperlink" Target="https://www.roadrunnerwm.com/blog/50-interesting-recycling-facts" TargetMode="External"/><Relationship Id="rId4" Type="http://schemas.openxmlformats.org/officeDocument/2006/relationships/hyperlink" Target="https://www.epa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1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9" name="Rectangle 15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0" name="Rectangle 17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1" name="Group 19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24">
            <a:extLst>
              <a:ext uri="{FF2B5EF4-FFF2-40B4-BE49-F238E27FC236}">
                <a16:creationId xmlns:a16="http://schemas.microsoft.com/office/drawing/2014/main" id="{12B9B3A6-E1DE-4B05-9E3B-69AA17964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4" name="Rectangle 26">
            <a:extLst>
              <a:ext uri="{FF2B5EF4-FFF2-40B4-BE49-F238E27FC236}">
                <a16:creationId xmlns:a16="http://schemas.microsoft.com/office/drawing/2014/main" id="{40D7F7C1-416D-4004-A948-BF6722A1F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170" y="3659110"/>
            <a:ext cx="9732773" cy="14651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Recycling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5124222"/>
            <a:ext cx="9517450" cy="638904"/>
          </a:xfr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3200" spc="80" dirty="0">
                <a:solidFill>
                  <a:schemeClr val="tx1"/>
                </a:solidFill>
              </a:rPr>
              <a:t>Gordon County 4-H Varsity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3200" spc="80" dirty="0">
                <a:solidFill>
                  <a:schemeClr val="tx1"/>
                </a:solidFill>
              </a:rPr>
              <a:t>Georgia</a:t>
            </a:r>
          </a:p>
        </p:txBody>
      </p:sp>
      <p:sp>
        <p:nvSpPr>
          <p:cNvPr id="46" name="Rectangle 28">
            <a:extLst>
              <a:ext uri="{FF2B5EF4-FFF2-40B4-BE49-F238E27FC236}">
                <a16:creationId xmlns:a16="http://schemas.microsoft.com/office/drawing/2014/main" id="{E43580A9-5004-40E4-A1DC-63E6B4AE4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8" name="Straight Connector 30">
            <a:extLst>
              <a:ext uri="{FF2B5EF4-FFF2-40B4-BE49-F238E27FC236}">
                <a16:creationId xmlns:a16="http://schemas.microsoft.com/office/drawing/2014/main" id="{C6F2D1F0-EC99-445C-83D1-A40DD1B0D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2">
            <a:extLst>
              <a:ext uri="{FF2B5EF4-FFF2-40B4-BE49-F238E27FC236}">
                <a16:creationId xmlns:a16="http://schemas.microsoft.com/office/drawing/2014/main" id="{03847746-0DD2-4849-B8F1-0C078E28D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34">
            <a:extLst>
              <a:ext uri="{FF2B5EF4-FFF2-40B4-BE49-F238E27FC236}">
                <a16:creationId xmlns:a16="http://schemas.microsoft.com/office/drawing/2014/main" id="{8A21A06E-1802-4D35-B16B-A464B11AC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>
            <a:extLst>
              <a:ext uri="{FF2B5EF4-FFF2-40B4-BE49-F238E27FC236}">
                <a16:creationId xmlns:a16="http://schemas.microsoft.com/office/drawing/2014/main" id="{B95C5D9B-B3FE-1A70-FFF6-DCE97C781A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7" r="1460" b="2"/>
          <a:stretch/>
        </p:blipFill>
        <p:spPr>
          <a:xfrm>
            <a:off x="5015451" y="1395172"/>
            <a:ext cx="2171680" cy="221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B3792-87A4-BD2C-56DE-90D31735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US" sz="4400"/>
              <a:t>What is Recycling?</a:t>
            </a:r>
          </a:p>
        </p:txBody>
      </p:sp>
      <p:sp>
        <p:nvSpPr>
          <p:cNvPr id="2062" name="Rectangle 2056">
            <a:extLst>
              <a:ext uri="{FF2B5EF4-FFF2-40B4-BE49-F238E27FC236}">
                <a16:creationId xmlns:a16="http://schemas.microsoft.com/office/drawing/2014/main" id="{6F9E9273-EC39-4D91-81D2-9E2DC0258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Why we Recycle Construction Material and Why You Should Too | Thortech">
            <a:extLst>
              <a:ext uri="{FF2B5EF4-FFF2-40B4-BE49-F238E27FC236}">
                <a16:creationId xmlns:a16="http://schemas.microsoft.com/office/drawing/2014/main" id="{40902CC7-40AF-C25F-5B98-07DB1EEFB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"/>
          <a:stretch/>
        </p:blipFill>
        <p:spPr bwMode="auto">
          <a:xfrm>
            <a:off x="727654" y="727628"/>
            <a:ext cx="5367165" cy="541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2F111C-CE75-06B9-A890-C3AE1D412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2473" y="2014194"/>
            <a:ext cx="4714531" cy="4020846"/>
          </a:xfrm>
        </p:spPr>
        <p:txBody>
          <a:bodyPr>
            <a:normAutofit/>
          </a:bodyPr>
          <a:lstStyle/>
          <a:p>
            <a:r>
              <a:rPr lang="en-US" sz="2000" b="1" i="0" u="none" strike="noStrike" dirty="0">
                <a:effectLst/>
                <a:latin typeface="arial" panose="020B0604020202020204" pitchFamily="34" charset="0"/>
              </a:rPr>
              <a:t>Recycling is the process of collecting and processing materials that would otherwise be thrown away as trash and turning them into new products. </a:t>
            </a:r>
          </a:p>
          <a:p>
            <a:endParaRPr lang="en-US" b="1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+mj-lt"/>
              </a:rPr>
              <a:t>The 3 R’s in Recycling are:</a:t>
            </a:r>
          </a:p>
          <a:p>
            <a:pPr lvl="1" algn="ctr"/>
            <a:r>
              <a:rPr lang="en-US" sz="2400" b="1" dirty="0">
                <a:latin typeface="+mj-lt"/>
              </a:rPr>
              <a:t>Reduce</a:t>
            </a:r>
          </a:p>
          <a:p>
            <a:pPr lvl="1" algn="ctr"/>
            <a:r>
              <a:rPr lang="en-US" sz="2400" b="1" dirty="0">
                <a:latin typeface="+mj-lt"/>
              </a:rPr>
              <a:t>Reuse</a:t>
            </a:r>
          </a:p>
          <a:p>
            <a:pPr lvl="1" algn="ctr"/>
            <a:r>
              <a:rPr lang="en-US" sz="2400" b="1" dirty="0">
                <a:latin typeface="+mj-lt"/>
              </a:rPr>
              <a:t>Recycle</a:t>
            </a:r>
          </a:p>
        </p:txBody>
      </p:sp>
    </p:spTree>
    <p:extLst>
      <p:ext uri="{BB962C8B-B14F-4D97-AF65-F5344CB8AC3E}">
        <p14:creationId xmlns:p14="http://schemas.microsoft.com/office/powerpoint/2010/main" val="198308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67E14219-AC48-B135-269F-C704ABB260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66" r="17334" b="-2"/>
          <a:stretch/>
        </p:blipFill>
        <p:spPr>
          <a:xfrm>
            <a:off x="190846" y="237744"/>
            <a:ext cx="4040033" cy="6382512"/>
          </a:xfrm>
          <a:prstGeom prst="rect">
            <a:avLst/>
          </a:prstGeom>
        </p:spPr>
      </p:pic>
      <p:sp>
        <p:nvSpPr>
          <p:cNvPr id="3120" name="Rectangle 3114">
            <a:extLst>
              <a:ext uri="{FF2B5EF4-FFF2-40B4-BE49-F238E27FC236}">
                <a16:creationId xmlns:a16="http://schemas.microsoft.com/office/drawing/2014/main" id="{BE7270DF-375F-4ECC-989A-D033E481A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9465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F16FB1-FB0D-4DD0-E9EC-7AB88F7D0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>
            <a:normAutofit/>
          </a:bodyPr>
          <a:lstStyle/>
          <a:p>
            <a:r>
              <a:rPr lang="en-US"/>
              <a:t>Steps in Recycling</a:t>
            </a:r>
          </a:p>
        </p:txBody>
      </p:sp>
      <p:sp>
        <p:nvSpPr>
          <p:cNvPr id="4" name="AutoShape 2" descr="Crowdfunding-Benefits-Impaac-Foundation-non-profit-platform-sustainable-afforestation-deforestation-sustainable-planet-sustain-save-protect-donate-Daanutsav-giving-receiving-Society-lumpyskindisease-daanutsav-stepstorecycle-reduce-reuse-recycle">
            <a:extLst>
              <a:ext uri="{FF2B5EF4-FFF2-40B4-BE49-F238E27FC236}">
                <a16:creationId xmlns:a16="http://schemas.microsoft.com/office/drawing/2014/main" id="{BC904331-FFBB-975A-BEDD-2A7B6AF0AF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67416" y="2300416"/>
            <a:ext cx="4557584" cy="4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087" name="Content Placeholder 7">
            <a:extLst>
              <a:ext uri="{FF2B5EF4-FFF2-40B4-BE49-F238E27FC236}">
                <a16:creationId xmlns:a16="http://schemas.microsoft.com/office/drawing/2014/main" id="{1CDFC0D8-2513-50DF-12C7-1409BEB96C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528886"/>
              </p:ext>
            </p:extLst>
          </p:nvPr>
        </p:nvGraphicFramePr>
        <p:xfrm>
          <a:off x="4965192" y="2386584"/>
          <a:ext cx="6280826" cy="3648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utoShape 4" descr="Crowdfunding-Benefits-Impaac-Foundation-non-profit-platform-sustainable-afforestation-deforestation-sustainable-planet-sustain-save-protect-donate-Daanutsav-giving-receiving-Society-lumpyskindisease-daanutsav-stepstorecycle-reduce-reuse-recycle">
            <a:extLst>
              <a:ext uri="{FF2B5EF4-FFF2-40B4-BE49-F238E27FC236}">
                <a16:creationId xmlns:a16="http://schemas.microsoft.com/office/drawing/2014/main" id="{A71CDDB7-7112-6CA1-80CB-49E9B32AE619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 flipV="1">
            <a:off x="9525000" y="6858000"/>
            <a:ext cx="2201562" cy="220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5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73A99-9254-9322-4492-C8AB8084A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842" y="419292"/>
            <a:ext cx="5120866" cy="1594859"/>
          </a:xfrm>
        </p:spPr>
        <p:txBody>
          <a:bodyPr>
            <a:normAutofit/>
          </a:bodyPr>
          <a:lstStyle/>
          <a:p>
            <a:r>
              <a:rPr lang="en-US" sz="4000" dirty="0"/>
              <a:t>How can I Recycle?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57D41F7-AF7C-3738-7625-BBE39FDB13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04" r="15703" b="1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FAFC77-1B01-6D78-995B-02A504B82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842" y="1915297"/>
            <a:ext cx="4941447" cy="4220502"/>
          </a:xfrm>
        </p:spPr>
        <p:txBody>
          <a:bodyPr>
            <a:noAutofit/>
          </a:bodyPr>
          <a:lstStyle/>
          <a:p>
            <a:r>
              <a:rPr lang="en-US" sz="2000" dirty="0">
                <a:latin typeface="+mj-lt"/>
              </a:rPr>
              <a:t>C</a:t>
            </a:r>
            <a:r>
              <a:rPr lang="en-US" sz="2000" b="0" i="0" u="none" strike="noStrike" dirty="0">
                <a:effectLst/>
                <a:latin typeface="+mj-lt"/>
              </a:rPr>
              <a:t>ontact your local county or municipality to determine your local recycling options.  This will vary</a:t>
            </a:r>
            <a:r>
              <a:rPr lang="en-US" sz="2000" dirty="0">
                <a:latin typeface="+mj-lt"/>
              </a:rPr>
              <a:t> according to where you live.  </a:t>
            </a:r>
          </a:p>
          <a:p>
            <a:r>
              <a:rPr lang="en-US" sz="2000" dirty="0">
                <a:latin typeface="+mj-lt"/>
              </a:rPr>
              <a:t>Some places have recycle centers if the locality doesn’t offer pick-up for recycled items.</a:t>
            </a:r>
          </a:p>
          <a:p>
            <a:r>
              <a:rPr lang="en-US" sz="2000" dirty="0">
                <a:latin typeface="+mj-lt"/>
              </a:rPr>
              <a:t>Our county has a drop off recycle center.  (We really need a pickup service.  If we had a service provided, more items would be recycled in our community.</a:t>
            </a:r>
          </a:p>
        </p:txBody>
      </p:sp>
    </p:spTree>
    <p:extLst>
      <p:ext uri="{BB962C8B-B14F-4D97-AF65-F5344CB8AC3E}">
        <p14:creationId xmlns:p14="http://schemas.microsoft.com/office/powerpoint/2010/main" val="159184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7B686-CCD0-157B-7B63-DBD7C655C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 dirty="0"/>
              <a:t>What Objects are Recyclable?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4919FA1-B934-05FD-7422-CAD967477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7932" y="1708963"/>
            <a:ext cx="5663768" cy="438287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strike="noStrike" dirty="0">
                <a:effectLst/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Paper/Cardboard</a:t>
            </a:r>
            <a:endParaRPr lang="en-US" sz="2000" b="0" i="0" strike="noStrike" dirty="0">
              <a:effectLst/>
              <a:latin typeface="+mj-lt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strike="noStrike" dirty="0"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Plastics</a:t>
            </a:r>
            <a:endParaRPr lang="en-US" sz="2000" b="0" i="0" strike="noStrike" dirty="0">
              <a:effectLst/>
              <a:latin typeface="+mj-lt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strike="noStrike" dirty="0">
                <a:effectLst/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Glass</a:t>
            </a:r>
            <a:endParaRPr lang="en-US" sz="2000" b="0" i="0" strike="noStrike" dirty="0">
              <a:effectLst/>
              <a:latin typeface="+mj-lt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strike="noStrike" dirty="0">
                <a:effectLst/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Aluminum</a:t>
            </a:r>
            <a:endParaRPr lang="en-US" sz="2000" b="0" i="0" strike="noStrike" dirty="0">
              <a:effectLst/>
              <a:latin typeface="+mj-lt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strike="noStrike" dirty="0">
                <a:effectLst/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Batteries</a:t>
            </a:r>
            <a:endParaRPr lang="en-US" sz="2000" b="0" i="0" strike="noStrike" dirty="0">
              <a:effectLst/>
              <a:latin typeface="+mj-lt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strike="noStrike" dirty="0">
                <a:effectLst/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Electronics</a:t>
            </a:r>
            <a:endParaRPr lang="en-US" sz="2000" b="0" i="0" strike="noStrike" dirty="0">
              <a:effectLst/>
              <a:latin typeface="+mj-lt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strike="noStrike" dirty="0">
                <a:effectLst/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Food</a:t>
            </a:r>
            <a:endParaRPr lang="en-US" sz="2000" b="0" i="0" strike="noStrike" dirty="0">
              <a:effectLst/>
              <a:latin typeface="+mj-lt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strike="noStrike" dirty="0">
                <a:effectLst/>
                <a:latin typeface="+mj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Lawn Materials</a:t>
            </a:r>
            <a:endParaRPr lang="en-US" sz="2000" b="0" i="0" strike="noStrike" dirty="0">
              <a:effectLst/>
              <a:latin typeface="+mj-lt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strike="noStrike" dirty="0">
                <a:effectLst/>
                <a:latin typeface="+mj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Used Oil</a:t>
            </a:r>
            <a:endParaRPr lang="en-US" sz="2000" b="0" i="0" strike="noStrike" dirty="0">
              <a:effectLst/>
              <a:latin typeface="+mj-lt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strike="noStrike" dirty="0">
                <a:effectLst/>
                <a:latin typeface="+mj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Household Hazardous Waste</a:t>
            </a:r>
            <a:endParaRPr lang="en-US" sz="2000" b="0" i="0" strike="noStrike" dirty="0">
              <a:effectLst/>
              <a:latin typeface="+mj-lt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strike="noStrike" dirty="0">
                <a:effectLst/>
                <a:latin typeface="+mj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Tires</a:t>
            </a:r>
            <a:endParaRPr lang="en-US" sz="2000" b="0" i="0" strike="noStrike" dirty="0">
              <a:effectLst/>
              <a:latin typeface="+mj-lt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strike="noStrike" dirty="0">
                <a:effectLst/>
                <a:latin typeface="+mj-l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Metal</a:t>
            </a:r>
            <a:endParaRPr lang="en-US" sz="2000" dirty="0">
              <a:latin typeface="+mj-lt"/>
            </a:endParaRPr>
          </a:p>
        </p:txBody>
      </p:sp>
      <p:pic>
        <p:nvPicPr>
          <p:cNvPr id="1026" name="Picture 2" descr="How Do I Recycle?: Common Recyclables | US EPA">
            <a:extLst>
              <a:ext uri="{FF2B5EF4-FFF2-40B4-BE49-F238E27FC236}">
                <a16:creationId xmlns:a16="http://schemas.microsoft.com/office/drawing/2014/main" id="{7ABF3F5E-BEC0-70AB-5C1C-B60447DD4B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7434"/>
          <a:stretch/>
        </p:blipFill>
        <p:spPr bwMode="auto">
          <a:xfrm rot="623099">
            <a:off x="8486965" y="1887870"/>
            <a:ext cx="3019646" cy="36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ou Can Recycle So Many Things">
            <a:extLst>
              <a:ext uri="{FF2B5EF4-FFF2-40B4-BE49-F238E27FC236}">
                <a16:creationId xmlns:a16="http://schemas.microsoft.com/office/drawing/2014/main" id="{599602B7-E53E-710E-B324-FACA39C6F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6516">
            <a:off x="445022" y="2266673"/>
            <a:ext cx="3721575" cy="28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05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CF36B-52CB-4B83-126D-A9C4F2293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Why should I Recycle?</a:t>
            </a:r>
            <a:endParaRPr lang="en-US"/>
          </a:p>
        </p:txBody>
      </p:sp>
      <p:graphicFrame>
        <p:nvGraphicFramePr>
          <p:cNvPr id="15" name="Content Placeholder 7">
            <a:extLst>
              <a:ext uri="{FF2B5EF4-FFF2-40B4-BE49-F238E27FC236}">
                <a16:creationId xmlns:a16="http://schemas.microsoft.com/office/drawing/2014/main" id="{505B31E5-9E52-3D58-2FD4-43EA2B3D1D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41926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150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E2B8D-F3E9-C7C1-E3E5-591F8248C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 dirty="0"/>
              <a:t>Recycling Facts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BBCF80E-F012-3ABE-3B96-47A1E83391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78" r="31514" b="-1"/>
          <a:stretch/>
        </p:blipFill>
        <p:spPr>
          <a:xfrm>
            <a:off x="8020571" y="2161488"/>
            <a:ext cx="3019646" cy="3632643"/>
          </a:xfrm>
          <a:prstGeom prst="rect">
            <a:avLst/>
          </a:prstGeom>
        </p:spPr>
      </p:pic>
      <p:graphicFrame>
        <p:nvGraphicFramePr>
          <p:cNvPr id="22" name="Content Placeholder 7">
            <a:extLst>
              <a:ext uri="{FF2B5EF4-FFF2-40B4-BE49-F238E27FC236}">
                <a16:creationId xmlns:a16="http://schemas.microsoft.com/office/drawing/2014/main" id="{2CE2681B-9F22-4D3F-F900-0777BC7E63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551617"/>
              </p:ext>
            </p:extLst>
          </p:nvPr>
        </p:nvGraphicFramePr>
        <p:xfrm>
          <a:off x="1066800" y="2103120"/>
          <a:ext cx="6485467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172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FA396-9C07-61CB-BB2A-179EA5A7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 fontScale="90000"/>
          </a:bodyPr>
          <a:lstStyle/>
          <a:p>
            <a:r>
              <a:rPr lang="en-US"/>
              <a:t>Encourage </a:t>
            </a:r>
            <a:r>
              <a:rPr lang="en-US" dirty="0"/>
              <a:t>Recycling </a:t>
            </a:r>
            <a:r>
              <a:rPr lang="en-US"/>
              <a:t>in your Community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15E8498-7684-5767-3778-99174A221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017" y="2285663"/>
            <a:ext cx="4414438" cy="2299482"/>
          </a:xfrm>
          <a:prstGeom prst="rect">
            <a:avLst/>
          </a:prstGeom>
        </p:spPr>
      </p:pic>
      <p:graphicFrame>
        <p:nvGraphicFramePr>
          <p:cNvPr id="15" name="Content Placeholder 7">
            <a:extLst>
              <a:ext uri="{FF2B5EF4-FFF2-40B4-BE49-F238E27FC236}">
                <a16:creationId xmlns:a16="http://schemas.microsoft.com/office/drawing/2014/main" id="{487680DB-2B85-EAF7-C3F2-FB561B0009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79450" y="2538919"/>
          <a:ext cx="4957554" cy="3496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358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F5B4-A7BD-6E0B-6C7E-B57EA4DDF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US" dirty="0"/>
              <a:t>Resources: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9E9273-EC39-4D91-81D2-9E2DC0258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1AA44A1-1FD7-0E00-C6EE-FE81F20C4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9" r="908" b="-3"/>
          <a:stretch/>
        </p:blipFill>
        <p:spPr>
          <a:xfrm>
            <a:off x="727654" y="727628"/>
            <a:ext cx="5367165" cy="541555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665C82-C288-C9C2-EA20-32E49F604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https://www.wastedive.com/news/what-does-recycling-actually-mean/551905/#:~:text=“Recycling%20is%20the%20process%20of,your%20community%20and%20the%20environment</a:t>
            </a:r>
            <a:r>
              <a:rPr lang="en-US" dirty="0"/>
              <a:t>.”</a:t>
            </a:r>
          </a:p>
          <a:p>
            <a:r>
              <a:rPr lang="en-US" dirty="0">
                <a:solidFill>
                  <a:srgbClr val="6B9F25"/>
                </a:solidFill>
                <a:hlinkClick r:id="rId4"/>
              </a:rPr>
              <a:t>https://www</a:t>
            </a:r>
            <a:r>
              <a:rPr lang="en-US" dirty="0">
                <a:solidFill>
                  <a:schemeClr val="accent1"/>
                </a:solidFill>
                <a:hlinkClick r:id="rId4"/>
              </a:rPr>
              <a:t>.epa.gov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  <a:hlinkClick r:id="rId5"/>
              </a:rPr>
              <a:t>https://www.roadrunnerwm.com/blog/50-interesting-recycling-facts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  <a:hlinkClick r:id="rId6"/>
              </a:rPr>
              <a:t>https://www.conserve-energy-future.com/various-recycling-facts.php</a:t>
            </a:r>
            <a:endParaRPr lang="en-US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5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FC83A0-AB98-4659-ACD5-D2185007C703}">
  <ds:schemaRefs>
    <ds:schemaRef ds:uri="http://purl.org/dc/elements/1.1/"/>
    <ds:schemaRef ds:uri="http://www.w3.org/XML/1998/namespace"/>
    <ds:schemaRef ds:uri="16c05727-aa75-4e4a-9b5f-8a80a1165891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3949939-2C9E-4399-80BE-3FEFB064CF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B7C465-BD8F-4B6A-8925-267AB00CDBA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401</Words>
  <Application>Microsoft Macintosh PowerPoint</Application>
  <PresentationFormat>Widescreen</PresentationFormat>
  <Paragraphs>54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</vt:lpstr>
      <vt:lpstr>Calibri</vt:lpstr>
      <vt:lpstr>Century Gothic</vt:lpstr>
      <vt:lpstr>Savon</vt:lpstr>
      <vt:lpstr>Recycling </vt:lpstr>
      <vt:lpstr>What is Recycling?</vt:lpstr>
      <vt:lpstr>Steps in Recycling</vt:lpstr>
      <vt:lpstr>How can I Recycle?</vt:lpstr>
      <vt:lpstr>What Objects are Recyclable?</vt:lpstr>
      <vt:lpstr>Why should I Recycle?</vt:lpstr>
      <vt:lpstr>Recycling Facts</vt:lpstr>
      <vt:lpstr>Encourage Recycling in your Community</vt:lpstr>
      <vt:lpstr>Resources: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Recycling </dc:title>
  <dc:creator>Parish, William Wallace</dc:creator>
  <cp:lastModifiedBy>Parish, Carrie</cp:lastModifiedBy>
  <cp:revision>6</cp:revision>
  <dcterms:created xsi:type="dcterms:W3CDTF">2023-02-15T02:07:15Z</dcterms:created>
  <dcterms:modified xsi:type="dcterms:W3CDTF">2023-02-16T02:17:30Z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